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5f5631897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5f5631897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5f56318978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5f56318978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eufic.org/fr/une-vie-saine/article/9-bienfaits-prouves-de-lactivite-physique" TargetMode="External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ciusssmcq.ca/conseils-sante/habitudes-de-vie/activite-physique/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Les bienfaits de </a:t>
            </a:r>
            <a:endParaRPr b="1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l’activité physique</a:t>
            </a:r>
            <a:endParaRPr b="1"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5525" y="4680325"/>
            <a:ext cx="971550" cy="39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285600" y="341075"/>
            <a:ext cx="8572800" cy="243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Discussion : 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Pourquoi l’activité physique est-elle importante 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Cliquez ici pour l’affiche </a:t>
            </a:r>
            <a:r>
              <a:rPr lang="en" u="sng">
                <a:solidFill>
                  <a:schemeClr val="hlink"/>
                </a:solidFill>
                <a:hlinkClick r:id="rId3"/>
              </a:rPr>
              <a:t>Les bienfaits de l’activité physique</a:t>
            </a:r>
            <a:r>
              <a:rPr lang="en"/>
              <a:t>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9900" y="4683100"/>
            <a:ext cx="971550" cy="39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47400" y="339025"/>
            <a:ext cx="8449200" cy="30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Discussion : 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 fais-tu pour rester en forme 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Cliquez ici pour l’affiche </a:t>
            </a:r>
            <a:br>
              <a:rPr lang="en"/>
            </a:br>
            <a:r>
              <a:rPr lang="en" u="sng">
                <a:solidFill>
                  <a:schemeClr val="hlink"/>
                </a:solidFill>
                <a:hlinkClick r:id="rId3"/>
              </a:rPr>
              <a:t>Des effets bénéfiques sur ma santé</a:t>
            </a:r>
            <a:r>
              <a:rPr lang="en"/>
              <a:t> </a:t>
            </a:r>
            <a:endParaRPr/>
          </a:p>
        </p:txBody>
      </p:sp>
      <p:pic>
        <p:nvPicPr>
          <p:cNvPr id="67" name="Google Shape;67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1775" y="4638375"/>
            <a:ext cx="971550" cy="390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