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89D65C-963C-4B5B-B902-8674780153D6}" v="72" dt="2026-05-05T20:32:41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delSld modSld">
      <pc:chgData name="Cecile Robertson" userId="60d9e854ded97a0d" providerId="LiveId" clId="{65D81530-A6A4-40A2-9A62-26A0E2A241CD}" dt="2026-05-05T20:33:20.695" v="883" actId="21"/>
      <pc:docMkLst>
        <pc:docMk/>
      </pc:docMkLst>
      <pc:sldChg chg="addSp delSp modSp mod setBg addAnim delAnim delDesignElem">
        <pc:chgData name="Cecile Robertson" userId="60d9e854ded97a0d" providerId="LiveId" clId="{65D81530-A6A4-40A2-9A62-26A0E2A241CD}" dt="2026-05-05T19:53:26.739" v="103" actId="27636"/>
        <pc:sldMkLst>
          <pc:docMk/>
          <pc:sldMk cId="3625687534" sldId="256"/>
        </pc:sldMkLst>
        <pc:spChg chg="mod">
          <ac:chgData name="Cecile Robertson" userId="60d9e854ded97a0d" providerId="LiveId" clId="{65D81530-A6A4-40A2-9A62-26A0E2A241CD}" dt="2026-05-05T19:53:26.739" v="103" actId="27636"/>
          <ac:spMkLst>
            <pc:docMk/>
            <pc:sldMk cId="3625687534" sldId="256"/>
            <ac:spMk id="2" creationId="{3A033CAE-091E-09F0-6571-850B7372C66F}"/>
          </ac:spMkLst>
        </pc:spChg>
        <pc:spChg chg="mod">
          <ac:chgData name="Cecile Robertson" userId="60d9e854ded97a0d" providerId="LiveId" clId="{65D81530-A6A4-40A2-9A62-26A0E2A241CD}" dt="2026-05-05T19:43:59.687" v="11" actId="26606"/>
          <ac:spMkLst>
            <pc:docMk/>
            <pc:sldMk cId="3625687534" sldId="256"/>
            <ac:spMk id="3" creationId="{64B842C1-C3FE-1FC0-963D-EA0D9826E0F6}"/>
          </ac:spMkLst>
        </pc:spChg>
        <pc:spChg chg="add del">
          <ac:chgData name="Cecile Robertson" userId="60d9e854ded97a0d" providerId="LiveId" clId="{65D81530-A6A4-40A2-9A62-26A0E2A241CD}" dt="2026-05-05T19:44:49.741" v="20"/>
          <ac:spMkLst>
            <pc:docMk/>
            <pc:sldMk cId="3625687534" sldId="256"/>
            <ac:spMk id="18" creationId="{CA17DEF4-6C5D-41C6-8D93-5C7CFD7ADA5E}"/>
          </ac:spMkLst>
        </pc:spChg>
        <pc:spChg chg="add del">
          <ac:chgData name="Cecile Robertson" userId="60d9e854ded97a0d" providerId="LiveId" clId="{65D81530-A6A4-40A2-9A62-26A0E2A241CD}" dt="2026-05-05T19:44:49.741" v="20"/>
          <ac:spMkLst>
            <pc:docMk/>
            <pc:sldMk cId="3625687534" sldId="256"/>
            <ac:spMk id="19" creationId="{D48D9584-D2FD-48CE-9E17-4E250B743B5F}"/>
          </ac:spMkLst>
        </pc:spChg>
        <pc:spChg chg="add del">
          <ac:chgData name="Cecile Robertson" userId="60d9e854ded97a0d" providerId="LiveId" clId="{65D81530-A6A4-40A2-9A62-26A0E2A241CD}" dt="2026-05-05T19:44:49.741" v="20"/>
          <ac:spMkLst>
            <pc:docMk/>
            <pc:sldMk cId="3625687534" sldId="256"/>
            <ac:spMk id="20" creationId="{22BBC5A3-5C8C-4FB9-AEFF-8778D2C98D29}"/>
          </ac:spMkLst>
        </pc:spChg>
        <pc:spChg chg="add del">
          <ac:chgData name="Cecile Robertson" userId="60d9e854ded97a0d" providerId="LiveId" clId="{65D81530-A6A4-40A2-9A62-26A0E2A241CD}" dt="2026-05-05T19:44:49.741" v="20"/>
          <ac:spMkLst>
            <pc:docMk/>
            <pc:sldMk cId="3625687534" sldId="256"/>
            <ac:spMk id="22" creationId="{3BB917E8-D696-4787-96D6-521A9C42F9A5}"/>
          </ac:spMkLst>
        </pc:spChg>
        <pc:spChg chg="add del">
          <ac:chgData name="Cecile Robertson" userId="60d9e854ded97a0d" providerId="LiveId" clId="{65D81530-A6A4-40A2-9A62-26A0E2A241CD}" dt="2026-05-05T19:44:49.741" v="20"/>
          <ac:spMkLst>
            <pc:docMk/>
            <pc:sldMk cId="3625687534" sldId="256"/>
            <ac:spMk id="24" creationId="{39F4C545-E278-42ED-9B78-2EBA464444A3}"/>
          </ac:spMkLst>
        </pc:spChg>
        <pc:picChg chg="add mod ord">
          <ac:chgData name="Cecile Robertson" userId="60d9e854ded97a0d" providerId="LiveId" clId="{65D81530-A6A4-40A2-9A62-26A0E2A241CD}" dt="2026-05-05T19:43:59.687" v="11" actId="26606"/>
          <ac:picMkLst>
            <pc:docMk/>
            <pc:sldMk cId="3625687534" sldId="256"/>
            <ac:picMk id="5" creationId="{233C7B25-2390-B018-303F-CE4027D2E196}"/>
          </ac:picMkLst>
        </pc:picChg>
        <pc:picChg chg="add mod ord">
          <ac:chgData name="Cecile Robertson" userId="60d9e854ded97a0d" providerId="LiveId" clId="{65D81530-A6A4-40A2-9A62-26A0E2A241CD}" dt="2026-05-05T19:43:59.687" v="11" actId="26606"/>
          <ac:picMkLst>
            <pc:docMk/>
            <pc:sldMk cId="3625687534" sldId="256"/>
            <ac:picMk id="7" creationId="{78F999A1-21D4-41C4-9D96-C64425056D6D}"/>
          </ac:picMkLst>
        </pc:picChg>
        <pc:picChg chg="add mod">
          <ac:chgData name="Cecile Robertson" userId="60d9e854ded97a0d" providerId="LiveId" clId="{65D81530-A6A4-40A2-9A62-26A0E2A241CD}" dt="2026-05-05T19:43:59.654" v="10" actId="26606"/>
          <ac:picMkLst>
            <pc:docMk/>
            <pc:sldMk cId="3625687534" sldId="256"/>
            <ac:picMk id="9" creationId="{CC7DE239-E311-9B37-5436-C8FC258BFC87}"/>
          </ac:picMkLst>
        </pc:picChg>
        <pc:picChg chg="add mod">
          <ac:chgData name="Cecile Robertson" userId="60d9e854ded97a0d" providerId="LiveId" clId="{65D81530-A6A4-40A2-9A62-26A0E2A241CD}" dt="2026-05-05T19:43:59.687" v="11" actId="26606"/>
          <ac:picMkLst>
            <pc:docMk/>
            <pc:sldMk cId="3625687534" sldId="256"/>
            <ac:picMk id="11" creationId="{AAB6B2B1-6E82-EBB9-4BEA-3138209B51EA}"/>
          </ac:picMkLst>
        </pc:picChg>
        <pc:picChg chg="add mod">
          <ac:chgData name="Cecile Robertson" userId="60d9e854ded97a0d" providerId="LiveId" clId="{65D81530-A6A4-40A2-9A62-26A0E2A241CD}" dt="2026-05-05T19:44:36.781" v="18" actId="14100"/>
          <ac:picMkLst>
            <pc:docMk/>
            <pc:sldMk cId="3625687534" sldId="256"/>
            <ac:picMk id="12" creationId="{AB2F60D0-1B45-98F3-658C-70A619EF610C}"/>
          </ac:picMkLst>
        </pc:picChg>
        <pc:cxnChg chg="add del">
          <ac:chgData name="Cecile Robertson" userId="60d9e854ded97a0d" providerId="LiveId" clId="{65D81530-A6A4-40A2-9A62-26A0E2A241CD}" dt="2026-05-05T19:43:59.654" v="10" actId="26606"/>
          <ac:cxnSpMkLst>
            <pc:docMk/>
            <pc:sldMk cId="3625687534" sldId="256"/>
            <ac:cxnSpMk id="16" creationId="{33193FD5-6A49-7562-EA76-F15D42E15804}"/>
          </ac:cxnSpMkLst>
        </pc:cxnChg>
      </pc:sldChg>
      <pc:sldChg chg="addSp delSp modSp new mod setBg">
        <pc:chgData name="Cecile Robertson" userId="60d9e854ded97a0d" providerId="LiveId" clId="{65D81530-A6A4-40A2-9A62-26A0E2A241CD}" dt="2026-05-05T19:47:09.258" v="37" actId="27636"/>
        <pc:sldMkLst>
          <pc:docMk/>
          <pc:sldMk cId="3566040487" sldId="257"/>
        </pc:sldMkLst>
        <pc:spChg chg="mod">
          <ac:chgData name="Cecile Robertson" userId="60d9e854ded97a0d" providerId="LiveId" clId="{65D81530-A6A4-40A2-9A62-26A0E2A241CD}" dt="2026-05-05T19:46:53.729" v="24" actId="26606"/>
          <ac:spMkLst>
            <pc:docMk/>
            <pc:sldMk cId="3566040487" sldId="257"/>
            <ac:spMk id="2" creationId="{4343DB80-97C3-CF12-AFEE-4DA0130F7B21}"/>
          </ac:spMkLst>
        </pc:spChg>
        <pc:spChg chg="del">
          <ac:chgData name="Cecile Robertson" userId="60d9e854ded97a0d" providerId="LiveId" clId="{65D81530-A6A4-40A2-9A62-26A0E2A241CD}" dt="2026-05-05T19:46:40.777" v="23"/>
          <ac:spMkLst>
            <pc:docMk/>
            <pc:sldMk cId="3566040487" sldId="257"/>
            <ac:spMk id="3" creationId="{13EE3DD5-F25D-7892-686E-E93C65FF6D21}"/>
          </ac:spMkLst>
        </pc:spChg>
        <pc:spChg chg="add mod">
          <ac:chgData name="Cecile Robertson" userId="60d9e854ded97a0d" providerId="LiveId" clId="{65D81530-A6A4-40A2-9A62-26A0E2A241CD}" dt="2026-05-05T19:47:09.258" v="37" actId="27636"/>
          <ac:spMkLst>
            <pc:docMk/>
            <pc:sldMk cId="3566040487" sldId="257"/>
            <ac:spMk id="4" creationId="{26F07FFE-B264-0535-9E85-01145FB9650C}"/>
          </ac:spMkLst>
        </pc:spChg>
        <pc:spChg chg="add">
          <ac:chgData name="Cecile Robertson" userId="60d9e854ded97a0d" providerId="LiveId" clId="{65D81530-A6A4-40A2-9A62-26A0E2A241CD}" dt="2026-05-05T19:46:53.729" v="24" actId="26606"/>
          <ac:spMkLst>
            <pc:docMk/>
            <pc:sldMk cId="3566040487" sldId="257"/>
            <ac:spMk id="9" creationId="{907EF6B7-1338-4443-8C46-6A318D952DFD}"/>
          </ac:spMkLst>
        </pc:spChg>
        <pc:spChg chg="add">
          <ac:chgData name="Cecile Robertson" userId="60d9e854ded97a0d" providerId="LiveId" clId="{65D81530-A6A4-40A2-9A62-26A0E2A241CD}" dt="2026-05-05T19:46:53.729" v="24" actId="26606"/>
          <ac:spMkLst>
            <pc:docMk/>
            <pc:sldMk cId="3566040487" sldId="257"/>
            <ac:spMk id="11" creationId="{DAAE4CDD-124C-4DCF-9584-B6033B545DD5}"/>
          </ac:spMkLst>
        </pc:spChg>
        <pc:spChg chg="add">
          <ac:chgData name="Cecile Robertson" userId="60d9e854ded97a0d" providerId="LiveId" clId="{65D81530-A6A4-40A2-9A62-26A0E2A241CD}" dt="2026-05-05T19:46:53.729" v="24" actId="26606"/>
          <ac:spMkLst>
            <pc:docMk/>
            <pc:sldMk cId="3566040487" sldId="257"/>
            <ac:spMk id="13" creationId="{081E4A58-353D-44AE-B2FC-2A74E2E400F7}"/>
          </ac:spMkLst>
        </pc:spChg>
      </pc:sldChg>
      <pc:sldChg chg="addSp delSp modSp new mod">
        <pc:chgData name="Cecile Robertson" userId="60d9e854ded97a0d" providerId="LiveId" clId="{65D81530-A6A4-40A2-9A62-26A0E2A241CD}" dt="2026-05-05T19:48:01.426" v="41" actId="26606"/>
        <pc:sldMkLst>
          <pc:docMk/>
          <pc:sldMk cId="2859924432" sldId="258"/>
        </pc:sldMkLst>
        <pc:spChg chg="mod">
          <ac:chgData name="Cecile Robertson" userId="60d9e854ded97a0d" providerId="LiveId" clId="{65D81530-A6A4-40A2-9A62-26A0E2A241CD}" dt="2026-05-05T19:47:32.224" v="39"/>
          <ac:spMkLst>
            <pc:docMk/>
            <pc:sldMk cId="2859924432" sldId="258"/>
            <ac:spMk id="2" creationId="{46BCBE34-8622-85FF-2641-334090D50A47}"/>
          </ac:spMkLst>
        </pc:spChg>
        <pc:spChg chg="del">
          <ac:chgData name="Cecile Robertson" userId="60d9e854ded97a0d" providerId="LiveId" clId="{65D81530-A6A4-40A2-9A62-26A0E2A241CD}" dt="2026-05-05T19:47:43.665" v="40"/>
          <ac:spMkLst>
            <pc:docMk/>
            <pc:sldMk cId="2859924432" sldId="258"/>
            <ac:spMk id="3" creationId="{C18E22B7-C5D7-559F-135B-A39143A6D1E0}"/>
          </ac:spMkLst>
        </pc:spChg>
        <pc:spChg chg="add del mod">
          <ac:chgData name="Cecile Robertson" userId="60d9e854ded97a0d" providerId="LiveId" clId="{65D81530-A6A4-40A2-9A62-26A0E2A241CD}" dt="2026-05-05T19:48:01.426" v="41" actId="26606"/>
          <ac:spMkLst>
            <pc:docMk/>
            <pc:sldMk cId="2859924432" sldId="258"/>
            <ac:spMk id="4" creationId="{1875422A-B9E9-F5AA-9C6B-EDB51B398532}"/>
          </ac:spMkLst>
        </pc:spChg>
        <pc:graphicFrameChg chg="add">
          <ac:chgData name="Cecile Robertson" userId="60d9e854ded97a0d" providerId="LiveId" clId="{65D81530-A6A4-40A2-9A62-26A0E2A241CD}" dt="2026-05-05T19:48:01.426" v="41" actId="26606"/>
          <ac:graphicFrameMkLst>
            <pc:docMk/>
            <pc:sldMk cId="2859924432" sldId="258"/>
            <ac:graphicFrameMk id="6" creationId="{9550485A-5B17-61BC-E3B9-FDE43BDC4D9D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5-05T20:31:06.502" v="879" actId="255"/>
        <pc:sldMkLst>
          <pc:docMk/>
          <pc:sldMk cId="1532191439" sldId="259"/>
        </pc:sldMkLst>
        <pc:spChg chg="mod">
          <ac:chgData name="Cecile Robertson" userId="60d9e854ded97a0d" providerId="LiveId" clId="{65D81530-A6A4-40A2-9A62-26A0E2A241CD}" dt="2026-05-05T19:52:38.913" v="92" actId="26606"/>
          <ac:spMkLst>
            <pc:docMk/>
            <pc:sldMk cId="1532191439" sldId="259"/>
            <ac:spMk id="2" creationId="{DDAF5DCB-894C-92F4-F791-2DEAE9D15AE1}"/>
          </ac:spMkLst>
        </pc:spChg>
        <pc:spChg chg="mod">
          <ac:chgData name="Cecile Robertson" userId="60d9e854ded97a0d" providerId="LiveId" clId="{65D81530-A6A4-40A2-9A62-26A0E2A241CD}" dt="2026-05-05T20:31:06.502" v="879" actId="255"/>
          <ac:spMkLst>
            <pc:docMk/>
            <pc:sldMk cId="1532191439" sldId="259"/>
            <ac:spMk id="3" creationId="{94EDDE4F-5EF6-050F-B4A2-D06A0F66C3F7}"/>
          </ac:spMkLst>
        </pc:spChg>
        <pc:picChg chg="add del mod">
          <ac:chgData name="Cecile Robertson" userId="60d9e854ded97a0d" providerId="LiveId" clId="{65D81530-A6A4-40A2-9A62-26A0E2A241CD}" dt="2026-05-05T20:30:56.525" v="877" actId="21"/>
          <ac:picMkLst>
            <pc:docMk/>
            <pc:sldMk cId="1532191439" sldId="259"/>
            <ac:picMk id="5" creationId="{48738DDA-9A66-A5ED-2E5A-4C9EF3FD152C}"/>
          </ac:picMkLst>
        </pc:picChg>
        <pc:cxnChg chg="add">
          <ac:chgData name="Cecile Robertson" userId="60d9e854ded97a0d" providerId="LiveId" clId="{65D81530-A6A4-40A2-9A62-26A0E2A241CD}" dt="2026-05-05T19:52:38.913" v="92" actId="26606"/>
          <ac:cxnSpMkLst>
            <pc:docMk/>
            <pc:sldMk cId="1532191439" sldId="259"/>
            <ac:cxnSpMk id="10" creationId="{1503BFE4-729B-D9D0-C17B-501E6AF1127A}"/>
          </ac:cxnSpMkLst>
        </pc:cxnChg>
      </pc:sldChg>
      <pc:sldChg chg="addSp delSp modSp new mod setBg">
        <pc:chgData name="Cecile Robertson" userId="60d9e854ded97a0d" providerId="LiveId" clId="{65D81530-A6A4-40A2-9A62-26A0E2A241CD}" dt="2026-05-05T19:57:55.631" v="242" actId="122"/>
        <pc:sldMkLst>
          <pc:docMk/>
          <pc:sldMk cId="315093039" sldId="260"/>
        </pc:sldMkLst>
        <pc:spChg chg="mod">
          <ac:chgData name="Cecile Robertson" userId="60d9e854ded97a0d" providerId="LiveId" clId="{65D81530-A6A4-40A2-9A62-26A0E2A241CD}" dt="2026-05-05T19:57:55.631" v="242" actId="122"/>
          <ac:spMkLst>
            <pc:docMk/>
            <pc:sldMk cId="315093039" sldId="260"/>
            <ac:spMk id="2" creationId="{6E999C81-A21F-07E7-6915-AA5F420A8586}"/>
          </ac:spMkLst>
        </pc:spChg>
        <pc:spChg chg="del mod">
          <ac:chgData name="Cecile Robertson" userId="60d9e854ded97a0d" providerId="LiveId" clId="{65D81530-A6A4-40A2-9A62-26A0E2A241CD}" dt="2026-05-05T19:56:31.307" v="217" actId="26606"/>
          <ac:spMkLst>
            <pc:docMk/>
            <pc:sldMk cId="315093039" sldId="260"/>
            <ac:spMk id="3" creationId="{8EA6BBA8-C73E-9F9A-6F7C-07BED5C32D84}"/>
          </ac:spMkLst>
        </pc:spChg>
        <pc:spChg chg="add">
          <ac:chgData name="Cecile Robertson" userId="60d9e854ded97a0d" providerId="LiveId" clId="{65D81530-A6A4-40A2-9A62-26A0E2A241CD}" dt="2026-05-05T19:56:31.307" v="217" actId="26606"/>
          <ac:spMkLst>
            <pc:docMk/>
            <pc:sldMk cId="315093039" sldId="260"/>
            <ac:spMk id="10" creationId="{B50AB553-2A96-4A92-96F2-93548E096954}"/>
          </ac:spMkLst>
        </pc:spChg>
        <pc:graphicFrameChg chg="add">
          <ac:chgData name="Cecile Robertson" userId="60d9e854ded97a0d" providerId="LiveId" clId="{65D81530-A6A4-40A2-9A62-26A0E2A241CD}" dt="2026-05-05T19:56:31.307" v="217" actId="26606"/>
          <ac:graphicFrameMkLst>
            <pc:docMk/>
            <pc:sldMk cId="315093039" sldId="260"/>
            <ac:graphicFrameMk id="5" creationId="{B7A1E96B-B2D9-88F6-98A7-D17D15B71D93}"/>
          </ac:graphicFrameMkLst>
        </pc:graphicFrameChg>
        <pc:picChg chg="add">
          <ac:chgData name="Cecile Robertson" userId="60d9e854ded97a0d" providerId="LiveId" clId="{65D81530-A6A4-40A2-9A62-26A0E2A241CD}" dt="2026-05-05T19:56:31.307" v="217" actId="26606"/>
          <ac:picMkLst>
            <pc:docMk/>
            <pc:sldMk cId="315093039" sldId="260"/>
            <ac:picMk id="6" creationId="{33940BD6-CD2D-A7B3-8B33-39FD67AF7290}"/>
          </ac:picMkLst>
        </pc:picChg>
      </pc:sldChg>
      <pc:sldChg chg="addSp delSp modSp new mod setBg">
        <pc:chgData name="Cecile Robertson" userId="60d9e854ded97a0d" providerId="LiveId" clId="{65D81530-A6A4-40A2-9A62-26A0E2A241CD}" dt="2026-05-05T19:58:01.801" v="243" actId="122"/>
        <pc:sldMkLst>
          <pc:docMk/>
          <pc:sldMk cId="1022387119" sldId="261"/>
        </pc:sldMkLst>
        <pc:spChg chg="mod">
          <ac:chgData name="Cecile Robertson" userId="60d9e854ded97a0d" providerId="LiveId" clId="{65D81530-A6A4-40A2-9A62-26A0E2A241CD}" dt="2026-05-05T19:58:01.801" v="243" actId="122"/>
          <ac:spMkLst>
            <pc:docMk/>
            <pc:sldMk cId="1022387119" sldId="261"/>
            <ac:spMk id="2" creationId="{782A183E-6E35-3A39-7B4B-D15601883CDE}"/>
          </ac:spMkLst>
        </pc:spChg>
        <pc:spChg chg="del mod">
          <ac:chgData name="Cecile Robertson" userId="60d9e854ded97a0d" providerId="LiveId" clId="{65D81530-A6A4-40A2-9A62-26A0E2A241CD}" dt="2026-05-05T19:57:49.017" v="241" actId="26606"/>
          <ac:spMkLst>
            <pc:docMk/>
            <pc:sldMk cId="1022387119" sldId="261"/>
            <ac:spMk id="3" creationId="{CAE8B0EE-B3BC-15D2-3222-C989EBEEC12C}"/>
          </ac:spMkLst>
        </pc:spChg>
        <pc:spChg chg="add">
          <ac:chgData name="Cecile Robertson" userId="60d9e854ded97a0d" providerId="LiveId" clId="{65D81530-A6A4-40A2-9A62-26A0E2A241CD}" dt="2026-05-05T19:57:49.017" v="241" actId="26606"/>
          <ac:spMkLst>
            <pc:docMk/>
            <pc:sldMk cId="1022387119" sldId="261"/>
            <ac:spMk id="10" creationId="{B50AB553-2A96-4A92-96F2-93548E096954}"/>
          </ac:spMkLst>
        </pc:spChg>
        <pc:graphicFrameChg chg="add">
          <ac:chgData name="Cecile Robertson" userId="60d9e854ded97a0d" providerId="LiveId" clId="{65D81530-A6A4-40A2-9A62-26A0E2A241CD}" dt="2026-05-05T19:57:49.017" v="241" actId="26606"/>
          <ac:graphicFrameMkLst>
            <pc:docMk/>
            <pc:sldMk cId="1022387119" sldId="261"/>
            <ac:graphicFrameMk id="5" creationId="{4484DC03-E204-1D41-7547-0902DEE4D96D}"/>
          </ac:graphicFrameMkLst>
        </pc:graphicFrameChg>
        <pc:picChg chg="add">
          <ac:chgData name="Cecile Robertson" userId="60d9e854ded97a0d" providerId="LiveId" clId="{65D81530-A6A4-40A2-9A62-26A0E2A241CD}" dt="2026-05-05T19:57:49.017" v="241" actId="26606"/>
          <ac:picMkLst>
            <pc:docMk/>
            <pc:sldMk cId="1022387119" sldId="261"/>
            <ac:picMk id="6" creationId="{1D551EAE-0355-9792-2823-FAFAE0150ADE}"/>
          </ac:picMkLst>
        </pc:picChg>
      </pc:sldChg>
      <pc:sldChg chg="addSp delSp modSp new mod setBg">
        <pc:chgData name="Cecile Robertson" userId="60d9e854ded97a0d" providerId="LiveId" clId="{65D81530-A6A4-40A2-9A62-26A0E2A241CD}" dt="2026-05-05T19:59:53.397" v="249" actId="122"/>
        <pc:sldMkLst>
          <pc:docMk/>
          <pc:sldMk cId="2645451202" sldId="262"/>
        </pc:sldMkLst>
        <pc:spChg chg="mod">
          <ac:chgData name="Cecile Robertson" userId="60d9e854ded97a0d" providerId="LiveId" clId="{65D81530-A6A4-40A2-9A62-26A0E2A241CD}" dt="2026-05-05T19:59:53.397" v="249" actId="122"/>
          <ac:spMkLst>
            <pc:docMk/>
            <pc:sldMk cId="2645451202" sldId="262"/>
            <ac:spMk id="2" creationId="{5CC2F4A2-FA8C-C03E-2E09-BC441C1B5AD3}"/>
          </ac:spMkLst>
        </pc:spChg>
        <pc:spChg chg="del mod">
          <ac:chgData name="Cecile Robertson" userId="60d9e854ded97a0d" providerId="LiveId" clId="{65D81530-A6A4-40A2-9A62-26A0E2A241CD}" dt="2026-05-05T19:59:49.891" v="248" actId="26606"/>
          <ac:spMkLst>
            <pc:docMk/>
            <pc:sldMk cId="2645451202" sldId="262"/>
            <ac:spMk id="3" creationId="{6719CDB4-48E1-5249-1E10-6DA06A9A0A20}"/>
          </ac:spMkLst>
        </pc:spChg>
        <pc:spChg chg="add">
          <ac:chgData name="Cecile Robertson" userId="60d9e854ded97a0d" providerId="LiveId" clId="{65D81530-A6A4-40A2-9A62-26A0E2A241CD}" dt="2026-05-05T19:59:49.891" v="248" actId="26606"/>
          <ac:spMkLst>
            <pc:docMk/>
            <pc:sldMk cId="2645451202" sldId="262"/>
            <ac:spMk id="10" creationId="{B50AB553-2A96-4A92-96F2-93548E096954}"/>
          </ac:spMkLst>
        </pc:spChg>
        <pc:graphicFrameChg chg="add">
          <ac:chgData name="Cecile Robertson" userId="60d9e854ded97a0d" providerId="LiveId" clId="{65D81530-A6A4-40A2-9A62-26A0E2A241CD}" dt="2026-05-05T19:59:49.891" v="248" actId="26606"/>
          <ac:graphicFrameMkLst>
            <pc:docMk/>
            <pc:sldMk cId="2645451202" sldId="262"/>
            <ac:graphicFrameMk id="5" creationId="{CC57CDA6-17E7-304D-E06C-916A8CAD325C}"/>
          </ac:graphicFrameMkLst>
        </pc:graphicFrameChg>
        <pc:picChg chg="add">
          <ac:chgData name="Cecile Robertson" userId="60d9e854ded97a0d" providerId="LiveId" clId="{65D81530-A6A4-40A2-9A62-26A0E2A241CD}" dt="2026-05-05T19:59:49.891" v="248" actId="26606"/>
          <ac:picMkLst>
            <pc:docMk/>
            <pc:sldMk cId="2645451202" sldId="262"/>
            <ac:picMk id="6" creationId="{77605091-7451-ED6B-F425-3ED1948557AE}"/>
          </ac:picMkLst>
        </pc:picChg>
      </pc:sldChg>
      <pc:sldChg chg="addSp delSp modSp new del mod setBg">
        <pc:chgData name="Cecile Robertson" userId="60d9e854ded97a0d" providerId="LiveId" clId="{65D81530-A6A4-40A2-9A62-26A0E2A241CD}" dt="2026-05-05T20:01:50.752" v="272" actId="2696"/>
        <pc:sldMkLst>
          <pc:docMk/>
          <pc:sldMk cId="1000619796" sldId="263"/>
        </pc:sldMkLst>
        <pc:spChg chg="mod">
          <ac:chgData name="Cecile Robertson" userId="60d9e854ded97a0d" providerId="LiveId" clId="{65D81530-A6A4-40A2-9A62-26A0E2A241CD}" dt="2026-05-05T20:01:40.103" v="270" actId="14100"/>
          <ac:spMkLst>
            <pc:docMk/>
            <pc:sldMk cId="1000619796" sldId="263"/>
            <ac:spMk id="2" creationId="{41BA841F-EDA6-6304-38FF-D612FEAA0F2C}"/>
          </ac:spMkLst>
        </pc:spChg>
        <pc:spChg chg="del">
          <ac:chgData name="Cecile Robertson" userId="60d9e854ded97a0d" providerId="LiveId" clId="{65D81530-A6A4-40A2-9A62-26A0E2A241CD}" dt="2026-05-05T20:00:35.120" v="265"/>
          <ac:spMkLst>
            <pc:docMk/>
            <pc:sldMk cId="1000619796" sldId="263"/>
            <ac:spMk id="3" creationId="{0CC177DC-15F6-9C3B-CE07-985384E16986}"/>
          </ac:spMkLst>
        </pc:spChg>
        <pc:spChg chg="add mod">
          <ac:chgData name="Cecile Robertson" userId="60d9e854ded97a0d" providerId="LiveId" clId="{65D81530-A6A4-40A2-9A62-26A0E2A241CD}" dt="2026-05-05T20:01:44.826" v="271" actId="14100"/>
          <ac:spMkLst>
            <pc:docMk/>
            <pc:sldMk cId="1000619796" sldId="263"/>
            <ac:spMk id="4" creationId="{48E3BB0C-2480-13BD-0678-1CED9CF0CC2B}"/>
          </ac:spMkLst>
        </pc:spChg>
        <pc:spChg chg="add">
          <ac:chgData name="Cecile Robertson" userId="60d9e854ded97a0d" providerId="LiveId" clId="{65D81530-A6A4-40A2-9A62-26A0E2A241CD}" dt="2026-05-05T20:01:30.116" v="269" actId="26606"/>
          <ac:spMkLst>
            <pc:docMk/>
            <pc:sldMk cId="1000619796" sldId="263"/>
            <ac:spMk id="17" creationId="{5F255613-AAE8-4321-9EBA-89253DD45042}"/>
          </ac:spMkLst>
        </pc:spChg>
        <pc:spChg chg="add">
          <ac:chgData name="Cecile Robertson" userId="60d9e854ded97a0d" providerId="LiveId" clId="{65D81530-A6A4-40A2-9A62-26A0E2A241CD}" dt="2026-05-05T20:01:30.116" v="269" actId="26606"/>
          <ac:spMkLst>
            <pc:docMk/>
            <pc:sldMk cId="1000619796" sldId="263"/>
            <ac:spMk id="19" creationId="{5A3987B4-5CBA-4CB7-862B-56A9917A2D35}"/>
          </ac:spMkLst>
        </pc:spChg>
        <pc:spChg chg="add">
          <ac:chgData name="Cecile Robertson" userId="60d9e854ded97a0d" providerId="LiveId" clId="{65D81530-A6A4-40A2-9A62-26A0E2A241CD}" dt="2026-05-05T20:01:30.116" v="269" actId="26606"/>
          <ac:spMkLst>
            <pc:docMk/>
            <pc:sldMk cId="1000619796" sldId="263"/>
            <ac:spMk id="21" creationId="{CB147A70-DC29-4DDF-A34C-2B82C6E2295E}"/>
          </ac:spMkLst>
        </pc:spChg>
        <pc:spChg chg="add">
          <ac:chgData name="Cecile Robertson" userId="60d9e854ded97a0d" providerId="LiveId" clId="{65D81530-A6A4-40A2-9A62-26A0E2A241CD}" dt="2026-05-05T20:01:30.116" v="269" actId="26606"/>
          <ac:spMkLst>
            <pc:docMk/>
            <pc:sldMk cId="1000619796" sldId="263"/>
            <ac:spMk id="23" creationId="{D1B80E9C-CF8A-440B-B8F5-54BF121BF458}"/>
          </ac:spMkLst>
        </pc:spChg>
        <pc:spChg chg="add">
          <ac:chgData name="Cecile Robertson" userId="60d9e854ded97a0d" providerId="LiveId" clId="{65D81530-A6A4-40A2-9A62-26A0E2A241CD}" dt="2026-05-05T20:01:30.116" v="269" actId="26606"/>
          <ac:spMkLst>
            <pc:docMk/>
            <pc:sldMk cId="1000619796" sldId="263"/>
            <ac:spMk id="25" creationId="{F1FF25AD-D64E-45A0-B2D0-F4A6AB092614}"/>
          </ac:spMkLst>
        </pc:spChg>
        <pc:picChg chg="add mod">
          <ac:chgData name="Cecile Robertson" userId="60d9e854ded97a0d" providerId="LiveId" clId="{65D81530-A6A4-40A2-9A62-26A0E2A241CD}" dt="2026-05-05T20:01:01.798" v="266" actId="931"/>
          <ac:picMkLst>
            <pc:docMk/>
            <pc:sldMk cId="1000619796" sldId="263"/>
            <ac:picMk id="6" creationId="{173E0748-4EF8-1CA7-01A9-5644AFC38D58}"/>
          </ac:picMkLst>
        </pc:picChg>
        <pc:picChg chg="add mod ord">
          <ac:chgData name="Cecile Robertson" userId="60d9e854ded97a0d" providerId="LiveId" clId="{65D81530-A6A4-40A2-9A62-26A0E2A241CD}" dt="2026-05-05T20:01:30.116" v="269" actId="26606"/>
          <ac:picMkLst>
            <pc:docMk/>
            <pc:sldMk cId="1000619796" sldId="263"/>
            <ac:picMk id="8" creationId="{6264B58F-F1A9-250A-4DAA-5618A1816CC9}"/>
          </ac:picMkLst>
        </pc:picChg>
        <pc:picChg chg="add mod">
          <ac:chgData name="Cecile Robertson" userId="60d9e854ded97a0d" providerId="LiveId" clId="{65D81530-A6A4-40A2-9A62-26A0E2A241CD}" dt="2026-05-05T20:01:30.116" v="269" actId="26606"/>
          <ac:picMkLst>
            <pc:docMk/>
            <pc:sldMk cId="1000619796" sldId="263"/>
            <ac:picMk id="10" creationId="{327C12F0-EEFB-AE0B-B76B-68E933F0C1CA}"/>
          </ac:picMkLst>
        </pc:picChg>
        <pc:picChg chg="add mod">
          <ac:chgData name="Cecile Robertson" userId="60d9e854ded97a0d" providerId="LiveId" clId="{65D81530-A6A4-40A2-9A62-26A0E2A241CD}" dt="2026-05-05T20:01:30.116" v="269" actId="26606"/>
          <ac:picMkLst>
            <pc:docMk/>
            <pc:sldMk cId="1000619796" sldId="263"/>
            <ac:picMk id="12" creationId="{9AA0A1BD-698E-7252-EE83-0C856DCBC526}"/>
          </ac:picMkLst>
        </pc:picChg>
      </pc:sldChg>
      <pc:sldChg chg="addSp delSp modSp new mod setBg">
        <pc:chgData name="Cecile Robertson" userId="60d9e854ded97a0d" providerId="LiveId" clId="{65D81530-A6A4-40A2-9A62-26A0E2A241CD}" dt="2026-05-05T20:32:07.052" v="882" actId="1076"/>
        <pc:sldMkLst>
          <pc:docMk/>
          <pc:sldMk cId="3389685731" sldId="263"/>
        </pc:sldMkLst>
        <pc:spChg chg="mod">
          <ac:chgData name="Cecile Robertson" userId="60d9e854ded97a0d" providerId="LiveId" clId="{65D81530-A6A4-40A2-9A62-26A0E2A241CD}" dt="2026-05-05T20:05:59.343" v="319" actId="14100"/>
          <ac:spMkLst>
            <pc:docMk/>
            <pc:sldMk cId="3389685731" sldId="263"/>
            <ac:spMk id="2" creationId="{105944DA-9EF3-EAE4-7EB0-CBF62477E6E7}"/>
          </ac:spMkLst>
        </pc:spChg>
        <pc:spChg chg="del">
          <ac:chgData name="Cecile Robertson" userId="60d9e854ded97a0d" providerId="LiveId" clId="{65D81530-A6A4-40A2-9A62-26A0E2A241CD}" dt="2026-05-05T20:02:20.577" v="288"/>
          <ac:spMkLst>
            <pc:docMk/>
            <pc:sldMk cId="3389685731" sldId="263"/>
            <ac:spMk id="3" creationId="{B61BFCBB-1612-3FE4-8835-A7961D9AFFBE}"/>
          </ac:spMkLst>
        </pc:spChg>
        <pc:spChg chg="add mod">
          <ac:chgData name="Cecile Robertson" userId="60d9e854ded97a0d" providerId="LiveId" clId="{65D81530-A6A4-40A2-9A62-26A0E2A241CD}" dt="2026-05-05T20:06:17.393" v="321" actId="255"/>
          <ac:spMkLst>
            <pc:docMk/>
            <pc:sldMk cId="3389685731" sldId="263"/>
            <ac:spMk id="4" creationId="{333F47D0-AE6A-C8C1-2817-3F62DD2AFF81}"/>
          </ac:spMkLst>
        </pc:spChg>
        <pc:spChg chg="add del">
          <ac:chgData name="Cecile Robertson" userId="60d9e854ded97a0d" providerId="LiveId" clId="{65D81530-A6A4-40A2-9A62-26A0E2A241CD}" dt="2026-05-05T20:05:00.150" v="312" actId="26606"/>
          <ac:spMkLst>
            <pc:docMk/>
            <pc:sldMk cId="3389685731" sldId="263"/>
            <ac:spMk id="13" creationId="{D2B783EE-0239-4717-BBEA-8C9EAC61C824}"/>
          </ac:spMkLst>
        </pc:spChg>
        <pc:spChg chg="add del">
          <ac:chgData name="Cecile Robertson" userId="60d9e854ded97a0d" providerId="LiveId" clId="{65D81530-A6A4-40A2-9A62-26A0E2A241CD}" dt="2026-05-05T20:05:00.150" v="312" actId="26606"/>
          <ac:spMkLst>
            <pc:docMk/>
            <pc:sldMk cId="3389685731" sldId="263"/>
            <ac:spMk id="15" creationId="{A7B99495-F43F-4D80-A44F-2CB4764EB90B}"/>
          </ac:spMkLst>
        </pc:spChg>
        <pc:spChg chg="add del">
          <ac:chgData name="Cecile Robertson" userId="60d9e854ded97a0d" providerId="LiveId" clId="{65D81530-A6A4-40A2-9A62-26A0E2A241CD}" dt="2026-05-05T20:05:00.150" v="312" actId="26606"/>
          <ac:spMkLst>
            <pc:docMk/>
            <pc:sldMk cId="3389685731" sldId="263"/>
            <ac:spMk id="17" creationId="{70BEB1E7-2F88-40BC-B73D-42E5B6F80BFC}"/>
          </ac:spMkLst>
        </pc:spChg>
        <pc:spChg chg="add del">
          <ac:chgData name="Cecile Robertson" userId="60d9e854ded97a0d" providerId="LiveId" clId="{65D81530-A6A4-40A2-9A62-26A0E2A241CD}" dt="2026-05-05T20:05:23.362" v="314" actId="26606"/>
          <ac:spMkLst>
            <pc:docMk/>
            <pc:sldMk cId="3389685731" sldId="263"/>
            <ac:spMk id="22" creationId="{1135A26D-9D47-467E-91F1-31149BF0D213}"/>
          </ac:spMkLst>
        </pc:spChg>
        <pc:spChg chg="add del">
          <ac:chgData name="Cecile Robertson" userId="60d9e854ded97a0d" providerId="LiveId" clId="{65D81530-A6A4-40A2-9A62-26A0E2A241CD}" dt="2026-05-05T20:05:23.362" v="314" actId="26606"/>
          <ac:spMkLst>
            <pc:docMk/>
            <pc:sldMk cId="3389685731" sldId="263"/>
            <ac:spMk id="24" creationId="{CB147A70-DC29-4DDF-A34C-2B82C6E2295E}"/>
          </ac:spMkLst>
        </pc:spChg>
        <pc:spChg chg="add del">
          <ac:chgData name="Cecile Robertson" userId="60d9e854ded97a0d" providerId="LiveId" clId="{65D81530-A6A4-40A2-9A62-26A0E2A241CD}" dt="2026-05-05T20:05:23.362" v="314" actId="26606"/>
          <ac:spMkLst>
            <pc:docMk/>
            <pc:sldMk cId="3389685731" sldId="263"/>
            <ac:spMk id="28" creationId="{6C077334-5571-4B83-A83E-4CCCFA7B5E8A}"/>
          </ac:spMkLst>
        </pc:spChg>
        <pc:spChg chg="add del">
          <ac:chgData name="Cecile Robertson" userId="60d9e854ded97a0d" providerId="LiveId" clId="{65D81530-A6A4-40A2-9A62-26A0E2A241CD}" dt="2026-05-05T20:05:23.362" v="314" actId="26606"/>
          <ac:spMkLst>
            <pc:docMk/>
            <pc:sldMk cId="3389685731" sldId="263"/>
            <ac:spMk id="30" creationId="{4D3DC50D-CA0F-48F9-B17E-20D8669AA4E0}"/>
          </ac:spMkLst>
        </pc:spChg>
        <pc:spChg chg="add del">
          <ac:chgData name="Cecile Robertson" userId="60d9e854ded97a0d" providerId="LiveId" clId="{65D81530-A6A4-40A2-9A62-26A0E2A241CD}" dt="2026-05-05T20:05:23.362" v="314" actId="26606"/>
          <ac:spMkLst>
            <pc:docMk/>
            <pc:sldMk cId="3389685731" sldId="263"/>
            <ac:spMk id="32" creationId="{D1B80E9C-CF8A-440B-B8F5-54BF121BF458}"/>
          </ac:spMkLst>
        </pc:spChg>
        <pc:spChg chg="add">
          <ac:chgData name="Cecile Robertson" userId="60d9e854ded97a0d" providerId="LiveId" clId="{65D81530-A6A4-40A2-9A62-26A0E2A241CD}" dt="2026-05-05T20:05:23.362" v="314" actId="26606"/>
          <ac:spMkLst>
            <pc:docMk/>
            <pc:sldMk cId="3389685731" sldId="263"/>
            <ac:spMk id="37" creationId="{D9A7F3BF-8763-4074-AD77-92790AF314D1}"/>
          </ac:spMkLst>
        </pc:spChg>
        <pc:spChg chg="add">
          <ac:chgData name="Cecile Robertson" userId="60d9e854ded97a0d" providerId="LiveId" clId="{65D81530-A6A4-40A2-9A62-26A0E2A241CD}" dt="2026-05-05T20:05:23.362" v="314" actId="26606"/>
          <ac:spMkLst>
            <pc:docMk/>
            <pc:sldMk cId="3389685731" sldId="263"/>
            <ac:spMk id="39" creationId="{6CB927A4-E432-4310-9CD5-E89FF5063179}"/>
          </ac:spMkLst>
        </pc:spChg>
        <pc:spChg chg="add">
          <ac:chgData name="Cecile Robertson" userId="60d9e854ded97a0d" providerId="LiveId" clId="{65D81530-A6A4-40A2-9A62-26A0E2A241CD}" dt="2026-05-05T20:05:23.362" v="314" actId="26606"/>
          <ac:spMkLst>
            <pc:docMk/>
            <pc:sldMk cId="3389685731" sldId="263"/>
            <ac:spMk id="41" creationId="{E3020543-B24B-4EC4-8FFC-8DD88EEA91A8}"/>
          </ac:spMkLst>
        </pc:spChg>
        <pc:picChg chg="add mod ord">
          <ac:chgData name="Cecile Robertson" userId="60d9e854ded97a0d" providerId="LiveId" clId="{65D81530-A6A4-40A2-9A62-26A0E2A241CD}" dt="2026-05-05T20:02:58.001" v="291" actId="26606"/>
          <ac:picMkLst>
            <pc:docMk/>
            <pc:sldMk cId="3389685731" sldId="263"/>
            <ac:picMk id="6" creationId="{31A110BC-1BD9-C99A-479C-4EA39E75193F}"/>
          </ac:picMkLst>
        </pc:picChg>
        <pc:picChg chg="add mod">
          <ac:chgData name="Cecile Robertson" userId="60d9e854ded97a0d" providerId="LiveId" clId="{65D81530-A6A4-40A2-9A62-26A0E2A241CD}" dt="2026-05-05T20:03:45.969" v="300" actId="1076"/>
          <ac:picMkLst>
            <pc:docMk/>
            <pc:sldMk cId="3389685731" sldId="263"/>
            <ac:picMk id="8" creationId="{9AAAA171-CB0E-8004-C915-37A17BD4AC0D}"/>
          </ac:picMkLst>
        </pc:picChg>
        <pc:picChg chg="add mod">
          <ac:chgData name="Cecile Robertson" userId="60d9e854ded97a0d" providerId="LiveId" clId="{65D81530-A6A4-40A2-9A62-26A0E2A241CD}" dt="2026-05-05T20:32:05.085" v="881" actId="1076"/>
          <ac:picMkLst>
            <pc:docMk/>
            <pc:sldMk cId="3389685731" sldId="263"/>
            <ac:picMk id="10" creationId="{70F575DF-D051-D886-4F19-BA8BFC90D6B2}"/>
          </ac:picMkLst>
        </pc:picChg>
        <pc:picChg chg="add mod">
          <ac:chgData name="Cecile Robertson" userId="60d9e854ded97a0d" providerId="LiveId" clId="{65D81530-A6A4-40A2-9A62-26A0E2A241CD}" dt="2026-05-05T20:32:07.052" v="882" actId="1076"/>
          <ac:picMkLst>
            <pc:docMk/>
            <pc:sldMk cId="3389685731" sldId="263"/>
            <ac:picMk id="12" creationId="{677F1E73-113E-D7FB-0EBA-F8CE4A7183EE}"/>
          </ac:picMkLst>
        </pc:picChg>
      </pc:sldChg>
      <pc:sldChg chg="addSp delSp modSp new mod setBg">
        <pc:chgData name="Cecile Robertson" userId="60d9e854ded97a0d" providerId="LiveId" clId="{65D81530-A6A4-40A2-9A62-26A0E2A241CD}" dt="2026-05-05T20:23:31.849" v="528" actId="20577"/>
        <pc:sldMkLst>
          <pc:docMk/>
          <pc:sldMk cId="2816470385" sldId="264"/>
        </pc:sldMkLst>
        <pc:spChg chg="mod">
          <ac:chgData name="Cecile Robertson" userId="60d9e854ded97a0d" providerId="LiveId" clId="{65D81530-A6A4-40A2-9A62-26A0E2A241CD}" dt="2026-05-05T20:07:15.284" v="339" actId="26606"/>
          <ac:spMkLst>
            <pc:docMk/>
            <pc:sldMk cId="2816470385" sldId="264"/>
            <ac:spMk id="2" creationId="{D7965026-6285-0F3C-06CA-023E21471FE3}"/>
          </ac:spMkLst>
        </pc:spChg>
        <pc:spChg chg="del">
          <ac:chgData name="Cecile Robertson" userId="60d9e854ded97a0d" providerId="LiveId" clId="{65D81530-A6A4-40A2-9A62-26A0E2A241CD}" dt="2026-05-05T20:07:04.901" v="338"/>
          <ac:spMkLst>
            <pc:docMk/>
            <pc:sldMk cId="2816470385" sldId="264"/>
            <ac:spMk id="3" creationId="{2AF7D206-E919-C907-27DB-98EDE347147B}"/>
          </ac:spMkLst>
        </pc:spChg>
        <pc:spChg chg="add mod">
          <ac:chgData name="Cecile Robertson" userId="60d9e854ded97a0d" providerId="LiveId" clId="{65D81530-A6A4-40A2-9A62-26A0E2A241CD}" dt="2026-05-05T20:23:31.849" v="528" actId="20577"/>
          <ac:spMkLst>
            <pc:docMk/>
            <pc:sldMk cId="2816470385" sldId="264"/>
            <ac:spMk id="4" creationId="{A608A47C-A2B1-64B1-7889-F8A9AF4C6E21}"/>
          </ac:spMkLst>
        </pc:spChg>
        <pc:spChg chg="add">
          <ac:chgData name="Cecile Robertson" userId="60d9e854ded97a0d" providerId="LiveId" clId="{65D81530-A6A4-40A2-9A62-26A0E2A241CD}" dt="2026-05-05T20:07:15.284" v="339" actId="26606"/>
          <ac:spMkLst>
            <pc:docMk/>
            <pc:sldMk cId="2816470385" sldId="264"/>
            <ac:spMk id="9" creationId="{907EF6B7-1338-4443-8C46-6A318D952DFD}"/>
          </ac:spMkLst>
        </pc:spChg>
        <pc:spChg chg="add">
          <ac:chgData name="Cecile Robertson" userId="60d9e854ded97a0d" providerId="LiveId" clId="{65D81530-A6A4-40A2-9A62-26A0E2A241CD}" dt="2026-05-05T20:07:15.284" v="339" actId="26606"/>
          <ac:spMkLst>
            <pc:docMk/>
            <pc:sldMk cId="2816470385" sldId="264"/>
            <ac:spMk id="11" creationId="{DAAE4CDD-124C-4DCF-9584-B6033B545DD5}"/>
          </ac:spMkLst>
        </pc:spChg>
        <pc:spChg chg="add">
          <ac:chgData name="Cecile Robertson" userId="60d9e854ded97a0d" providerId="LiveId" clId="{65D81530-A6A4-40A2-9A62-26A0E2A241CD}" dt="2026-05-05T20:07:15.284" v="339" actId="26606"/>
          <ac:spMkLst>
            <pc:docMk/>
            <pc:sldMk cId="2816470385" sldId="264"/>
            <ac:spMk id="13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5-05T20:26:31.007" v="758" actId="14100"/>
        <pc:sldMkLst>
          <pc:docMk/>
          <pc:sldMk cId="684094030" sldId="265"/>
        </pc:sldMkLst>
        <pc:spChg chg="mod">
          <ac:chgData name="Cecile Robertson" userId="60d9e854ded97a0d" providerId="LiveId" clId="{65D81530-A6A4-40A2-9A62-26A0E2A241CD}" dt="2026-05-05T20:26:31.007" v="758" actId="14100"/>
          <ac:spMkLst>
            <pc:docMk/>
            <pc:sldMk cId="684094030" sldId="265"/>
            <ac:spMk id="2" creationId="{6D32B79F-F92A-609F-FB8A-F47C400460B6}"/>
          </ac:spMkLst>
        </pc:spChg>
        <pc:spChg chg="mod">
          <ac:chgData name="Cecile Robertson" userId="60d9e854ded97a0d" providerId="LiveId" clId="{65D81530-A6A4-40A2-9A62-26A0E2A241CD}" dt="2026-05-05T20:26:20.313" v="756" actId="20577"/>
          <ac:spMkLst>
            <pc:docMk/>
            <pc:sldMk cId="684094030" sldId="265"/>
            <ac:spMk id="3" creationId="{37E55471-FD76-EA26-903B-9CB7E802B632}"/>
          </ac:spMkLst>
        </pc:spChg>
        <pc:spChg chg="add">
          <ac:chgData name="Cecile Robertson" userId="60d9e854ded97a0d" providerId="LiveId" clId="{65D81530-A6A4-40A2-9A62-26A0E2A241CD}" dt="2026-05-05T20:12:53.123" v="420" actId="26606"/>
          <ac:spMkLst>
            <pc:docMk/>
            <pc:sldMk cId="684094030" sldId="265"/>
            <ac:spMk id="8" creationId="{1BB867FF-FC45-48F7-8104-F89BE54909F1}"/>
          </ac:spMkLst>
        </pc:spChg>
        <pc:spChg chg="add">
          <ac:chgData name="Cecile Robertson" userId="60d9e854ded97a0d" providerId="LiveId" clId="{65D81530-A6A4-40A2-9A62-26A0E2A241CD}" dt="2026-05-05T20:12:53.123" v="420" actId="26606"/>
          <ac:spMkLst>
            <pc:docMk/>
            <pc:sldMk cId="684094030" sldId="265"/>
            <ac:spMk id="10" creationId="{8BB56887-D0D5-4F0C-9E19-7247EB83C8B7}"/>
          </ac:spMkLst>
        </pc:spChg>
        <pc:spChg chg="add">
          <ac:chgData name="Cecile Robertson" userId="60d9e854ded97a0d" providerId="LiveId" clId="{65D81530-A6A4-40A2-9A62-26A0E2A241CD}" dt="2026-05-05T20:12:53.123" v="420" actId="26606"/>
          <ac:spMkLst>
            <pc:docMk/>
            <pc:sldMk cId="684094030" sldId="265"/>
            <ac:spMk id="12" creationId="{081E4A58-353D-44AE-B2FC-2A74E2E400F7}"/>
          </ac:spMkLst>
        </pc:spChg>
      </pc:sldChg>
      <pc:sldChg chg="addSp delSp modSp new mod setBg">
        <pc:chgData name="Cecile Robertson" userId="60d9e854ded97a0d" providerId="LiveId" clId="{65D81530-A6A4-40A2-9A62-26A0E2A241CD}" dt="2026-05-05T20:33:20.695" v="883" actId="21"/>
        <pc:sldMkLst>
          <pc:docMk/>
          <pc:sldMk cId="551282842" sldId="266"/>
        </pc:sldMkLst>
        <pc:spChg chg="mod">
          <ac:chgData name="Cecile Robertson" userId="60d9e854ded97a0d" providerId="LiveId" clId="{65D81530-A6A4-40A2-9A62-26A0E2A241CD}" dt="2026-05-05T20:14:11.977" v="442" actId="26606"/>
          <ac:spMkLst>
            <pc:docMk/>
            <pc:sldMk cId="551282842" sldId="266"/>
            <ac:spMk id="2" creationId="{ABC2C82E-F931-F0DB-97F9-591EC8FC1872}"/>
          </ac:spMkLst>
        </pc:spChg>
        <pc:spChg chg="mod">
          <ac:chgData name="Cecile Robertson" userId="60d9e854ded97a0d" providerId="LiveId" clId="{65D81530-A6A4-40A2-9A62-26A0E2A241CD}" dt="2026-05-05T20:27:12.180" v="872" actId="27636"/>
          <ac:spMkLst>
            <pc:docMk/>
            <pc:sldMk cId="551282842" sldId="266"/>
            <ac:spMk id="3" creationId="{BA837443-6D7B-DAA2-FE9E-1651EF541B80}"/>
          </ac:spMkLst>
        </pc:spChg>
        <pc:spChg chg="add">
          <ac:chgData name="Cecile Robertson" userId="60d9e854ded97a0d" providerId="LiveId" clId="{65D81530-A6A4-40A2-9A62-26A0E2A241CD}" dt="2026-05-05T20:14:11.977" v="442" actId="26606"/>
          <ac:spMkLst>
            <pc:docMk/>
            <pc:sldMk cId="551282842" sldId="266"/>
            <ac:spMk id="10" creationId="{C0763A76-9F1C-4FC5-82B7-DD475DA461B2}"/>
          </ac:spMkLst>
        </pc:spChg>
        <pc:spChg chg="add">
          <ac:chgData name="Cecile Robertson" userId="60d9e854ded97a0d" providerId="LiveId" clId="{65D81530-A6A4-40A2-9A62-26A0E2A241CD}" dt="2026-05-05T20:14:11.977" v="442" actId="26606"/>
          <ac:spMkLst>
            <pc:docMk/>
            <pc:sldMk cId="551282842" sldId="266"/>
            <ac:spMk id="12" creationId="{E81BF4F6-F2CF-4984-9D14-D6966D92F99F}"/>
          </ac:spMkLst>
        </pc:spChg>
        <pc:picChg chg="add del mod">
          <ac:chgData name="Cecile Robertson" userId="60d9e854ded97a0d" providerId="LiveId" clId="{65D81530-A6A4-40A2-9A62-26A0E2A241CD}" dt="2026-05-05T20:33:20.695" v="883" actId="21"/>
          <ac:picMkLst>
            <pc:docMk/>
            <pc:sldMk cId="551282842" sldId="266"/>
            <ac:picMk id="5" creationId="{6EC259EA-A41C-D883-93BB-A8069DAD4DA8}"/>
          </ac:picMkLst>
        </pc:picChg>
      </pc:sldChg>
      <pc:sldChg chg="modSp new del mod">
        <pc:chgData name="Cecile Robertson" userId="60d9e854ded97a0d" providerId="LiveId" clId="{65D81530-A6A4-40A2-9A62-26A0E2A241CD}" dt="2026-05-05T20:29:45.076" v="876" actId="2696"/>
        <pc:sldMkLst>
          <pc:docMk/>
          <pc:sldMk cId="2198056744" sldId="267"/>
        </pc:sldMkLst>
        <pc:spChg chg="mod">
          <ac:chgData name="Cecile Robertson" userId="60d9e854ded97a0d" providerId="LiveId" clId="{65D81530-A6A4-40A2-9A62-26A0E2A241CD}" dt="2026-05-05T20:22:44.062" v="520" actId="122"/>
          <ac:spMkLst>
            <pc:docMk/>
            <pc:sldMk cId="2198056744" sldId="267"/>
            <ac:spMk id="2" creationId="{8E9E539D-37C6-FC21-D250-3452C45C413C}"/>
          </ac:spMkLst>
        </pc:spChg>
        <pc:spChg chg="mod">
          <ac:chgData name="Cecile Robertson" userId="60d9e854ded97a0d" providerId="LiveId" clId="{65D81530-A6A4-40A2-9A62-26A0E2A241CD}" dt="2026-05-05T20:27:26.266" v="875" actId="20577"/>
          <ac:spMkLst>
            <pc:docMk/>
            <pc:sldMk cId="2198056744" sldId="267"/>
            <ac:spMk id="3" creationId="{193C66E7-5E44-06AB-275A-433E9C8A26C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D6643-1EC1-428C-A8EE-53F6814DBF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4C17E9D-8116-43C5-9E8E-EE57C7FC66F9}">
      <dgm:prSet/>
      <dgm:spPr/>
      <dgm:t>
        <a:bodyPr/>
        <a:lstStyle/>
        <a:p>
          <a:r>
            <a:rPr lang="en-US" b="0" i="0" baseline="0"/>
            <a:t>Nommer les </a:t>
          </a:r>
          <a:r>
            <a:rPr lang="en-US" b="1" i="0" baseline="0"/>
            <a:t>quatre saisons</a:t>
          </a:r>
          <a:r>
            <a:rPr lang="en-US" b="0" i="0" baseline="0"/>
            <a:t>.</a:t>
          </a:r>
          <a:endParaRPr lang="en-US"/>
        </a:p>
      </dgm:t>
    </dgm:pt>
    <dgm:pt modelId="{782B0873-ED7F-496C-937B-B6CFAC447446}" type="parTrans" cxnId="{7EA214DC-4F58-4A44-A913-C3F3FE9A4F32}">
      <dgm:prSet/>
      <dgm:spPr/>
      <dgm:t>
        <a:bodyPr/>
        <a:lstStyle/>
        <a:p>
          <a:endParaRPr lang="en-US"/>
        </a:p>
      </dgm:t>
    </dgm:pt>
    <dgm:pt modelId="{CC087765-4776-4E95-9E4C-B63D66A88C24}" type="sibTrans" cxnId="{7EA214DC-4F58-4A44-A913-C3F3FE9A4F32}">
      <dgm:prSet/>
      <dgm:spPr/>
      <dgm:t>
        <a:bodyPr/>
        <a:lstStyle/>
        <a:p>
          <a:endParaRPr lang="en-US"/>
        </a:p>
      </dgm:t>
    </dgm:pt>
    <dgm:pt modelId="{144231FB-75D4-4CAF-B995-FFC32AC5C062}">
      <dgm:prSet/>
      <dgm:spPr/>
      <dgm:t>
        <a:bodyPr/>
        <a:lstStyle/>
        <a:p>
          <a:r>
            <a:rPr lang="en-US" b="0" i="0" baseline="0"/>
            <a:t>Décrire une saison avec </a:t>
          </a:r>
          <a:r>
            <a:rPr lang="en-US" b="1" i="0" baseline="0"/>
            <a:t>2–3 caractéristiques</a:t>
          </a:r>
          <a:r>
            <a:rPr lang="en-US" b="0" i="0" baseline="0"/>
            <a:t> (météo, vêtements, activités).</a:t>
          </a:r>
          <a:endParaRPr lang="en-US"/>
        </a:p>
      </dgm:t>
    </dgm:pt>
    <dgm:pt modelId="{2F4C95A3-A352-47CF-A831-0BBF375E96C1}" type="parTrans" cxnId="{C9A85BF1-AF59-4491-8A09-9C77F6730F33}">
      <dgm:prSet/>
      <dgm:spPr/>
      <dgm:t>
        <a:bodyPr/>
        <a:lstStyle/>
        <a:p>
          <a:endParaRPr lang="en-US"/>
        </a:p>
      </dgm:t>
    </dgm:pt>
    <dgm:pt modelId="{B550CF17-1B35-4A9B-BEBC-C32065E0F9BB}" type="sibTrans" cxnId="{C9A85BF1-AF59-4491-8A09-9C77F6730F33}">
      <dgm:prSet/>
      <dgm:spPr/>
      <dgm:t>
        <a:bodyPr/>
        <a:lstStyle/>
        <a:p>
          <a:endParaRPr lang="en-US"/>
        </a:p>
      </dgm:t>
    </dgm:pt>
    <dgm:pt modelId="{316D06BA-5D98-45D0-8C25-72BCB6BE3777}">
      <dgm:prSet/>
      <dgm:spPr/>
      <dgm:t>
        <a:bodyPr/>
        <a:lstStyle/>
        <a:p>
          <a:r>
            <a:rPr lang="en-US" b="0" i="0" baseline="0"/>
            <a:t>Participer à des activités orales simples en utilisant des phrases modèles.</a:t>
          </a:r>
          <a:endParaRPr lang="en-US"/>
        </a:p>
      </dgm:t>
    </dgm:pt>
    <dgm:pt modelId="{465685BE-64A7-457F-B0B0-CD2BCF2AF267}" type="parTrans" cxnId="{98EDFD3F-2322-48C8-B785-2496352C8A7B}">
      <dgm:prSet/>
      <dgm:spPr/>
      <dgm:t>
        <a:bodyPr/>
        <a:lstStyle/>
        <a:p>
          <a:endParaRPr lang="en-US"/>
        </a:p>
      </dgm:t>
    </dgm:pt>
    <dgm:pt modelId="{495DC4C7-7762-45E8-9E01-1BB58EAB71E3}" type="sibTrans" cxnId="{98EDFD3F-2322-48C8-B785-2496352C8A7B}">
      <dgm:prSet/>
      <dgm:spPr/>
      <dgm:t>
        <a:bodyPr/>
        <a:lstStyle/>
        <a:p>
          <a:endParaRPr lang="en-US"/>
        </a:p>
      </dgm:t>
    </dgm:pt>
    <dgm:pt modelId="{C470DB34-3DCA-48F1-9AD0-629D0B5E4662}">
      <dgm:prSet/>
      <dgm:spPr/>
      <dgm:t>
        <a:bodyPr/>
        <a:lstStyle/>
        <a:p>
          <a:r>
            <a:rPr lang="en-US" b="0" i="0" baseline="0"/>
            <a:t>Écrire une courte description guidée d’une saison.</a:t>
          </a:r>
          <a:endParaRPr lang="en-US"/>
        </a:p>
      </dgm:t>
    </dgm:pt>
    <dgm:pt modelId="{B8B47588-68E2-404C-9EDD-11C2C52844B1}" type="parTrans" cxnId="{6D7F139C-BBBB-4EF8-BA9F-1E1429C95484}">
      <dgm:prSet/>
      <dgm:spPr/>
      <dgm:t>
        <a:bodyPr/>
        <a:lstStyle/>
        <a:p>
          <a:endParaRPr lang="en-US"/>
        </a:p>
      </dgm:t>
    </dgm:pt>
    <dgm:pt modelId="{092250A2-DE79-4DFE-B1DC-5969BBCF92CC}" type="sibTrans" cxnId="{6D7F139C-BBBB-4EF8-BA9F-1E1429C95484}">
      <dgm:prSet/>
      <dgm:spPr/>
      <dgm:t>
        <a:bodyPr/>
        <a:lstStyle/>
        <a:p>
          <a:endParaRPr lang="en-US"/>
        </a:p>
      </dgm:t>
    </dgm:pt>
    <dgm:pt modelId="{F060AF2E-671C-4F8D-B72D-7060A2A92895}" type="pres">
      <dgm:prSet presAssocID="{017D6643-1EC1-428C-A8EE-53F6814DBF48}" presName="linear" presStyleCnt="0">
        <dgm:presLayoutVars>
          <dgm:animLvl val="lvl"/>
          <dgm:resizeHandles val="exact"/>
        </dgm:presLayoutVars>
      </dgm:prSet>
      <dgm:spPr/>
    </dgm:pt>
    <dgm:pt modelId="{B04879AE-65B4-468A-A5EF-78E1FC2ACA9D}" type="pres">
      <dgm:prSet presAssocID="{74C17E9D-8116-43C5-9E8E-EE57C7FC66F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4ED9E87-E17C-459C-A4A1-70576A32A68C}" type="pres">
      <dgm:prSet presAssocID="{CC087765-4776-4E95-9E4C-B63D66A88C24}" presName="spacer" presStyleCnt="0"/>
      <dgm:spPr/>
    </dgm:pt>
    <dgm:pt modelId="{2934F1E6-6597-4693-A729-8E9E42526F9B}" type="pres">
      <dgm:prSet presAssocID="{144231FB-75D4-4CAF-B995-FFC32AC5C06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18B95F8-72C0-4309-A3FB-DCC79E65EDF5}" type="pres">
      <dgm:prSet presAssocID="{B550CF17-1B35-4A9B-BEBC-C32065E0F9BB}" presName="spacer" presStyleCnt="0"/>
      <dgm:spPr/>
    </dgm:pt>
    <dgm:pt modelId="{6563327B-C821-4AC8-B4E3-9017E224ACD6}" type="pres">
      <dgm:prSet presAssocID="{316D06BA-5D98-45D0-8C25-72BCB6BE377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6145223-C424-445C-9D52-80DBD3DEC6CD}" type="pres">
      <dgm:prSet presAssocID="{495DC4C7-7762-45E8-9E01-1BB58EAB71E3}" presName="spacer" presStyleCnt="0"/>
      <dgm:spPr/>
    </dgm:pt>
    <dgm:pt modelId="{4C3325C2-D818-4E18-B737-829EA82B1F7E}" type="pres">
      <dgm:prSet presAssocID="{C470DB34-3DCA-48F1-9AD0-629D0B5E466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F4AB33F-9901-4774-A740-B3495204B0D7}" type="presOf" srcId="{144231FB-75D4-4CAF-B995-FFC32AC5C062}" destId="{2934F1E6-6597-4693-A729-8E9E42526F9B}" srcOrd="0" destOrd="0" presId="urn:microsoft.com/office/officeart/2005/8/layout/vList2"/>
    <dgm:cxn modelId="{98EDFD3F-2322-48C8-B785-2496352C8A7B}" srcId="{017D6643-1EC1-428C-A8EE-53F6814DBF48}" destId="{316D06BA-5D98-45D0-8C25-72BCB6BE3777}" srcOrd="2" destOrd="0" parTransId="{465685BE-64A7-457F-B0B0-CD2BCF2AF267}" sibTransId="{495DC4C7-7762-45E8-9E01-1BB58EAB71E3}"/>
    <dgm:cxn modelId="{7A5B5384-C490-4FA6-A35C-4A531F335C76}" type="presOf" srcId="{C470DB34-3DCA-48F1-9AD0-629D0B5E4662}" destId="{4C3325C2-D818-4E18-B737-829EA82B1F7E}" srcOrd="0" destOrd="0" presId="urn:microsoft.com/office/officeart/2005/8/layout/vList2"/>
    <dgm:cxn modelId="{7E82439A-5680-41D8-AAD3-20ED166CCDF1}" type="presOf" srcId="{316D06BA-5D98-45D0-8C25-72BCB6BE3777}" destId="{6563327B-C821-4AC8-B4E3-9017E224ACD6}" srcOrd="0" destOrd="0" presId="urn:microsoft.com/office/officeart/2005/8/layout/vList2"/>
    <dgm:cxn modelId="{6D7F139C-BBBB-4EF8-BA9F-1E1429C95484}" srcId="{017D6643-1EC1-428C-A8EE-53F6814DBF48}" destId="{C470DB34-3DCA-48F1-9AD0-629D0B5E4662}" srcOrd="3" destOrd="0" parTransId="{B8B47588-68E2-404C-9EDD-11C2C52844B1}" sibTransId="{092250A2-DE79-4DFE-B1DC-5969BBCF92CC}"/>
    <dgm:cxn modelId="{C27566A3-7875-46B4-8374-AD6C80875192}" type="presOf" srcId="{017D6643-1EC1-428C-A8EE-53F6814DBF48}" destId="{F060AF2E-671C-4F8D-B72D-7060A2A92895}" srcOrd="0" destOrd="0" presId="urn:microsoft.com/office/officeart/2005/8/layout/vList2"/>
    <dgm:cxn modelId="{7EA214DC-4F58-4A44-A913-C3F3FE9A4F32}" srcId="{017D6643-1EC1-428C-A8EE-53F6814DBF48}" destId="{74C17E9D-8116-43C5-9E8E-EE57C7FC66F9}" srcOrd="0" destOrd="0" parTransId="{782B0873-ED7F-496C-937B-B6CFAC447446}" sibTransId="{CC087765-4776-4E95-9E4C-B63D66A88C24}"/>
    <dgm:cxn modelId="{C9A85BF1-AF59-4491-8A09-9C77F6730F33}" srcId="{017D6643-1EC1-428C-A8EE-53F6814DBF48}" destId="{144231FB-75D4-4CAF-B995-FFC32AC5C062}" srcOrd="1" destOrd="0" parTransId="{2F4C95A3-A352-47CF-A831-0BBF375E96C1}" sibTransId="{B550CF17-1B35-4A9B-BEBC-C32065E0F9BB}"/>
    <dgm:cxn modelId="{BBDC05FD-115D-494F-9E1E-75DEFA5995AD}" type="presOf" srcId="{74C17E9D-8116-43C5-9E8E-EE57C7FC66F9}" destId="{B04879AE-65B4-468A-A5EF-78E1FC2ACA9D}" srcOrd="0" destOrd="0" presId="urn:microsoft.com/office/officeart/2005/8/layout/vList2"/>
    <dgm:cxn modelId="{48D3942D-C178-4654-8A21-8D4BC60BB995}" type="presParOf" srcId="{F060AF2E-671C-4F8D-B72D-7060A2A92895}" destId="{B04879AE-65B4-468A-A5EF-78E1FC2ACA9D}" srcOrd="0" destOrd="0" presId="urn:microsoft.com/office/officeart/2005/8/layout/vList2"/>
    <dgm:cxn modelId="{B0872073-2E42-4EB9-A193-0609235E4B55}" type="presParOf" srcId="{F060AF2E-671C-4F8D-B72D-7060A2A92895}" destId="{E4ED9E87-E17C-459C-A4A1-70576A32A68C}" srcOrd="1" destOrd="0" presId="urn:microsoft.com/office/officeart/2005/8/layout/vList2"/>
    <dgm:cxn modelId="{DECEFD85-BE14-4C52-BB00-80197ED25BA2}" type="presParOf" srcId="{F060AF2E-671C-4F8D-B72D-7060A2A92895}" destId="{2934F1E6-6597-4693-A729-8E9E42526F9B}" srcOrd="2" destOrd="0" presId="urn:microsoft.com/office/officeart/2005/8/layout/vList2"/>
    <dgm:cxn modelId="{CAC69FB4-AD3B-4A9C-90ED-0719687ED47C}" type="presParOf" srcId="{F060AF2E-671C-4F8D-B72D-7060A2A92895}" destId="{B18B95F8-72C0-4309-A3FB-DCC79E65EDF5}" srcOrd="3" destOrd="0" presId="urn:microsoft.com/office/officeart/2005/8/layout/vList2"/>
    <dgm:cxn modelId="{E4B829FC-069C-4DFA-9F8F-A0D036D681A7}" type="presParOf" srcId="{F060AF2E-671C-4F8D-B72D-7060A2A92895}" destId="{6563327B-C821-4AC8-B4E3-9017E224ACD6}" srcOrd="4" destOrd="0" presId="urn:microsoft.com/office/officeart/2005/8/layout/vList2"/>
    <dgm:cxn modelId="{2BB86B03-E501-4D02-A5F7-49FC4FC677D9}" type="presParOf" srcId="{F060AF2E-671C-4F8D-B72D-7060A2A92895}" destId="{26145223-C424-445C-9D52-80DBD3DEC6CD}" srcOrd="5" destOrd="0" presId="urn:microsoft.com/office/officeart/2005/8/layout/vList2"/>
    <dgm:cxn modelId="{0E68E43D-8D60-4894-BD52-A3D1A1E127CE}" type="presParOf" srcId="{F060AF2E-671C-4F8D-B72D-7060A2A92895}" destId="{4C3325C2-D818-4E18-B737-829EA82B1F7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E46901-9FD8-4DD5-957E-92090A2DABC9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A03E612-9EF0-4825-A832-A5672EBDF770}">
      <dgm:prSet/>
      <dgm:spPr/>
      <dgm:t>
        <a:bodyPr/>
        <a:lstStyle/>
        <a:p>
          <a:r>
            <a:rPr lang="fr-FR" b="1"/>
            <a:t>Les saisons</a:t>
          </a:r>
          <a:endParaRPr lang="en-US"/>
        </a:p>
      </dgm:t>
    </dgm:pt>
    <dgm:pt modelId="{65AE779F-40ED-45DB-999D-72019A91E3DB}" type="parTrans" cxnId="{2FD59EF7-02F9-4BC2-AD2B-5FCEF5B6E6BF}">
      <dgm:prSet/>
      <dgm:spPr/>
      <dgm:t>
        <a:bodyPr/>
        <a:lstStyle/>
        <a:p>
          <a:endParaRPr lang="en-US"/>
        </a:p>
      </dgm:t>
    </dgm:pt>
    <dgm:pt modelId="{EA545D98-C130-4887-A6AB-DFB8CC4AA17E}" type="sibTrans" cxnId="{2FD59EF7-02F9-4BC2-AD2B-5FCEF5B6E6BF}">
      <dgm:prSet/>
      <dgm:spPr/>
      <dgm:t>
        <a:bodyPr/>
        <a:lstStyle/>
        <a:p>
          <a:endParaRPr lang="en-US"/>
        </a:p>
      </dgm:t>
    </dgm:pt>
    <dgm:pt modelId="{7F708747-207B-4B4C-81F6-8C9662BF12D1}">
      <dgm:prSet/>
      <dgm:spPr/>
      <dgm:t>
        <a:bodyPr/>
        <a:lstStyle/>
        <a:p>
          <a:r>
            <a:rPr lang="fr-FR"/>
            <a:t>l’hiver</a:t>
          </a:r>
          <a:endParaRPr lang="en-US"/>
        </a:p>
      </dgm:t>
    </dgm:pt>
    <dgm:pt modelId="{CE298541-B0EF-42E6-BBF0-5664DF57290A}" type="parTrans" cxnId="{948BA24D-2903-443D-A90C-A19ACB028E62}">
      <dgm:prSet/>
      <dgm:spPr/>
      <dgm:t>
        <a:bodyPr/>
        <a:lstStyle/>
        <a:p>
          <a:endParaRPr lang="en-US"/>
        </a:p>
      </dgm:t>
    </dgm:pt>
    <dgm:pt modelId="{D3923969-D549-418E-B00A-1BCD52AE9612}" type="sibTrans" cxnId="{948BA24D-2903-443D-A90C-A19ACB028E62}">
      <dgm:prSet/>
      <dgm:spPr/>
      <dgm:t>
        <a:bodyPr/>
        <a:lstStyle/>
        <a:p>
          <a:endParaRPr lang="en-US"/>
        </a:p>
      </dgm:t>
    </dgm:pt>
    <dgm:pt modelId="{03EFCC70-CE97-4978-8B11-B62FF738FF27}">
      <dgm:prSet/>
      <dgm:spPr/>
      <dgm:t>
        <a:bodyPr/>
        <a:lstStyle/>
        <a:p>
          <a:r>
            <a:rPr lang="fr-FR"/>
            <a:t>le printemps</a:t>
          </a:r>
          <a:endParaRPr lang="en-US"/>
        </a:p>
      </dgm:t>
    </dgm:pt>
    <dgm:pt modelId="{8FDF184E-0597-4020-A69F-4A500426D115}" type="parTrans" cxnId="{48657194-1A58-4387-83CA-B31794528FED}">
      <dgm:prSet/>
      <dgm:spPr/>
      <dgm:t>
        <a:bodyPr/>
        <a:lstStyle/>
        <a:p>
          <a:endParaRPr lang="en-US"/>
        </a:p>
      </dgm:t>
    </dgm:pt>
    <dgm:pt modelId="{99C4C0F4-60B6-426F-B385-A09B2809922F}" type="sibTrans" cxnId="{48657194-1A58-4387-83CA-B31794528FED}">
      <dgm:prSet/>
      <dgm:spPr/>
      <dgm:t>
        <a:bodyPr/>
        <a:lstStyle/>
        <a:p>
          <a:endParaRPr lang="en-US"/>
        </a:p>
      </dgm:t>
    </dgm:pt>
    <dgm:pt modelId="{5779B36A-F32A-408F-9E5C-85D1D3DE7F56}">
      <dgm:prSet/>
      <dgm:spPr/>
      <dgm:t>
        <a:bodyPr/>
        <a:lstStyle/>
        <a:p>
          <a:r>
            <a:rPr lang="fr-FR"/>
            <a:t>l’été</a:t>
          </a:r>
          <a:endParaRPr lang="en-US"/>
        </a:p>
      </dgm:t>
    </dgm:pt>
    <dgm:pt modelId="{31020B85-2193-430E-AE56-A43AA2DF2B93}" type="parTrans" cxnId="{3962CD58-5BA3-4CE8-8C93-792DB8AA8D95}">
      <dgm:prSet/>
      <dgm:spPr/>
      <dgm:t>
        <a:bodyPr/>
        <a:lstStyle/>
        <a:p>
          <a:endParaRPr lang="en-US"/>
        </a:p>
      </dgm:t>
    </dgm:pt>
    <dgm:pt modelId="{73366087-EF93-4BBC-954A-544CB19666EB}" type="sibTrans" cxnId="{3962CD58-5BA3-4CE8-8C93-792DB8AA8D95}">
      <dgm:prSet/>
      <dgm:spPr/>
      <dgm:t>
        <a:bodyPr/>
        <a:lstStyle/>
        <a:p>
          <a:endParaRPr lang="en-US"/>
        </a:p>
      </dgm:t>
    </dgm:pt>
    <dgm:pt modelId="{7308E041-C354-48D7-9D8C-27C05D1F6F26}">
      <dgm:prSet/>
      <dgm:spPr/>
      <dgm:t>
        <a:bodyPr/>
        <a:lstStyle/>
        <a:p>
          <a:r>
            <a:rPr lang="fr-FR"/>
            <a:t>l’automne </a:t>
          </a:r>
          <a:endParaRPr lang="en-US"/>
        </a:p>
      </dgm:t>
    </dgm:pt>
    <dgm:pt modelId="{28307A29-B459-4461-B243-212B24F2C95B}" type="parTrans" cxnId="{C644D3F2-B120-43B8-8AF3-13ECA9CA3719}">
      <dgm:prSet/>
      <dgm:spPr/>
      <dgm:t>
        <a:bodyPr/>
        <a:lstStyle/>
        <a:p>
          <a:endParaRPr lang="en-US"/>
        </a:p>
      </dgm:t>
    </dgm:pt>
    <dgm:pt modelId="{4FEFE29A-C1AC-4575-A4F2-2F668C3CDAEA}" type="sibTrans" cxnId="{C644D3F2-B120-43B8-8AF3-13ECA9CA3719}">
      <dgm:prSet/>
      <dgm:spPr/>
      <dgm:t>
        <a:bodyPr/>
        <a:lstStyle/>
        <a:p>
          <a:endParaRPr lang="en-US"/>
        </a:p>
      </dgm:t>
    </dgm:pt>
    <dgm:pt modelId="{6BE6EC12-B225-4343-9B9B-9463814357C2}">
      <dgm:prSet/>
      <dgm:spPr/>
      <dgm:t>
        <a:bodyPr/>
        <a:lstStyle/>
        <a:p>
          <a:r>
            <a:rPr lang="fr-FR" b="1"/>
            <a:t>La météo</a:t>
          </a:r>
          <a:endParaRPr lang="en-US"/>
        </a:p>
      </dgm:t>
    </dgm:pt>
    <dgm:pt modelId="{BE6316FB-7C11-4500-90CA-63B83BFA2B0A}" type="parTrans" cxnId="{B2D5450C-E56A-493E-8B86-7259B644B23E}">
      <dgm:prSet/>
      <dgm:spPr/>
      <dgm:t>
        <a:bodyPr/>
        <a:lstStyle/>
        <a:p>
          <a:endParaRPr lang="en-US"/>
        </a:p>
      </dgm:t>
    </dgm:pt>
    <dgm:pt modelId="{3C3293D6-936D-44F3-82C1-4B67BE40C79B}" type="sibTrans" cxnId="{B2D5450C-E56A-493E-8B86-7259B644B23E}">
      <dgm:prSet/>
      <dgm:spPr/>
      <dgm:t>
        <a:bodyPr/>
        <a:lstStyle/>
        <a:p>
          <a:endParaRPr lang="en-US"/>
        </a:p>
      </dgm:t>
    </dgm:pt>
    <dgm:pt modelId="{3BE1648C-5878-4CDE-B3B9-7EC1821A19D6}">
      <dgm:prSet/>
      <dgm:spPr/>
      <dgm:t>
        <a:bodyPr/>
        <a:lstStyle/>
        <a:p>
          <a:r>
            <a:rPr lang="fr-FR"/>
            <a:t>il fait froid</a:t>
          </a:r>
          <a:endParaRPr lang="en-US"/>
        </a:p>
      </dgm:t>
    </dgm:pt>
    <dgm:pt modelId="{5D067C00-9576-4CE8-9D43-506C69B1E50E}" type="parTrans" cxnId="{E510BFC8-C76E-44DD-8D16-1946A3E4A04B}">
      <dgm:prSet/>
      <dgm:spPr/>
      <dgm:t>
        <a:bodyPr/>
        <a:lstStyle/>
        <a:p>
          <a:endParaRPr lang="en-US"/>
        </a:p>
      </dgm:t>
    </dgm:pt>
    <dgm:pt modelId="{7F328246-4D2F-4A71-BB92-833814BA89EE}" type="sibTrans" cxnId="{E510BFC8-C76E-44DD-8D16-1946A3E4A04B}">
      <dgm:prSet/>
      <dgm:spPr/>
      <dgm:t>
        <a:bodyPr/>
        <a:lstStyle/>
        <a:p>
          <a:endParaRPr lang="en-US"/>
        </a:p>
      </dgm:t>
    </dgm:pt>
    <dgm:pt modelId="{265D109D-3C99-470A-9626-307D418817EF}">
      <dgm:prSet/>
      <dgm:spPr/>
      <dgm:t>
        <a:bodyPr/>
        <a:lstStyle/>
        <a:p>
          <a:r>
            <a:rPr lang="fr-FR"/>
            <a:t>il fait chaud</a:t>
          </a:r>
          <a:endParaRPr lang="en-US"/>
        </a:p>
      </dgm:t>
    </dgm:pt>
    <dgm:pt modelId="{06CF1C77-45A7-4AC3-8E16-8AD0AF995436}" type="parTrans" cxnId="{0A0D8321-2ABB-4130-B5BC-183057D94314}">
      <dgm:prSet/>
      <dgm:spPr/>
      <dgm:t>
        <a:bodyPr/>
        <a:lstStyle/>
        <a:p>
          <a:endParaRPr lang="en-US"/>
        </a:p>
      </dgm:t>
    </dgm:pt>
    <dgm:pt modelId="{C72C0416-C86B-4BAC-A316-57A12D8DC16C}" type="sibTrans" cxnId="{0A0D8321-2ABB-4130-B5BC-183057D94314}">
      <dgm:prSet/>
      <dgm:spPr/>
      <dgm:t>
        <a:bodyPr/>
        <a:lstStyle/>
        <a:p>
          <a:endParaRPr lang="en-US"/>
        </a:p>
      </dgm:t>
    </dgm:pt>
    <dgm:pt modelId="{9EF2BD09-412A-4796-94BE-54595ABA0144}">
      <dgm:prSet/>
      <dgm:spPr/>
      <dgm:t>
        <a:bodyPr/>
        <a:lstStyle/>
        <a:p>
          <a:r>
            <a:rPr lang="fr-FR"/>
            <a:t>il fait frais</a:t>
          </a:r>
          <a:endParaRPr lang="en-US"/>
        </a:p>
      </dgm:t>
    </dgm:pt>
    <dgm:pt modelId="{1176375B-E893-4261-AEC1-C4F8CA7BB388}" type="parTrans" cxnId="{A94FF864-2F52-416F-860D-996150B0D140}">
      <dgm:prSet/>
      <dgm:spPr/>
      <dgm:t>
        <a:bodyPr/>
        <a:lstStyle/>
        <a:p>
          <a:endParaRPr lang="en-US"/>
        </a:p>
      </dgm:t>
    </dgm:pt>
    <dgm:pt modelId="{EAD165B5-2E62-472A-85CA-C9DB0EE3C14F}" type="sibTrans" cxnId="{A94FF864-2F52-416F-860D-996150B0D140}">
      <dgm:prSet/>
      <dgm:spPr/>
      <dgm:t>
        <a:bodyPr/>
        <a:lstStyle/>
        <a:p>
          <a:endParaRPr lang="en-US"/>
        </a:p>
      </dgm:t>
    </dgm:pt>
    <dgm:pt modelId="{8FA86543-3B9A-45C6-86FC-2A2BFC6C0CF2}">
      <dgm:prSet/>
      <dgm:spPr/>
      <dgm:t>
        <a:bodyPr/>
        <a:lstStyle/>
        <a:p>
          <a:r>
            <a:rPr lang="fr-FR"/>
            <a:t>il fait du vent</a:t>
          </a:r>
          <a:endParaRPr lang="en-US"/>
        </a:p>
      </dgm:t>
    </dgm:pt>
    <dgm:pt modelId="{EBC566DB-95A8-4F41-AC54-633543009F97}" type="parTrans" cxnId="{84E9B127-34D1-4943-830E-D675E940115A}">
      <dgm:prSet/>
      <dgm:spPr/>
      <dgm:t>
        <a:bodyPr/>
        <a:lstStyle/>
        <a:p>
          <a:endParaRPr lang="en-US"/>
        </a:p>
      </dgm:t>
    </dgm:pt>
    <dgm:pt modelId="{72CEA6D3-7D4B-4D62-ACAD-ACB6CB1BFDB8}" type="sibTrans" cxnId="{84E9B127-34D1-4943-830E-D675E940115A}">
      <dgm:prSet/>
      <dgm:spPr/>
      <dgm:t>
        <a:bodyPr/>
        <a:lstStyle/>
        <a:p>
          <a:endParaRPr lang="en-US"/>
        </a:p>
      </dgm:t>
    </dgm:pt>
    <dgm:pt modelId="{C1D8D144-EEB8-4DED-907A-BCFAA0DF53EC}">
      <dgm:prSet/>
      <dgm:spPr/>
      <dgm:t>
        <a:bodyPr/>
        <a:lstStyle/>
        <a:p>
          <a:r>
            <a:rPr lang="fr-FR"/>
            <a:t>il neige</a:t>
          </a:r>
          <a:endParaRPr lang="en-US"/>
        </a:p>
      </dgm:t>
    </dgm:pt>
    <dgm:pt modelId="{69E408C9-5BA3-413C-B5E7-BFDC83ECD551}" type="parTrans" cxnId="{D727D3FF-31CC-4D54-97D1-E42B216B56F4}">
      <dgm:prSet/>
      <dgm:spPr/>
      <dgm:t>
        <a:bodyPr/>
        <a:lstStyle/>
        <a:p>
          <a:endParaRPr lang="en-US"/>
        </a:p>
      </dgm:t>
    </dgm:pt>
    <dgm:pt modelId="{54B6ED41-32A9-4C29-9606-D5CDF3B0B17E}" type="sibTrans" cxnId="{D727D3FF-31CC-4D54-97D1-E42B216B56F4}">
      <dgm:prSet/>
      <dgm:spPr/>
      <dgm:t>
        <a:bodyPr/>
        <a:lstStyle/>
        <a:p>
          <a:endParaRPr lang="en-US"/>
        </a:p>
      </dgm:t>
    </dgm:pt>
    <dgm:pt modelId="{267CEA78-6754-464C-B935-7A8AD015864D}">
      <dgm:prSet/>
      <dgm:spPr/>
      <dgm:t>
        <a:bodyPr/>
        <a:lstStyle/>
        <a:p>
          <a:r>
            <a:rPr lang="fr-FR"/>
            <a:t>il pleut</a:t>
          </a:r>
          <a:endParaRPr lang="en-US"/>
        </a:p>
      </dgm:t>
    </dgm:pt>
    <dgm:pt modelId="{ED8DEBF8-CCF7-4E86-8944-97CD54C09142}" type="parTrans" cxnId="{A12FBE27-4D68-4296-9E7B-F563DF44B6AB}">
      <dgm:prSet/>
      <dgm:spPr/>
      <dgm:t>
        <a:bodyPr/>
        <a:lstStyle/>
        <a:p>
          <a:endParaRPr lang="en-US"/>
        </a:p>
      </dgm:t>
    </dgm:pt>
    <dgm:pt modelId="{C73796F5-2EBD-477F-A41A-8AE98E4B3656}" type="sibTrans" cxnId="{A12FBE27-4D68-4296-9E7B-F563DF44B6AB}">
      <dgm:prSet/>
      <dgm:spPr/>
      <dgm:t>
        <a:bodyPr/>
        <a:lstStyle/>
        <a:p>
          <a:endParaRPr lang="en-US"/>
        </a:p>
      </dgm:t>
    </dgm:pt>
    <dgm:pt modelId="{0934A50E-6665-41C0-A0DA-8AAF2C9FF28C}">
      <dgm:prSet/>
      <dgm:spPr/>
      <dgm:t>
        <a:bodyPr/>
        <a:lstStyle/>
        <a:p>
          <a:r>
            <a:rPr lang="fr-FR"/>
            <a:t>il y a du soleil</a:t>
          </a:r>
          <a:endParaRPr lang="en-US"/>
        </a:p>
      </dgm:t>
    </dgm:pt>
    <dgm:pt modelId="{ABB6778F-6896-4F81-91D3-861A5DCE80B5}" type="parTrans" cxnId="{32AD29BF-B1F0-44AF-8D3B-F75CA26031A8}">
      <dgm:prSet/>
      <dgm:spPr/>
      <dgm:t>
        <a:bodyPr/>
        <a:lstStyle/>
        <a:p>
          <a:endParaRPr lang="en-US"/>
        </a:p>
      </dgm:t>
    </dgm:pt>
    <dgm:pt modelId="{BF5164B2-477B-4030-9318-CB9FD488E5D2}" type="sibTrans" cxnId="{32AD29BF-B1F0-44AF-8D3B-F75CA26031A8}">
      <dgm:prSet/>
      <dgm:spPr/>
      <dgm:t>
        <a:bodyPr/>
        <a:lstStyle/>
        <a:p>
          <a:endParaRPr lang="en-US"/>
        </a:p>
      </dgm:t>
    </dgm:pt>
    <dgm:pt modelId="{E68DAF7D-2336-4A82-934E-9E33A8264BFA}">
      <dgm:prSet/>
      <dgm:spPr/>
      <dgm:t>
        <a:bodyPr/>
        <a:lstStyle/>
        <a:p>
          <a:r>
            <a:rPr lang="fr-FR"/>
            <a:t>il y a des nuages</a:t>
          </a:r>
          <a:endParaRPr lang="en-US"/>
        </a:p>
      </dgm:t>
    </dgm:pt>
    <dgm:pt modelId="{30AE3BA9-C74E-4315-A2DC-90FF27B18357}" type="parTrans" cxnId="{F94DE43C-F4A8-4DB7-B5FC-C45BEE659C04}">
      <dgm:prSet/>
      <dgm:spPr/>
      <dgm:t>
        <a:bodyPr/>
        <a:lstStyle/>
        <a:p>
          <a:endParaRPr lang="en-US"/>
        </a:p>
      </dgm:t>
    </dgm:pt>
    <dgm:pt modelId="{DDD9E2CC-EC23-4628-BB33-BF517C8A6D3D}" type="sibTrans" cxnId="{F94DE43C-F4A8-4DB7-B5FC-C45BEE659C04}">
      <dgm:prSet/>
      <dgm:spPr/>
      <dgm:t>
        <a:bodyPr/>
        <a:lstStyle/>
        <a:p>
          <a:endParaRPr lang="en-US"/>
        </a:p>
      </dgm:t>
    </dgm:pt>
    <dgm:pt modelId="{8D85A96D-E940-4863-BFDC-B45468EFB67B}" type="pres">
      <dgm:prSet presAssocID="{D3E46901-9FD8-4DD5-957E-92090A2DABC9}" presName="diagram" presStyleCnt="0">
        <dgm:presLayoutVars>
          <dgm:dir/>
          <dgm:resizeHandles val="exact"/>
        </dgm:presLayoutVars>
      </dgm:prSet>
      <dgm:spPr/>
    </dgm:pt>
    <dgm:pt modelId="{8406255F-DB23-4897-A030-CAF2ABB81A1D}" type="pres">
      <dgm:prSet presAssocID="{AA03E612-9EF0-4825-A832-A5672EBDF770}" presName="node" presStyleLbl="node1" presStyleIdx="0" presStyleCnt="14">
        <dgm:presLayoutVars>
          <dgm:bulletEnabled val="1"/>
        </dgm:presLayoutVars>
      </dgm:prSet>
      <dgm:spPr/>
    </dgm:pt>
    <dgm:pt modelId="{9B6F2359-519E-49A1-9F76-FEE51DF5AF58}" type="pres">
      <dgm:prSet presAssocID="{EA545D98-C130-4887-A6AB-DFB8CC4AA17E}" presName="sibTrans" presStyleCnt="0"/>
      <dgm:spPr/>
    </dgm:pt>
    <dgm:pt modelId="{06FE4D2D-896F-4C92-A6EB-5C22969D87A0}" type="pres">
      <dgm:prSet presAssocID="{7F708747-207B-4B4C-81F6-8C9662BF12D1}" presName="node" presStyleLbl="node1" presStyleIdx="1" presStyleCnt="14">
        <dgm:presLayoutVars>
          <dgm:bulletEnabled val="1"/>
        </dgm:presLayoutVars>
      </dgm:prSet>
      <dgm:spPr/>
    </dgm:pt>
    <dgm:pt modelId="{D0BA5B80-77CA-4A04-9A03-E82A5F527211}" type="pres">
      <dgm:prSet presAssocID="{D3923969-D549-418E-B00A-1BCD52AE9612}" presName="sibTrans" presStyleCnt="0"/>
      <dgm:spPr/>
    </dgm:pt>
    <dgm:pt modelId="{B24CE3D3-5C88-444A-BFAD-C926EA3086E7}" type="pres">
      <dgm:prSet presAssocID="{03EFCC70-CE97-4978-8B11-B62FF738FF27}" presName="node" presStyleLbl="node1" presStyleIdx="2" presStyleCnt="14">
        <dgm:presLayoutVars>
          <dgm:bulletEnabled val="1"/>
        </dgm:presLayoutVars>
      </dgm:prSet>
      <dgm:spPr/>
    </dgm:pt>
    <dgm:pt modelId="{0F2D3AC8-74E3-48AB-9D38-33DE639E7DBB}" type="pres">
      <dgm:prSet presAssocID="{99C4C0F4-60B6-426F-B385-A09B2809922F}" presName="sibTrans" presStyleCnt="0"/>
      <dgm:spPr/>
    </dgm:pt>
    <dgm:pt modelId="{E5D7463D-E0E5-442B-92D1-C23EDB465CD7}" type="pres">
      <dgm:prSet presAssocID="{5779B36A-F32A-408F-9E5C-85D1D3DE7F56}" presName="node" presStyleLbl="node1" presStyleIdx="3" presStyleCnt="14">
        <dgm:presLayoutVars>
          <dgm:bulletEnabled val="1"/>
        </dgm:presLayoutVars>
      </dgm:prSet>
      <dgm:spPr/>
    </dgm:pt>
    <dgm:pt modelId="{2565EA24-01A7-45A0-B432-5BC8B53E23DD}" type="pres">
      <dgm:prSet presAssocID="{73366087-EF93-4BBC-954A-544CB19666EB}" presName="sibTrans" presStyleCnt="0"/>
      <dgm:spPr/>
    </dgm:pt>
    <dgm:pt modelId="{29B0CA07-1BC2-49BF-9470-2E83D76866A5}" type="pres">
      <dgm:prSet presAssocID="{7308E041-C354-48D7-9D8C-27C05D1F6F26}" presName="node" presStyleLbl="node1" presStyleIdx="4" presStyleCnt="14">
        <dgm:presLayoutVars>
          <dgm:bulletEnabled val="1"/>
        </dgm:presLayoutVars>
      </dgm:prSet>
      <dgm:spPr/>
    </dgm:pt>
    <dgm:pt modelId="{7FBF38B4-F3B7-4829-BF17-9CA2EF54ADAC}" type="pres">
      <dgm:prSet presAssocID="{4FEFE29A-C1AC-4575-A4F2-2F668C3CDAEA}" presName="sibTrans" presStyleCnt="0"/>
      <dgm:spPr/>
    </dgm:pt>
    <dgm:pt modelId="{EB05983C-5B53-4261-877D-593D4F2B782E}" type="pres">
      <dgm:prSet presAssocID="{6BE6EC12-B225-4343-9B9B-9463814357C2}" presName="node" presStyleLbl="node1" presStyleIdx="5" presStyleCnt="14">
        <dgm:presLayoutVars>
          <dgm:bulletEnabled val="1"/>
        </dgm:presLayoutVars>
      </dgm:prSet>
      <dgm:spPr/>
    </dgm:pt>
    <dgm:pt modelId="{CD82B36E-25C7-4DDA-BE1A-6E570EE78762}" type="pres">
      <dgm:prSet presAssocID="{3C3293D6-936D-44F3-82C1-4B67BE40C79B}" presName="sibTrans" presStyleCnt="0"/>
      <dgm:spPr/>
    </dgm:pt>
    <dgm:pt modelId="{D5FF3EAD-DBFC-4D4A-918F-163791DB16BF}" type="pres">
      <dgm:prSet presAssocID="{3BE1648C-5878-4CDE-B3B9-7EC1821A19D6}" presName="node" presStyleLbl="node1" presStyleIdx="6" presStyleCnt="14">
        <dgm:presLayoutVars>
          <dgm:bulletEnabled val="1"/>
        </dgm:presLayoutVars>
      </dgm:prSet>
      <dgm:spPr/>
    </dgm:pt>
    <dgm:pt modelId="{99AB894B-6869-4E3C-87EA-A93050E5168B}" type="pres">
      <dgm:prSet presAssocID="{7F328246-4D2F-4A71-BB92-833814BA89EE}" presName="sibTrans" presStyleCnt="0"/>
      <dgm:spPr/>
    </dgm:pt>
    <dgm:pt modelId="{2666B400-F6D5-483C-9808-61D0D670845B}" type="pres">
      <dgm:prSet presAssocID="{265D109D-3C99-470A-9626-307D418817EF}" presName="node" presStyleLbl="node1" presStyleIdx="7" presStyleCnt="14">
        <dgm:presLayoutVars>
          <dgm:bulletEnabled val="1"/>
        </dgm:presLayoutVars>
      </dgm:prSet>
      <dgm:spPr/>
    </dgm:pt>
    <dgm:pt modelId="{C5FDD4ED-EE3F-4466-9438-0D579EEF9A00}" type="pres">
      <dgm:prSet presAssocID="{C72C0416-C86B-4BAC-A316-57A12D8DC16C}" presName="sibTrans" presStyleCnt="0"/>
      <dgm:spPr/>
    </dgm:pt>
    <dgm:pt modelId="{6661AD2D-A0AB-4713-9FFE-DA71CE83AFA0}" type="pres">
      <dgm:prSet presAssocID="{9EF2BD09-412A-4796-94BE-54595ABA0144}" presName="node" presStyleLbl="node1" presStyleIdx="8" presStyleCnt="14">
        <dgm:presLayoutVars>
          <dgm:bulletEnabled val="1"/>
        </dgm:presLayoutVars>
      </dgm:prSet>
      <dgm:spPr/>
    </dgm:pt>
    <dgm:pt modelId="{FDE1CC47-26FE-4D1E-BA31-6159C1CB90E7}" type="pres">
      <dgm:prSet presAssocID="{EAD165B5-2E62-472A-85CA-C9DB0EE3C14F}" presName="sibTrans" presStyleCnt="0"/>
      <dgm:spPr/>
    </dgm:pt>
    <dgm:pt modelId="{A1A6AB09-8EE5-441B-9EA4-F16B9A85A24D}" type="pres">
      <dgm:prSet presAssocID="{8FA86543-3B9A-45C6-86FC-2A2BFC6C0CF2}" presName="node" presStyleLbl="node1" presStyleIdx="9" presStyleCnt="14">
        <dgm:presLayoutVars>
          <dgm:bulletEnabled val="1"/>
        </dgm:presLayoutVars>
      </dgm:prSet>
      <dgm:spPr/>
    </dgm:pt>
    <dgm:pt modelId="{9B53864B-061F-4EDD-9148-9E162B53E59D}" type="pres">
      <dgm:prSet presAssocID="{72CEA6D3-7D4B-4D62-ACAD-ACB6CB1BFDB8}" presName="sibTrans" presStyleCnt="0"/>
      <dgm:spPr/>
    </dgm:pt>
    <dgm:pt modelId="{1B10D0A3-8816-4C4C-B59B-649C4FD197DE}" type="pres">
      <dgm:prSet presAssocID="{C1D8D144-EEB8-4DED-907A-BCFAA0DF53EC}" presName="node" presStyleLbl="node1" presStyleIdx="10" presStyleCnt="14">
        <dgm:presLayoutVars>
          <dgm:bulletEnabled val="1"/>
        </dgm:presLayoutVars>
      </dgm:prSet>
      <dgm:spPr/>
    </dgm:pt>
    <dgm:pt modelId="{0CF0FDE8-228C-4C1E-9DC5-3308A06FAFD3}" type="pres">
      <dgm:prSet presAssocID="{54B6ED41-32A9-4C29-9606-D5CDF3B0B17E}" presName="sibTrans" presStyleCnt="0"/>
      <dgm:spPr/>
    </dgm:pt>
    <dgm:pt modelId="{83CEB3CE-1C8E-402A-8213-4B19DB371A8F}" type="pres">
      <dgm:prSet presAssocID="{267CEA78-6754-464C-B935-7A8AD015864D}" presName="node" presStyleLbl="node1" presStyleIdx="11" presStyleCnt="14">
        <dgm:presLayoutVars>
          <dgm:bulletEnabled val="1"/>
        </dgm:presLayoutVars>
      </dgm:prSet>
      <dgm:spPr/>
    </dgm:pt>
    <dgm:pt modelId="{CEB7A7C8-C162-4A5F-87B6-2B8EEEC8C41E}" type="pres">
      <dgm:prSet presAssocID="{C73796F5-2EBD-477F-A41A-8AE98E4B3656}" presName="sibTrans" presStyleCnt="0"/>
      <dgm:spPr/>
    </dgm:pt>
    <dgm:pt modelId="{DC9FF738-6DCB-4F0A-A94E-0740AF7593AF}" type="pres">
      <dgm:prSet presAssocID="{0934A50E-6665-41C0-A0DA-8AAF2C9FF28C}" presName="node" presStyleLbl="node1" presStyleIdx="12" presStyleCnt="14">
        <dgm:presLayoutVars>
          <dgm:bulletEnabled val="1"/>
        </dgm:presLayoutVars>
      </dgm:prSet>
      <dgm:spPr/>
    </dgm:pt>
    <dgm:pt modelId="{E8616E34-1C43-455C-8744-7D026CC67511}" type="pres">
      <dgm:prSet presAssocID="{BF5164B2-477B-4030-9318-CB9FD488E5D2}" presName="sibTrans" presStyleCnt="0"/>
      <dgm:spPr/>
    </dgm:pt>
    <dgm:pt modelId="{4144ABD7-312F-4392-8144-ED10EBA3C106}" type="pres">
      <dgm:prSet presAssocID="{E68DAF7D-2336-4A82-934E-9E33A8264BFA}" presName="node" presStyleLbl="node1" presStyleIdx="13" presStyleCnt="14">
        <dgm:presLayoutVars>
          <dgm:bulletEnabled val="1"/>
        </dgm:presLayoutVars>
      </dgm:prSet>
      <dgm:spPr/>
    </dgm:pt>
  </dgm:ptLst>
  <dgm:cxnLst>
    <dgm:cxn modelId="{036E400A-8911-412B-982D-05E57E86DA22}" type="presOf" srcId="{267CEA78-6754-464C-B935-7A8AD015864D}" destId="{83CEB3CE-1C8E-402A-8213-4B19DB371A8F}" srcOrd="0" destOrd="0" presId="urn:microsoft.com/office/officeart/2005/8/layout/default"/>
    <dgm:cxn modelId="{B2D5450C-E56A-493E-8B86-7259B644B23E}" srcId="{D3E46901-9FD8-4DD5-957E-92090A2DABC9}" destId="{6BE6EC12-B225-4343-9B9B-9463814357C2}" srcOrd="5" destOrd="0" parTransId="{BE6316FB-7C11-4500-90CA-63B83BFA2B0A}" sibTransId="{3C3293D6-936D-44F3-82C1-4B67BE40C79B}"/>
    <dgm:cxn modelId="{7482430E-6248-4658-AC74-FEC925CA061B}" type="presOf" srcId="{AA03E612-9EF0-4825-A832-A5672EBDF770}" destId="{8406255F-DB23-4897-A030-CAF2ABB81A1D}" srcOrd="0" destOrd="0" presId="urn:microsoft.com/office/officeart/2005/8/layout/default"/>
    <dgm:cxn modelId="{0E1C2A20-8D5B-4A8B-8A0E-48C2E6DD9BF0}" type="presOf" srcId="{3BE1648C-5878-4CDE-B3B9-7EC1821A19D6}" destId="{D5FF3EAD-DBFC-4D4A-918F-163791DB16BF}" srcOrd="0" destOrd="0" presId="urn:microsoft.com/office/officeart/2005/8/layout/default"/>
    <dgm:cxn modelId="{0A0D8321-2ABB-4130-B5BC-183057D94314}" srcId="{D3E46901-9FD8-4DD5-957E-92090A2DABC9}" destId="{265D109D-3C99-470A-9626-307D418817EF}" srcOrd="7" destOrd="0" parTransId="{06CF1C77-45A7-4AC3-8E16-8AD0AF995436}" sibTransId="{C72C0416-C86B-4BAC-A316-57A12D8DC16C}"/>
    <dgm:cxn modelId="{84E9B127-34D1-4943-830E-D675E940115A}" srcId="{D3E46901-9FD8-4DD5-957E-92090A2DABC9}" destId="{8FA86543-3B9A-45C6-86FC-2A2BFC6C0CF2}" srcOrd="9" destOrd="0" parTransId="{EBC566DB-95A8-4F41-AC54-633543009F97}" sibTransId="{72CEA6D3-7D4B-4D62-ACAD-ACB6CB1BFDB8}"/>
    <dgm:cxn modelId="{A12FBE27-4D68-4296-9E7B-F563DF44B6AB}" srcId="{D3E46901-9FD8-4DD5-957E-92090A2DABC9}" destId="{267CEA78-6754-464C-B935-7A8AD015864D}" srcOrd="11" destOrd="0" parTransId="{ED8DEBF8-CCF7-4E86-8944-97CD54C09142}" sibTransId="{C73796F5-2EBD-477F-A41A-8AE98E4B3656}"/>
    <dgm:cxn modelId="{7BE87B2F-98CE-4A62-B00E-42C023DD6393}" type="presOf" srcId="{C1D8D144-EEB8-4DED-907A-BCFAA0DF53EC}" destId="{1B10D0A3-8816-4C4C-B59B-649C4FD197DE}" srcOrd="0" destOrd="0" presId="urn:microsoft.com/office/officeart/2005/8/layout/default"/>
    <dgm:cxn modelId="{02BA2432-37EF-4AE7-B114-8EB646F647DC}" type="presOf" srcId="{D3E46901-9FD8-4DD5-957E-92090A2DABC9}" destId="{8D85A96D-E940-4863-BFDC-B45468EFB67B}" srcOrd="0" destOrd="0" presId="urn:microsoft.com/office/officeart/2005/8/layout/default"/>
    <dgm:cxn modelId="{3149EB35-CC65-4B98-B883-011D59E3035D}" type="presOf" srcId="{E68DAF7D-2336-4A82-934E-9E33A8264BFA}" destId="{4144ABD7-312F-4392-8144-ED10EBA3C106}" srcOrd="0" destOrd="0" presId="urn:microsoft.com/office/officeart/2005/8/layout/default"/>
    <dgm:cxn modelId="{F94DE43C-F4A8-4DB7-B5FC-C45BEE659C04}" srcId="{D3E46901-9FD8-4DD5-957E-92090A2DABC9}" destId="{E68DAF7D-2336-4A82-934E-9E33A8264BFA}" srcOrd="13" destOrd="0" parTransId="{30AE3BA9-C74E-4315-A2DC-90FF27B18357}" sibTransId="{DDD9E2CC-EC23-4628-BB33-BF517C8A6D3D}"/>
    <dgm:cxn modelId="{A94FF864-2F52-416F-860D-996150B0D140}" srcId="{D3E46901-9FD8-4DD5-957E-92090A2DABC9}" destId="{9EF2BD09-412A-4796-94BE-54595ABA0144}" srcOrd="8" destOrd="0" parTransId="{1176375B-E893-4261-AEC1-C4F8CA7BB388}" sibTransId="{EAD165B5-2E62-472A-85CA-C9DB0EE3C14F}"/>
    <dgm:cxn modelId="{31639B46-9270-4643-870D-7B4ED33BCE54}" type="presOf" srcId="{9EF2BD09-412A-4796-94BE-54595ABA0144}" destId="{6661AD2D-A0AB-4713-9FFE-DA71CE83AFA0}" srcOrd="0" destOrd="0" presId="urn:microsoft.com/office/officeart/2005/8/layout/default"/>
    <dgm:cxn modelId="{5E55156C-5A8B-4F9C-99E6-2669A8D9FCE2}" type="presOf" srcId="{6BE6EC12-B225-4343-9B9B-9463814357C2}" destId="{EB05983C-5B53-4261-877D-593D4F2B782E}" srcOrd="0" destOrd="0" presId="urn:microsoft.com/office/officeart/2005/8/layout/default"/>
    <dgm:cxn modelId="{948BA24D-2903-443D-A90C-A19ACB028E62}" srcId="{D3E46901-9FD8-4DD5-957E-92090A2DABC9}" destId="{7F708747-207B-4B4C-81F6-8C9662BF12D1}" srcOrd="1" destOrd="0" parTransId="{CE298541-B0EF-42E6-BBF0-5664DF57290A}" sibTransId="{D3923969-D549-418E-B00A-1BCD52AE9612}"/>
    <dgm:cxn modelId="{3962CD58-5BA3-4CE8-8C93-792DB8AA8D95}" srcId="{D3E46901-9FD8-4DD5-957E-92090A2DABC9}" destId="{5779B36A-F32A-408F-9E5C-85D1D3DE7F56}" srcOrd="3" destOrd="0" parTransId="{31020B85-2193-430E-AE56-A43AA2DF2B93}" sibTransId="{73366087-EF93-4BBC-954A-544CB19666EB}"/>
    <dgm:cxn modelId="{F62F1F7A-E827-4915-8B6D-6008EB700C0D}" type="presOf" srcId="{5779B36A-F32A-408F-9E5C-85D1D3DE7F56}" destId="{E5D7463D-E0E5-442B-92D1-C23EDB465CD7}" srcOrd="0" destOrd="0" presId="urn:microsoft.com/office/officeart/2005/8/layout/default"/>
    <dgm:cxn modelId="{3DE5447B-C50E-40FA-8511-D4362DBF862D}" type="presOf" srcId="{265D109D-3C99-470A-9626-307D418817EF}" destId="{2666B400-F6D5-483C-9808-61D0D670845B}" srcOrd="0" destOrd="0" presId="urn:microsoft.com/office/officeart/2005/8/layout/default"/>
    <dgm:cxn modelId="{E4B69C91-0F1E-4D22-863E-AE0EB46ED2F0}" type="presOf" srcId="{0934A50E-6665-41C0-A0DA-8AAF2C9FF28C}" destId="{DC9FF738-6DCB-4F0A-A94E-0740AF7593AF}" srcOrd="0" destOrd="0" presId="urn:microsoft.com/office/officeart/2005/8/layout/default"/>
    <dgm:cxn modelId="{48657194-1A58-4387-83CA-B31794528FED}" srcId="{D3E46901-9FD8-4DD5-957E-92090A2DABC9}" destId="{03EFCC70-CE97-4978-8B11-B62FF738FF27}" srcOrd="2" destOrd="0" parTransId="{8FDF184E-0597-4020-A69F-4A500426D115}" sibTransId="{99C4C0F4-60B6-426F-B385-A09B2809922F}"/>
    <dgm:cxn modelId="{F0D540AB-9626-476F-9176-B120DDF9DF7F}" type="presOf" srcId="{8FA86543-3B9A-45C6-86FC-2A2BFC6C0CF2}" destId="{A1A6AB09-8EE5-441B-9EA4-F16B9A85A24D}" srcOrd="0" destOrd="0" presId="urn:microsoft.com/office/officeart/2005/8/layout/default"/>
    <dgm:cxn modelId="{1D60D5B1-7420-473D-A529-E5674CC161DC}" type="presOf" srcId="{7308E041-C354-48D7-9D8C-27C05D1F6F26}" destId="{29B0CA07-1BC2-49BF-9470-2E83D76866A5}" srcOrd="0" destOrd="0" presId="urn:microsoft.com/office/officeart/2005/8/layout/default"/>
    <dgm:cxn modelId="{30105CBC-42A8-479C-8D8E-DEA35CECDE6A}" type="presOf" srcId="{03EFCC70-CE97-4978-8B11-B62FF738FF27}" destId="{B24CE3D3-5C88-444A-BFAD-C926EA3086E7}" srcOrd="0" destOrd="0" presId="urn:microsoft.com/office/officeart/2005/8/layout/default"/>
    <dgm:cxn modelId="{32AD29BF-B1F0-44AF-8D3B-F75CA26031A8}" srcId="{D3E46901-9FD8-4DD5-957E-92090A2DABC9}" destId="{0934A50E-6665-41C0-A0DA-8AAF2C9FF28C}" srcOrd="12" destOrd="0" parTransId="{ABB6778F-6896-4F81-91D3-861A5DCE80B5}" sibTransId="{BF5164B2-477B-4030-9318-CB9FD488E5D2}"/>
    <dgm:cxn modelId="{7A949EC8-DE1C-443F-B643-EEE8527D27B8}" type="presOf" srcId="{7F708747-207B-4B4C-81F6-8C9662BF12D1}" destId="{06FE4D2D-896F-4C92-A6EB-5C22969D87A0}" srcOrd="0" destOrd="0" presId="urn:microsoft.com/office/officeart/2005/8/layout/default"/>
    <dgm:cxn modelId="{E510BFC8-C76E-44DD-8D16-1946A3E4A04B}" srcId="{D3E46901-9FD8-4DD5-957E-92090A2DABC9}" destId="{3BE1648C-5878-4CDE-B3B9-7EC1821A19D6}" srcOrd="6" destOrd="0" parTransId="{5D067C00-9576-4CE8-9D43-506C69B1E50E}" sibTransId="{7F328246-4D2F-4A71-BB92-833814BA89EE}"/>
    <dgm:cxn modelId="{C644D3F2-B120-43B8-8AF3-13ECA9CA3719}" srcId="{D3E46901-9FD8-4DD5-957E-92090A2DABC9}" destId="{7308E041-C354-48D7-9D8C-27C05D1F6F26}" srcOrd="4" destOrd="0" parTransId="{28307A29-B459-4461-B243-212B24F2C95B}" sibTransId="{4FEFE29A-C1AC-4575-A4F2-2F668C3CDAEA}"/>
    <dgm:cxn modelId="{2FD59EF7-02F9-4BC2-AD2B-5FCEF5B6E6BF}" srcId="{D3E46901-9FD8-4DD5-957E-92090A2DABC9}" destId="{AA03E612-9EF0-4825-A832-A5672EBDF770}" srcOrd="0" destOrd="0" parTransId="{65AE779F-40ED-45DB-999D-72019A91E3DB}" sibTransId="{EA545D98-C130-4887-A6AB-DFB8CC4AA17E}"/>
    <dgm:cxn modelId="{D727D3FF-31CC-4D54-97D1-E42B216B56F4}" srcId="{D3E46901-9FD8-4DD5-957E-92090A2DABC9}" destId="{C1D8D144-EEB8-4DED-907A-BCFAA0DF53EC}" srcOrd="10" destOrd="0" parTransId="{69E408C9-5BA3-413C-B5E7-BFDC83ECD551}" sibTransId="{54B6ED41-32A9-4C29-9606-D5CDF3B0B17E}"/>
    <dgm:cxn modelId="{335D0605-0798-4945-99BA-7A84BFCB5E13}" type="presParOf" srcId="{8D85A96D-E940-4863-BFDC-B45468EFB67B}" destId="{8406255F-DB23-4897-A030-CAF2ABB81A1D}" srcOrd="0" destOrd="0" presId="urn:microsoft.com/office/officeart/2005/8/layout/default"/>
    <dgm:cxn modelId="{11978B85-9E13-4BA0-9C9E-B680043462AB}" type="presParOf" srcId="{8D85A96D-E940-4863-BFDC-B45468EFB67B}" destId="{9B6F2359-519E-49A1-9F76-FEE51DF5AF58}" srcOrd="1" destOrd="0" presId="urn:microsoft.com/office/officeart/2005/8/layout/default"/>
    <dgm:cxn modelId="{41408998-A3EA-4E95-828F-C0E1A4783AE5}" type="presParOf" srcId="{8D85A96D-E940-4863-BFDC-B45468EFB67B}" destId="{06FE4D2D-896F-4C92-A6EB-5C22969D87A0}" srcOrd="2" destOrd="0" presId="urn:microsoft.com/office/officeart/2005/8/layout/default"/>
    <dgm:cxn modelId="{DE348151-3600-4E3E-A3D1-CFAD4155B2A8}" type="presParOf" srcId="{8D85A96D-E940-4863-BFDC-B45468EFB67B}" destId="{D0BA5B80-77CA-4A04-9A03-E82A5F527211}" srcOrd="3" destOrd="0" presId="urn:microsoft.com/office/officeart/2005/8/layout/default"/>
    <dgm:cxn modelId="{DEC7C8ED-C997-4920-9EA5-5FB707DDCA7B}" type="presParOf" srcId="{8D85A96D-E940-4863-BFDC-B45468EFB67B}" destId="{B24CE3D3-5C88-444A-BFAD-C926EA3086E7}" srcOrd="4" destOrd="0" presId="urn:microsoft.com/office/officeart/2005/8/layout/default"/>
    <dgm:cxn modelId="{A0FBC6EE-9F7A-4E26-82BB-995362E32A22}" type="presParOf" srcId="{8D85A96D-E940-4863-BFDC-B45468EFB67B}" destId="{0F2D3AC8-74E3-48AB-9D38-33DE639E7DBB}" srcOrd="5" destOrd="0" presId="urn:microsoft.com/office/officeart/2005/8/layout/default"/>
    <dgm:cxn modelId="{3EC7BC2D-5C26-44C8-B53B-12B6F3050952}" type="presParOf" srcId="{8D85A96D-E940-4863-BFDC-B45468EFB67B}" destId="{E5D7463D-E0E5-442B-92D1-C23EDB465CD7}" srcOrd="6" destOrd="0" presId="urn:microsoft.com/office/officeart/2005/8/layout/default"/>
    <dgm:cxn modelId="{216FBD78-00C3-48C6-AA78-09BB69554D54}" type="presParOf" srcId="{8D85A96D-E940-4863-BFDC-B45468EFB67B}" destId="{2565EA24-01A7-45A0-B432-5BC8B53E23DD}" srcOrd="7" destOrd="0" presId="urn:microsoft.com/office/officeart/2005/8/layout/default"/>
    <dgm:cxn modelId="{B59B61DF-9DF6-4FE7-96DF-B4CAFFAFF73D}" type="presParOf" srcId="{8D85A96D-E940-4863-BFDC-B45468EFB67B}" destId="{29B0CA07-1BC2-49BF-9470-2E83D76866A5}" srcOrd="8" destOrd="0" presId="urn:microsoft.com/office/officeart/2005/8/layout/default"/>
    <dgm:cxn modelId="{1EA4EBCA-5108-4C43-AA48-3294E4937C0B}" type="presParOf" srcId="{8D85A96D-E940-4863-BFDC-B45468EFB67B}" destId="{7FBF38B4-F3B7-4829-BF17-9CA2EF54ADAC}" srcOrd="9" destOrd="0" presId="urn:microsoft.com/office/officeart/2005/8/layout/default"/>
    <dgm:cxn modelId="{2EBEC1D8-697E-4D28-924E-F2ADAE50C532}" type="presParOf" srcId="{8D85A96D-E940-4863-BFDC-B45468EFB67B}" destId="{EB05983C-5B53-4261-877D-593D4F2B782E}" srcOrd="10" destOrd="0" presId="urn:microsoft.com/office/officeart/2005/8/layout/default"/>
    <dgm:cxn modelId="{5741013C-CADA-431C-BA5A-67FFE208BD96}" type="presParOf" srcId="{8D85A96D-E940-4863-BFDC-B45468EFB67B}" destId="{CD82B36E-25C7-4DDA-BE1A-6E570EE78762}" srcOrd="11" destOrd="0" presId="urn:microsoft.com/office/officeart/2005/8/layout/default"/>
    <dgm:cxn modelId="{49B010C9-C02D-40DF-A6D8-C8E36F474AA0}" type="presParOf" srcId="{8D85A96D-E940-4863-BFDC-B45468EFB67B}" destId="{D5FF3EAD-DBFC-4D4A-918F-163791DB16BF}" srcOrd="12" destOrd="0" presId="urn:microsoft.com/office/officeart/2005/8/layout/default"/>
    <dgm:cxn modelId="{312889DA-7078-4FC3-9DB9-B30EAB26A4BC}" type="presParOf" srcId="{8D85A96D-E940-4863-BFDC-B45468EFB67B}" destId="{99AB894B-6869-4E3C-87EA-A93050E5168B}" srcOrd="13" destOrd="0" presId="urn:microsoft.com/office/officeart/2005/8/layout/default"/>
    <dgm:cxn modelId="{024182B6-61A6-4E74-8819-194F36BEFC6B}" type="presParOf" srcId="{8D85A96D-E940-4863-BFDC-B45468EFB67B}" destId="{2666B400-F6D5-483C-9808-61D0D670845B}" srcOrd="14" destOrd="0" presId="urn:microsoft.com/office/officeart/2005/8/layout/default"/>
    <dgm:cxn modelId="{C93799C3-354A-42E4-9132-7AD5FB08033A}" type="presParOf" srcId="{8D85A96D-E940-4863-BFDC-B45468EFB67B}" destId="{C5FDD4ED-EE3F-4466-9438-0D579EEF9A00}" srcOrd="15" destOrd="0" presId="urn:microsoft.com/office/officeart/2005/8/layout/default"/>
    <dgm:cxn modelId="{F85CA3BB-B916-4E04-A0FA-F5D849DA9FAC}" type="presParOf" srcId="{8D85A96D-E940-4863-BFDC-B45468EFB67B}" destId="{6661AD2D-A0AB-4713-9FFE-DA71CE83AFA0}" srcOrd="16" destOrd="0" presId="urn:microsoft.com/office/officeart/2005/8/layout/default"/>
    <dgm:cxn modelId="{9CF97BF7-43AC-41BF-B028-1425CD4DE11E}" type="presParOf" srcId="{8D85A96D-E940-4863-BFDC-B45468EFB67B}" destId="{FDE1CC47-26FE-4D1E-BA31-6159C1CB90E7}" srcOrd="17" destOrd="0" presId="urn:microsoft.com/office/officeart/2005/8/layout/default"/>
    <dgm:cxn modelId="{F0B4B049-7965-4D8B-8A0D-BC932341E446}" type="presParOf" srcId="{8D85A96D-E940-4863-BFDC-B45468EFB67B}" destId="{A1A6AB09-8EE5-441B-9EA4-F16B9A85A24D}" srcOrd="18" destOrd="0" presId="urn:microsoft.com/office/officeart/2005/8/layout/default"/>
    <dgm:cxn modelId="{5CDC7244-2F55-490F-81FF-D88C153FFA21}" type="presParOf" srcId="{8D85A96D-E940-4863-BFDC-B45468EFB67B}" destId="{9B53864B-061F-4EDD-9148-9E162B53E59D}" srcOrd="19" destOrd="0" presId="urn:microsoft.com/office/officeart/2005/8/layout/default"/>
    <dgm:cxn modelId="{A7C4E6D5-73AC-49BA-9633-4CBBD5D702D6}" type="presParOf" srcId="{8D85A96D-E940-4863-BFDC-B45468EFB67B}" destId="{1B10D0A3-8816-4C4C-B59B-649C4FD197DE}" srcOrd="20" destOrd="0" presId="urn:microsoft.com/office/officeart/2005/8/layout/default"/>
    <dgm:cxn modelId="{3F8C8085-F05F-4FB3-A9BC-B696C3C3D2FE}" type="presParOf" srcId="{8D85A96D-E940-4863-BFDC-B45468EFB67B}" destId="{0CF0FDE8-228C-4C1E-9DC5-3308A06FAFD3}" srcOrd="21" destOrd="0" presId="urn:microsoft.com/office/officeart/2005/8/layout/default"/>
    <dgm:cxn modelId="{58E92912-8A72-4DB8-90E9-B38BB14D1795}" type="presParOf" srcId="{8D85A96D-E940-4863-BFDC-B45468EFB67B}" destId="{83CEB3CE-1C8E-402A-8213-4B19DB371A8F}" srcOrd="22" destOrd="0" presId="urn:microsoft.com/office/officeart/2005/8/layout/default"/>
    <dgm:cxn modelId="{C99412FA-F6DE-46BF-9CAB-2C21CCE23352}" type="presParOf" srcId="{8D85A96D-E940-4863-BFDC-B45468EFB67B}" destId="{CEB7A7C8-C162-4A5F-87B6-2B8EEEC8C41E}" srcOrd="23" destOrd="0" presId="urn:microsoft.com/office/officeart/2005/8/layout/default"/>
    <dgm:cxn modelId="{29395B01-685E-4A12-80B6-C77AFE7E59EF}" type="presParOf" srcId="{8D85A96D-E940-4863-BFDC-B45468EFB67B}" destId="{DC9FF738-6DCB-4F0A-A94E-0740AF7593AF}" srcOrd="24" destOrd="0" presId="urn:microsoft.com/office/officeart/2005/8/layout/default"/>
    <dgm:cxn modelId="{124FC65E-4FE4-429B-92CA-39C71C10C372}" type="presParOf" srcId="{8D85A96D-E940-4863-BFDC-B45468EFB67B}" destId="{E8616E34-1C43-455C-8744-7D026CC67511}" srcOrd="25" destOrd="0" presId="urn:microsoft.com/office/officeart/2005/8/layout/default"/>
    <dgm:cxn modelId="{B60E2BF6-D3DB-4A14-BAA5-170EDFE8958A}" type="presParOf" srcId="{8D85A96D-E940-4863-BFDC-B45468EFB67B}" destId="{4144ABD7-312F-4392-8144-ED10EBA3C106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F23260-2065-48F0-8DBB-D7E1FBAF2B5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35A9381-A77B-407F-90F6-D21407593763}">
      <dgm:prSet/>
      <dgm:spPr/>
      <dgm:t>
        <a:bodyPr/>
        <a:lstStyle/>
        <a:p>
          <a:r>
            <a:rPr lang="fr-FR" b="1"/>
            <a:t>Les vêtements selon la saison</a:t>
          </a:r>
          <a:endParaRPr lang="en-US"/>
        </a:p>
      </dgm:t>
    </dgm:pt>
    <dgm:pt modelId="{D246F056-C152-48BC-B191-E41FAE86943F}" type="parTrans" cxnId="{738DF797-26F9-4411-9EBE-02FFA5BCF05E}">
      <dgm:prSet/>
      <dgm:spPr/>
      <dgm:t>
        <a:bodyPr/>
        <a:lstStyle/>
        <a:p>
          <a:endParaRPr lang="en-US"/>
        </a:p>
      </dgm:t>
    </dgm:pt>
    <dgm:pt modelId="{47C9E684-FC7B-4B00-92C0-6EF3A20C777E}" type="sibTrans" cxnId="{738DF797-26F9-4411-9EBE-02FFA5BCF05E}">
      <dgm:prSet/>
      <dgm:spPr/>
      <dgm:t>
        <a:bodyPr/>
        <a:lstStyle/>
        <a:p>
          <a:endParaRPr lang="en-US"/>
        </a:p>
      </dgm:t>
    </dgm:pt>
    <dgm:pt modelId="{19B00239-2267-4E3E-AFA9-B40025D01B60}">
      <dgm:prSet/>
      <dgm:spPr/>
      <dgm:t>
        <a:bodyPr/>
        <a:lstStyle/>
        <a:p>
          <a:r>
            <a:rPr lang="fr-FR"/>
            <a:t>un manteau</a:t>
          </a:r>
          <a:endParaRPr lang="en-US"/>
        </a:p>
      </dgm:t>
    </dgm:pt>
    <dgm:pt modelId="{CABC68CD-3CD8-4057-8770-62DB804546D7}" type="parTrans" cxnId="{63CF8D8A-F0DB-4040-A295-BE2010D30AD6}">
      <dgm:prSet/>
      <dgm:spPr/>
      <dgm:t>
        <a:bodyPr/>
        <a:lstStyle/>
        <a:p>
          <a:endParaRPr lang="en-US"/>
        </a:p>
      </dgm:t>
    </dgm:pt>
    <dgm:pt modelId="{B75D6B5E-5BCF-4FA7-B8BC-5C06CA618A1D}" type="sibTrans" cxnId="{63CF8D8A-F0DB-4040-A295-BE2010D30AD6}">
      <dgm:prSet/>
      <dgm:spPr/>
      <dgm:t>
        <a:bodyPr/>
        <a:lstStyle/>
        <a:p>
          <a:endParaRPr lang="en-US"/>
        </a:p>
      </dgm:t>
    </dgm:pt>
    <dgm:pt modelId="{F949359C-B653-4DBA-BF6F-FB83FBEA8249}">
      <dgm:prSet/>
      <dgm:spPr/>
      <dgm:t>
        <a:bodyPr/>
        <a:lstStyle/>
        <a:p>
          <a:r>
            <a:rPr lang="fr-FR"/>
            <a:t>un chapeau</a:t>
          </a:r>
          <a:endParaRPr lang="en-US"/>
        </a:p>
      </dgm:t>
    </dgm:pt>
    <dgm:pt modelId="{7A1EEF71-3CEC-41BE-9814-5CA38FD81075}" type="parTrans" cxnId="{F119B817-9DAB-47E8-ADC5-6171557436C5}">
      <dgm:prSet/>
      <dgm:spPr/>
      <dgm:t>
        <a:bodyPr/>
        <a:lstStyle/>
        <a:p>
          <a:endParaRPr lang="en-US"/>
        </a:p>
      </dgm:t>
    </dgm:pt>
    <dgm:pt modelId="{9E8FDEF1-5B55-49F8-A1F8-6E5D5F015A64}" type="sibTrans" cxnId="{F119B817-9DAB-47E8-ADC5-6171557436C5}">
      <dgm:prSet/>
      <dgm:spPr/>
      <dgm:t>
        <a:bodyPr/>
        <a:lstStyle/>
        <a:p>
          <a:endParaRPr lang="en-US"/>
        </a:p>
      </dgm:t>
    </dgm:pt>
    <dgm:pt modelId="{D3EA1E42-3AE8-4112-BF1E-C86B4BCB000C}">
      <dgm:prSet/>
      <dgm:spPr/>
      <dgm:t>
        <a:bodyPr/>
        <a:lstStyle/>
        <a:p>
          <a:r>
            <a:rPr lang="fr-FR"/>
            <a:t>une tuque</a:t>
          </a:r>
          <a:endParaRPr lang="en-US"/>
        </a:p>
      </dgm:t>
    </dgm:pt>
    <dgm:pt modelId="{198E610C-0792-4437-8BA9-C7558EB2F4CE}" type="parTrans" cxnId="{DDF8D4FA-3E38-4902-9AE4-19EEA922B799}">
      <dgm:prSet/>
      <dgm:spPr/>
      <dgm:t>
        <a:bodyPr/>
        <a:lstStyle/>
        <a:p>
          <a:endParaRPr lang="en-US"/>
        </a:p>
      </dgm:t>
    </dgm:pt>
    <dgm:pt modelId="{32931E8F-81AD-4B0A-8757-DBD4964BF000}" type="sibTrans" cxnId="{DDF8D4FA-3E38-4902-9AE4-19EEA922B799}">
      <dgm:prSet/>
      <dgm:spPr/>
      <dgm:t>
        <a:bodyPr/>
        <a:lstStyle/>
        <a:p>
          <a:endParaRPr lang="en-US"/>
        </a:p>
      </dgm:t>
    </dgm:pt>
    <dgm:pt modelId="{1337FD42-0B1D-46BD-AF17-57CB0A877E5C}">
      <dgm:prSet/>
      <dgm:spPr/>
      <dgm:t>
        <a:bodyPr/>
        <a:lstStyle/>
        <a:p>
          <a:r>
            <a:rPr lang="fr-FR"/>
            <a:t>des mitaines</a:t>
          </a:r>
          <a:endParaRPr lang="en-US"/>
        </a:p>
      </dgm:t>
    </dgm:pt>
    <dgm:pt modelId="{B5ED3063-E6B7-4256-AD23-27E430EF864E}" type="parTrans" cxnId="{6CF5EDC4-32E1-47DA-AF05-2909F7A2F2FB}">
      <dgm:prSet/>
      <dgm:spPr/>
      <dgm:t>
        <a:bodyPr/>
        <a:lstStyle/>
        <a:p>
          <a:endParaRPr lang="en-US"/>
        </a:p>
      </dgm:t>
    </dgm:pt>
    <dgm:pt modelId="{A39CD725-B586-4BA1-903F-05DDA7D7084C}" type="sibTrans" cxnId="{6CF5EDC4-32E1-47DA-AF05-2909F7A2F2FB}">
      <dgm:prSet/>
      <dgm:spPr/>
      <dgm:t>
        <a:bodyPr/>
        <a:lstStyle/>
        <a:p>
          <a:endParaRPr lang="en-US"/>
        </a:p>
      </dgm:t>
    </dgm:pt>
    <dgm:pt modelId="{17823C25-2F74-4C88-AE3D-6A9093890F85}">
      <dgm:prSet/>
      <dgm:spPr/>
      <dgm:t>
        <a:bodyPr/>
        <a:lstStyle/>
        <a:p>
          <a:r>
            <a:rPr lang="fr-FR"/>
            <a:t>des bottes</a:t>
          </a:r>
          <a:endParaRPr lang="en-US"/>
        </a:p>
      </dgm:t>
    </dgm:pt>
    <dgm:pt modelId="{AC56C418-FAC2-47E8-AFF6-A2DB55B5EE37}" type="parTrans" cxnId="{71E7C29B-B530-406E-BCB7-5CD04DA928D2}">
      <dgm:prSet/>
      <dgm:spPr/>
      <dgm:t>
        <a:bodyPr/>
        <a:lstStyle/>
        <a:p>
          <a:endParaRPr lang="en-US"/>
        </a:p>
      </dgm:t>
    </dgm:pt>
    <dgm:pt modelId="{B5418CF8-0485-4D64-A063-BA7A689E19F9}" type="sibTrans" cxnId="{71E7C29B-B530-406E-BCB7-5CD04DA928D2}">
      <dgm:prSet/>
      <dgm:spPr/>
      <dgm:t>
        <a:bodyPr/>
        <a:lstStyle/>
        <a:p>
          <a:endParaRPr lang="en-US"/>
        </a:p>
      </dgm:t>
    </dgm:pt>
    <dgm:pt modelId="{7276BC1C-9F4E-40C6-B57D-E9FDF0474AE3}">
      <dgm:prSet/>
      <dgm:spPr/>
      <dgm:t>
        <a:bodyPr/>
        <a:lstStyle/>
        <a:p>
          <a:r>
            <a:rPr lang="fr-FR"/>
            <a:t>un t-shirt</a:t>
          </a:r>
          <a:endParaRPr lang="en-US"/>
        </a:p>
      </dgm:t>
    </dgm:pt>
    <dgm:pt modelId="{EC40D5D1-EFFF-493D-B4A7-51361BDF1B88}" type="parTrans" cxnId="{88820AB7-4B92-4990-951B-75DDC99329AE}">
      <dgm:prSet/>
      <dgm:spPr/>
      <dgm:t>
        <a:bodyPr/>
        <a:lstStyle/>
        <a:p>
          <a:endParaRPr lang="en-US"/>
        </a:p>
      </dgm:t>
    </dgm:pt>
    <dgm:pt modelId="{C0AA2A9B-1EFE-4FB9-A96F-D18776877C82}" type="sibTrans" cxnId="{88820AB7-4B92-4990-951B-75DDC99329AE}">
      <dgm:prSet/>
      <dgm:spPr/>
      <dgm:t>
        <a:bodyPr/>
        <a:lstStyle/>
        <a:p>
          <a:endParaRPr lang="en-US"/>
        </a:p>
      </dgm:t>
    </dgm:pt>
    <dgm:pt modelId="{F6B421C4-C9FA-48E7-A85F-D85BC96B4B37}">
      <dgm:prSet/>
      <dgm:spPr/>
      <dgm:t>
        <a:bodyPr/>
        <a:lstStyle/>
        <a:p>
          <a:r>
            <a:rPr lang="fr-FR"/>
            <a:t>un short</a:t>
          </a:r>
          <a:endParaRPr lang="en-US"/>
        </a:p>
      </dgm:t>
    </dgm:pt>
    <dgm:pt modelId="{436C5777-A14F-4B2B-87B8-6BA7F4C803DE}" type="parTrans" cxnId="{6D457A70-5D5A-49AF-8C1C-B17B1C9FDC60}">
      <dgm:prSet/>
      <dgm:spPr/>
      <dgm:t>
        <a:bodyPr/>
        <a:lstStyle/>
        <a:p>
          <a:endParaRPr lang="en-US"/>
        </a:p>
      </dgm:t>
    </dgm:pt>
    <dgm:pt modelId="{A6C3851E-6A50-4B65-9818-FF5CD3BF94C0}" type="sibTrans" cxnId="{6D457A70-5D5A-49AF-8C1C-B17B1C9FDC60}">
      <dgm:prSet/>
      <dgm:spPr/>
      <dgm:t>
        <a:bodyPr/>
        <a:lstStyle/>
        <a:p>
          <a:endParaRPr lang="en-US"/>
        </a:p>
      </dgm:t>
    </dgm:pt>
    <dgm:pt modelId="{C98BC6E9-69ED-4EF2-A4BB-DD89F556C073}">
      <dgm:prSet/>
      <dgm:spPr/>
      <dgm:t>
        <a:bodyPr/>
        <a:lstStyle/>
        <a:p>
          <a:r>
            <a:rPr lang="fr-FR"/>
            <a:t>des sandales</a:t>
          </a:r>
          <a:endParaRPr lang="en-US"/>
        </a:p>
      </dgm:t>
    </dgm:pt>
    <dgm:pt modelId="{4202F697-AE60-4149-8D05-32D64CCA10A1}" type="parTrans" cxnId="{91E539A3-B497-4D90-BE87-1BF0A73F2625}">
      <dgm:prSet/>
      <dgm:spPr/>
      <dgm:t>
        <a:bodyPr/>
        <a:lstStyle/>
        <a:p>
          <a:endParaRPr lang="en-US"/>
        </a:p>
      </dgm:t>
    </dgm:pt>
    <dgm:pt modelId="{355448B2-CB19-4DB7-A714-9DC3969F8879}" type="sibTrans" cxnId="{91E539A3-B497-4D90-BE87-1BF0A73F2625}">
      <dgm:prSet/>
      <dgm:spPr/>
      <dgm:t>
        <a:bodyPr/>
        <a:lstStyle/>
        <a:p>
          <a:endParaRPr lang="en-US"/>
        </a:p>
      </dgm:t>
    </dgm:pt>
    <dgm:pt modelId="{FE582B32-8D58-4E24-9CBB-5DFE048967C0}">
      <dgm:prSet/>
      <dgm:spPr/>
      <dgm:t>
        <a:bodyPr/>
        <a:lstStyle/>
        <a:p>
          <a:r>
            <a:rPr lang="fr-FR"/>
            <a:t>un imperméable </a:t>
          </a:r>
          <a:endParaRPr lang="en-US"/>
        </a:p>
      </dgm:t>
    </dgm:pt>
    <dgm:pt modelId="{1B3D64D3-5D78-4FB1-A2C6-E26443785327}" type="parTrans" cxnId="{EF91E4C4-18FB-4A43-A901-55860880DF27}">
      <dgm:prSet/>
      <dgm:spPr/>
      <dgm:t>
        <a:bodyPr/>
        <a:lstStyle/>
        <a:p>
          <a:endParaRPr lang="en-US"/>
        </a:p>
      </dgm:t>
    </dgm:pt>
    <dgm:pt modelId="{4594F728-3502-45B3-A560-5F132A9BEF3B}" type="sibTrans" cxnId="{EF91E4C4-18FB-4A43-A901-55860880DF27}">
      <dgm:prSet/>
      <dgm:spPr/>
      <dgm:t>
        <a:bodyPr/>
        <a:lstStyle/>
        <a:p>
          <a:endParaRPr lang="en-US"/>
        </a:p>
      </dgm:t>
    </dgm:pt>
    <dgm:pt modelId="{2F315294-673F-4541-A147-BFC15B99B14B}">
      <dgm:prSet/>
      <dgm:spPr/>
      <dgm:t>
        <a:bodyPr/>
        <a:lstStyle/>
        <a:p>
          <a:r>
            <a:rPr lang="fr-FR" b="1"/>
            <a:t>Les activités</a:t>
          </a:r>
          <a:endParaRPr lang="en-US"/>
        </a:p>
      </dgm:t>
    </dgm:pt>
    <dgm:pt modelId="{8A1FF5E5-3938-4122-9312-E5B416BA300D}" type="parTrans" cxnId="{2822B9FD-7C40-4F37-8849-F02EF3B6AAA7}">
      <dgm:prSet/>
      <dgm:spPr/>
      <dgm:t>
        <a:bodyPr/>
        <a:lstStyle/>
        <a:p>
          <a:endParaRPr lang="en-US"/>
        </a:p>
      </dgm:t>
    </dgm:pt>
    <dgm:pt modelId="{1B35325C-69EE-4045-912D-34A25E58207C}" type="sibTrans" cxnId="{2822B9FD-7C40-4F37-8849-F02EF3B6AAA7}">
      <dgm:prSet/>
      <dgm:spPr/>
      <dgm:t>
        <a:bodyPr/>
        <a:lstStyle/>
        <a:p>
          <a:endParaRPr lang="en-US"/>
        </a:p>
      </dgm:t>
    </dgm:pt>
    <dgm:pt modelId="{C2A27808-AB04-4805-86AC-D04CAD8031C3}">
      <dgm:prSet/>
      <dgm:spPr/>
      <dgm:t>
        <a:bodyPr/>
        <a:lstStyle/>
        <a:p>
          <a:r>
            <a:rPr lang="fr-FR"/>
            <a:t>jouer dans la neige</a:t>
          </a:r>
          <a:endParaRPr lang="en-US"/>
        </a:p>
      </dgm:t>
    </dgm:pt>
    <dgm:pt modelId="{67B2B20A-5AF2-4BDD-BC5D-08222C851BE7}" type="parTrans" cxnId="{95272D8F-B164-4AF7-978E-77C2EA59FEB6}">
      <dgm:prSet/>
      <dgm:spPr/>
      <dgm:t>
        <a:bodyPr/>
        <a:lstStyle/>
        <a:p>
          <a:endParaRPr lang="en-US"/>
        </a:p>
      </dgm:t>
    </dgm:pt>
    <dgm:pt modelId="{65FACDE6-758E-4C90-A96F-996B40D95765}" type="sibTrans" cxnId="{95272D8F-B164-4AF7-978E-77C2EA59FEB6}">
      <dgm:prSet/>
      <dgm:spPr/>
      <dgm:t>
        <a:bodyPr/>
        <a:lstStyle/>
        <a:p>
          <a:endParaRPr lang="en-US"/>
        </a:p>
      </dgm:t>
    </dgm:pt>
    <dgm:pt modelId="{B30FAD6C-F713-484A-847E-8C05EE6635B7}">
      <dgm:prSet/>
      <dgm:spPr/>
      <dgm:t>
        <a:bodyPr/>
        <a:lstStyle/>
        <a:p>
          <a:r>
            <a:rPr lang="fr-FR"/>
            <a:t>faire un bonhomme de neige</a:t>
          </a:r>
          <a:endParaRPr lang="en-US"/>
        </a:p>
      </dgm:t>
    </dgm:pt>
    <dgm:pt modelId="{EAE2891E-BB8C-479D-B700-52A0F425EFB1}" type="parTrans" cxnId="{67441B3C-02AB-45F8-8DC5-887042E3BC74}">
      <dgm:prSet/>
      <dgm:spPr/>
      <dgm:t>
        <a:bodyPr/>
        <a:lstStyle/>
        <a:p>
          <a:endParaRPr lang="en-US"/>
        </a:p>
      </dgm:t>
    </dgm:pt>
    <dgm:pt modelId="{D43A3F9B-0E56-4E3F-917F-638B5B80B1E9}" type="sibTrans" cxnId="{67441B3C-02AB-45F8-8DC5-887042E3BC74}">
      <dgm:prSet/>
      <dgm:spPr/>
      <dgm:t>
        <a:bodyPr/>
        <a:lstStyle/>
        <a:p>
          <a:endParaRPr lang="en-US"/>
        </a:p>
      </dgm:t>
    </dgm:pt>
    <dgm:pt modelId="{D47F4C32-17F5-40CE-8096-CA8E4A56918F}">
      <dgm:prSet/>
      <dgm:spPr/>
      <dgm:t>
        <a:bodyPr/>
        <a:lstStyle/>
        <a:p>
          <a:r>
            <a:rPr lang="fr-FR"/>
            <a:t>patiner</a:t>
          </a:r>
          <a:endParaRPr lang="en-US"/>
        </a:p>
      </dgm:t>
    </dgm:pt>
    <dgm:pt modelId="{6B794BB3-DC1E-4889-9748-3443F80C69DA}" type="parTrans" cxnId="{12574A31-B665-4E0C-9F86-696589318D29}">
      <dgm:prSet/>
      <dgm:spPr/>
      <dgm:t>
        <a:bodyPr/>
        <a:lstStyle/>
        <a:p>
          <a:endParaRPr lang="en-US"/>
        </a:p>
      </dgm:t>
    </dgm:pt>
    <dgm:pt modelId="{6A74283A-D428-4278-BCDD-F07AC8A46447}" type="sibTrans" cxnId="{12574A31-B665-4E0C-9F86-696589318D29}">
      <dgm:prSet/>
      <dgm:spPr/>
      <dgm:t>
        <a:bodyPr/>
        <a:lstStyle/>
        <a:p>
          <a:endParaRPr lang="en-US"/>
        </a:p>
      </dgm:t>
    </dgm:pt>
    <dgm:pt modelId="{77E32E2F-5FF7-4B3C-90C0-746350C7866D}">
      <dgm:prSet/>
      <dgm:spPr/>
      <dgm:t>
        <a:bodyPr/>
        <a:lstStyle/>
        <a:p>
          <a:r>
            <a:rPr lang="fr-FR"/>
            <a:t>faire du vélo</a:t>
          </a:r>
          <a:endParaRPr lang="en-US"/>
        </a:p>
      </dgm:t>
    </dgm:pt>
    <dgm:pt modelId="{A974156E-3AD5-4E30-89CD-953C87E27BE9}" type="parTrans" cxnId="{BC422604-2F42-420F-B0F0-DE3A8EC1A815}">
      <dgm:prSet/>
      <dgm:spPr/>
      <dgm:t>
        <a:bodyPr/>
        <a:lstStyle/>
        <a:p>
          <a:endParaRPr lang="en-US"/>
        </a:p>
      </dgm:t>
    </dgm:pt>
    <dgm:pt modelId="{4EF50427-CB23-42FB-8069-C326CB3C2C1D}" type="sibTrans" cxnId="{BC422604-2F42-420F-B0F0-DE3A8EC1A815}">
      <dgm:prSet/>
      <dgm:spPr/>
      <dgm:t>
        <a:bodyPr/>
        <a:lstStyle/>
        <a:p>
          <a:endParaRPr lang="en-US"/>
        </a:p>
      </dgm:t>
    </dgm:pt>
    <dgm:pt modelId="{B3E18D2E-8D6B-4869-B15F-ADEC3290AE4D}">
      <dgm:prSet/>
      <dgm:spPr/>
      <dgm:t>
        <a:bodyPr/>
        <a:lstStyle/>
        <a:p>
          <a:r>
            <a:rPr lang="fr-FR"/>
            <a:t>nager</a:t>
          </a:r>
          <a:endParaRPr lang="en-US"/>
        </a:p>
      </dgm:t>
    </dgm:pt>
    <dgm:pt modelId="{71609059-2B78-4CA9-89DD-BAD85CE67C98}" type="parTrans" cxnId="{24825AC7-5C4E-4B08-9676-681534210A37}">
      <dgm:prSet/>
      <dgm:spPr/>
      <dgm:t>
        <a:bodyPr/>
        <a:lstStyle/>
        <a:p>
          <a:endParaRPr lang="en-US"/>
        </a:p>
      </dgm:t>
    </dgm:pt>
    <dgm:pt modelId="{56C0FAA3-8719-4596-AC98-5EA0BC307A6F}" type="sibTrans" cxnId="{24825AC7-5C4E-4B08-9676-681534210A37}">
      <dgm:prSet/>
      <dgm:spPr/>
      <dgm:t>
        <a:bodyPr/>
        <a:lstStyle/>
        <a:p>
          <a:endParaRPr lang="en-US"/>
        </a:p>
      </dgm:t>
    </dgm:pt>
    <dgm:pt modelId="{FE8704C8-CF4F-4AA9-BC61-58F0396F84EC}">
      <dgm:prSet/>
      <dgm:spPr/>
      <dgm:t>
        <a:bodyPr/>
        <a:lstStyle/>
        <a:p>
          <a:r>
            <a:rPr lang="fr-FR"/>
            <a:t>jouer au parc</a:t>
          </a:r>
          <a:endParaRPr lang="en-US"/>
        </a:p>
      </dgm:t>
    </dgm:pt>
    <dgm:pt modelId="{BE756659-5E4D-42B0-B507-979EF5350A26}" type="parTrans" cxnId="{7AD7D9B8-68F6-41C7-A7CA-F154E228AFA7}">
      <dgm:prSet/>
      <dgm:spPr/>
      <dgm:t>
        <a:bodyPr/>
        <a:lstStyle/>
        <a:p>
          <a:endParaRPr lang="en-US"/>
        </a:p>
      </dgm:t>
    </dgm:pt>
    <dgm:pt modelId="{C328297D-36AA-4B06-A9A5-DDC00D706E08}" type="sibTrans" cxnId="{7AD7D9B8-68F6-41C7-A7CA-F154E228AFA7}">
      <dgm:prSet/>
      <dgm:spPr/>
      <dgm:t>
        <a:bodyPr/>
        <a:lstStyle/>
        <a:p>
          <a:endParaRPr lang="en-US"/>
        </a:p>
      </dgm:t>
    </dgm:pt>
    <dgm:pt modelId="{5F1191C0-0CF9-4D20-BA91-465539CE4E49}">
      <dgm:prSet/>
      <dgm:spPr/>
      <dgm:t>
        <a:bodyPr/>
        <a:lstStyle/>
        <a:p>
          <a:r>
            <a:rPr lang="fr-FR"/>
            <a:t>ramasser des feuilles</a:t>
          </a:r>
          <a:endParaRPr lang="en-US"/>
        </a:p>
      </dgm:t>
    </dgm:pt>
    <dgm:pt modelId="{620D96F7-EECC-40A3-97D7-441C953D2EE0}" type="parTrans" cxnId="{2377FE26-A1AC-4AAB-B94E-637CA07DA1F3}">
      <dgm:prSet/>
      <dgm:spPr/>
      <dgm:t>
        <a:bodyPr/>
        <a:lstStyle/>
        <a:p>
          <a:endParaRPr lang="en-US"/>
        </a:p>
      </dgm:t>
    </dgm:pt>
    <dgm:pt modelId="{CA27D907-52A0-40BD-BC08-DE153904F48C}" type="sibTrans" cxnId="{2377FE26-A1AC-4AAB-B94E-637CA07DA1F3}">
      <dgm:prSet/>
      <dgm:spPr/>
      <dgm:t>
        <a:bodyPr/>
        <a:lstStyle/>
        <a:p>
          <a:endParaRPr lang="en-US"/>
        </a:p>
      </dgm:t>
    </dgm:pt>
    <dgm:pt modelId="{C88709D7-5781-4AF8-B20C-D1634617CF65}">
      <dgm:prSet/>
      <dgm:spPr/>
      <dgm:t>
        <a:bodyPr/>
        <a:lstStyle/>
        <a:p>
          <a:r>
            <a:rPr lang="fr-FR"/>
            <a:t>faire un pique-nique</a:t>
          </a:r>
          <a:endParaRPr lang="en-US"/>
        </a:p>
      </dgm:t>
    </dgm:pt>
    <dgm:pt modelId="{82B959C0-7D8B-42A5-8C07-562AB2643B8F}" type="parTrans" cxnId="{49D707FF-8210-4D58-BC28-B94437F4C8DA}">
      <dgm:prSet/>
      <dgm:spPr/>
      <dgm:t>
        <a:bodyPr/>
        <a:lstStyle/>
        <a:p>
          <a:endParaRPr lang="en-US"/>
        </a:p>
      </dgm:t>
    </dgm:pt>
    <dgm:pt modelId="{8378D6CC-1944-4D7A-B87A-9119149103FF}" type="sibTrans" cxnId="{49D707FF-8210-4D58-BC28-B94437F4C8DA}">
      <dgm:prSet/>
      <dgm:spPr/>
      <dgm:t>
        <a:bodyPr/>
        <a:lstStyle/>
        <a:p>
          <a:endParaRPr lang="en-US"/>
        </a:p>
      </dgm:t>
    </dgm:pt>
    <dgm:pt modelId="{9EBCE395-66D4-4701-B3DA-355D1A6F34D9}">
      <dgm:prSet/>
      <dgm:spPr/>
      <dgm:t>
        <a:bodyPr/>
        <a:lstStyle/>
        <a:p>
          <a:r>
            <a:rPr lang="fr-FR"/>
            <a:t>jardiner</a:t>
          </a:r>
          <a:endParaRPr lang="en-US"/>
        </a:p>
      </dgm:t>
    </dgm:pt>
    <dgm:pt modelId="{8B0C5C6B-9534-4B16-BF4D-15CB4DFCB01C}" type="parTrans" cxnId="{5D48828B-5DF8-45DF-97D4-B2C122F2F45F}">
      <dgm:prSet/>
      <dgm:spPr/>
      <dgm:t>
        <a:bodyPr/>
        <a:lstStyle/>
        <a:p>
          <a:endParaRPr lang="en-US"/>
        </a:p>
      </dgm:t>
    </dgm:pt>
    <dgm:pt modelId="{B06FE9DE-C4B9-4750-89AF-2BF7C92F6330}" type="sibTrans" cxnId="{5D48828B-5DF8-45DF-97D4-B2C122F2F45F}">
      <dgm:prSet/>
      <dgm:spPr/>
      <dgm:t>
        <a:bodyPr/>
        <a:lstStyle/>
        <a:p>
          <a:endParaRPr lang="en-US"/>
        </a:p>
      </dgm:t>
    </dgm:pt>
    <dgm:pt modelId="{2E2540C6-2679-4EDE-9350-5B091FE59CAE}" type="pres">
      <dgm:prSet presAssocID="{97F23260-2065-48F0-8DBB-D7E1FBAF2B5C}" presName="diagram" presStyleCnt="0">
        <dgm:presLayoutVars>
          <dgm:dir/>
          <dgm:resizeHandles val="exact"/>
        </dgm:presLayoutVars>
      </dgm:prSet>
      <dgm:spPr/>
    </dgm:pt>
    <dgm:pt modelId="{9ABD5D9A-D155-4B67-87A4-B6BF21BAD38D}" type="pres">
      <dgm:prSet presAssocID="{635A9381-A77B-407F-90F6-D21407593763}" presName="node" presStyleLbl="node1" presStyleIdx="0" presStyleCnt="20">
        <dgm:presLayoutVars>
          <dgm:bulletEnabled val="1"/>
        </dgm:presLayoutVars>
      </dgm:prSet>
      <dgm:spPr/>
    </dgm:pt>
    <dgm:pt modelId="{A45E79B7-10CA-48A6-8143-2549AFBF0D45}" type="pres">
      <dgm:prSet presAssocID="{47C9E684-FC7B-4B00-92C0-6EF3A20C777E}" presName="sibTrans" presStyleCnt="0"/>
      <dgm:spPr/>
    </dgm:pt>
    <dgm:pt modelId="{91315418-E735-4E6B-B9C0-02D87BCB05BC}" type="pres">
      <dgm:prSet presAssocID="{19B00239-2267-4E3E-AFA9-B40025D01B60}" presName="node" presStyleLbl="node1" presStyleIdx="1" presStyleCnt="20">
        <dgm:presLayoutVars>
          <dgm:bulletEnabled val="1"/>
        </dgm:presLayoutVars>
      </dgm:prSet>
      <dgm:spPr/>
    </dgm:pt>
    <dgm:pt modelId="{9CF7B87E-A714-47AC-B397-289BFB21AE62}" type="pres">
      <dgm:prSet presAssocID="{B75D6B5E-5BCF-4FA7-B8BC-5C06CA618A1D}" presName="sibTrans" presStyleCnt="0"/>
      <dgm:spPr/>
    </dgm:pt>
    <dgm:pt modelId="{E0686758-18D1-4874-8435-32634A573A24}" type="pres">
      <dgm:prSet presAssocID="{F949359C-B653-4DBA-BF6F-FB83FBEA8249}" presName="node" presStyleLbl="node1" presStyleIdx="2" presStyleCnt="20">
        <dgm:presLayoutVars>
          <dgm:bulletEnabled val="1"/>
        </dgm:presLayoutVars>
      </dgm:prSet>
      <dgm:spPr/>
    </dgm:pt>
    <dgm:pt modelId="{48431705-2592-4A19-934A-E80557CD6100}" type="pres">
      <dgm:prSet presAssocID="{9E8FDEF1-5B55-49F8-A1F8-6E5D5F015A64}" presName="sibTrans" presStyleCnt="0"/>
      <dgm:spPr/>
    </dgm:pt>
    <dgm:pt modelId="{2E4ACC35-B701-4254-9C93-E9A630EF5249}" type="pres">
      <dgm:prSet presAssocID="{D3EA1E42-3AE8-4112-BF1E-C86B4BCB000C}" presName="node" presStyleLbl="node1" presStyleIdx="3" presStyleCnt="20">
        <dgm:presLayoutVars>
          <dgm:bulletEnabled val="1"/>
        </dgm:presLayoutVars>
      </dgm:prSet>
      <dgm:spPr/>
    </dgm:pt>
    <dgm:pt modelId="{0F1FEEF9-A696-4712-A2F0-3C7A5FA4EB94}" type="pres">
      <dgm:prSet presAssocID="{32931E8F-81AD-4B0A-8757-DBD4964BF000}" presName="sibTrans" presStyleCnt="0"/>
      <dgm:spPr/>
    </dgm:pt>
    <dgm:pt modelId="{D82ADEEA-92A9-42A7-A79A-C1BDC72ECB8A}" type="pres">
      <dgm:prSet presAssocID="{1337FD42-0B1D-46BD-AF17-57CB0A877E5C}" presName="node" presStyleLbl="node1" presStyleIdx="4" presStyleCnt="20">
        <dgm:presLayoutVars>
          <dgm:bulletEnabled val="1"/>
        </dgm:presLayoutVars>
      </dgm:prSet>
      <dgm:spPr/>
    </dgm:pt>
    <dgm:pt modelId="{FEB032EC-55EB-4D85-A962-B5EFE3DE3081}" type="pres">
      <dgm:prSet presAssocID="{A39CD725-B586-4BA1-903F-05DDA7D7084C}" presName="sibTrans" presStyleCnt="0"/>
      <dgm:spPr/>
    </dgm:pt>
    <dgm:pt modelId="{173BA355-FF70-4548-84F3-CDE943E0BE20}" type="pres">
      <dgm:prSet presAssocID="{17823C25-2F74-4C88-AE3D-6A9093890F85}" presName="node" presStyleLbl="node1" presStyleIdx="5" presStyleCnt="20">
        <dgm:presLayoutVars>
          <dgm:bulletEnabled val="1"/>
        </dgm:presLayoutVars>
      </dgm:prSet>
      <dgm:spPr/>
    </dgm:pt>
    <dgm:pt modelId="{BDED4E54-CABA-48D5-9B4D-C769B4EA2365}" type="pres">
      <dgm:prSet presAssocID="{B5418CF8-0485-4D64-A063-BA7A689E19F9}" presName="sibTrans" presStyleCnt="0"/>
      <dgm:spPr/>
    </dgm:pt>
    <dgm:pt modelId="{C56B66A8-25A9-4CCE-87A1-69126AC3D2C9}" type="pres">
      <dgm:prSet presAssocID="{7276BC1C-9F4E-40C6-B57D-E9FDF0474AE3}" presName="node" presStyleLbl="node1" presStyleIdx="6" presStyleCnt="20">
        <dgm:presLayoutVars>
          <dgm:bulletEnabled val="1"/>
        </dgm:presLayoutVars>
      </dgm:prSet>
      <dgm:spPr/>
    </dgm:pt>
    <dgm:pt modelId="{F0DE18A6-0E7A-46F2-B689-0C6915EA1373}" type="pres">
      <dgm:prSet presAssocID="{C0AA2A9B-1EFE-4FB9-A96F-D18776877C82}" presName="sibTrans" presStyleCnt="0"/>
      <dgm:spPr/>
    </dgm:pt>
    <dgm:pt modelId="{03B3BFA4-46C9-4B72-96D0-9C00F356DD89}" type="pres">
      <dgm:prSet presAssocID="{F6B421C4-C9FA-48E7-A85F-D85BC96B4B37}" presName="node" presStyleLbl="node1" presStyleIdx="7" presStyleCnt="20">
        <dgm:presLayoutVars>
          <dgm:bulletEnabled val="1"/>
        </dgm:presLayoutVars>
      </dgm:prSet>
      <dgm:spPr/>
    </dgm:pt>
    <dgm:pt modelId="{54DE5F5E-A6E9-4B40-B485-95842C3EEA21}" type="pres">
      <dgm:prSet presAssocID="{A6C3851E-6A50-4B65-9818-FF5CD3BF94C0}" presName="sibTrans" presStyleCnt="0"/>
      <dgm:spPr/>
    </dgm:pt>
    <dgm:pt modelId="{22E297A7-793C-4D8B-B96C-21CA2BF52559}" type="pres">
      <dgm:prSet presAssocID="{C98BC6E9-69ED-4EF2-A4BB-DD89F556C073}" presName="node" presStyleLbl="node1" presStyleIdx="8" presStyleCnt="20">
        <dgm:presLayoutVars>
          <dgm:bulletEnabled val="1"/>
        </dgm:presLayoutVars>
      </dgm:prSet>
      <dgm:spPr/>
    </dgm:pt>
    <dgm:pt modelId="{E3DF4BDF-A179-40C0-BB43-DF25AA3E64AC}" type="pres">
      <dgm:prSet presAssocID="{355448B2-CB19-4DB7-A714-9DC3969F8879}" presName="sibTrans" presStyleCnt="0"/>
      <dgm:spPr/>
    </dgm:pt>
    <dgm:pt modelId="{B13366C6-9765-4BB8-B34C-2318EBB4CB88}" type="pres">
      <dgm:prSet presAssocID="{FE582B32-8D58-4E24-9CBB-5DFE048967C0}" presName="node" presStyleLbl="node1" presStyleIdx="9" presStyleCnt="20">
        <dgm:presLayoutVars>
          <dgm:bulletEnabled val="1"/>
        </dgm:presLayoutVars>
      </dgm:prSet>
      <dgm:spPr/>
    </dgm:pt>
    <dgm:pt modelId="{0316360D-4708-4C1A-9146-104E529B5E23}" type="pres">
      <dgm:prSet presAssocID="{4594F728-3502-45B3-A560-5F132A9BEF3B}" presName="sibTrans" presStyleCnt="0"/>
      <dgm:spPr/>
    </dgm:pt>
    <dgm:pt modelId="{CF4FB1D4-CF7B-4596-91D8-37AC328794E7}" type="pres">
      <dgm:prSet presAssocID="{2F315294-673F-4541-A147-BFC15B99B14B}" presName="node" presStyleLbl="node1" presStyleIdx="10" presStyleCnt="20">
        <dgm:presLayoutVars>
          <dgm:bulletEnabled val="1"/>
        </dgm:presLayoutVars>
      </dgm:prSet>
      <dgm:spPr/>
    </dgm:pt>
    <dgm:pt modelId="{21426DAB-7ACF-4A01-BEEA-6721F2853752}" type="pres">
      <dgm:prSet presAssocID="{1B35325C-69EE-4045-912D-34A25E58207C}" presName="sibTrans" presStyleCnt="0"/>
      <dgm:spPr/>
    </dgm:pt>
    <dgm:pt modelId="{12FB82F8-9CBA-4D9F-B536-0D2848C6C96D}" type="pres">
      <dgm:prSet presAssocID="{C2A27808-AB04-4805-86AC-D04CAD8031C3}" presName="node" presStyleLbl="node1" presStyleIdx="11" presStyleCnt="20">
        <dgm:presLayoutVars>
          <dgm:bulletEnabled val="1"/>
        </dgm:presLayoutVars>
      </dgm:prSet>
      <dgm:spPr/>
    </dgm:pt>
    <dgm:pt modelId="{4D98C083-682E-41E0-B498-3278C9AA3CB5}" type="pres">
      <dgm:prSet presAssocID="{65FACDE6-758E-4C90-A96F-996B40D95765}" presName="sibTrans" presStyleCnt="0"/>
      <dgm:spPr/>
    </dgm:pt>
    <dgm:pt modelId="{533926D7-A78F-408F-B234-B43869AF86F3}" type="pres">
      <dgm:prSet presAssocID="{B30FAD6C-F713-484A-847E-8C05EE6635B7}" presName="node" presStyleLbl="node1" presStyleIdx="12" presStyleCnt="20">
        <dgm:presLayoutVars>
          <dgm:bulletEnabled val="1"/>
        </dgm:presLayoutVars>
      </dgm:prSet>
      <dgm:spPr/>
    </dgm:pt>
    <dgm:pt modelId="{FA8E6BA0-E114-4EEF-B3CA-C6361D10F5B0}" type="pres">
      <dgm:prSet presAssocID="{D43A3F9B-0E56-4E3F-917F-638B5B80B1E9}" presName="sibTrans" presStyleCnt="0"/>
      <dgm:spPr/>
    </dgm:pt>
    <dgm:pt modelId="{EBC51DF2-2823-4A23-928A-C853F99C7FB7}" type="pres">
      <dgm:prSet presAssocID="{D47F4C32-17F5-40CE-8096-CA8E4A56918F}" presName="node" presStyleLbl="node1" presStyleIdx="13" presStyleCnt="20">
        <dgm:presLayoutVars>
          <dgm:bulletEnabled val="1"/>
        </dgm:presLayoutVars>
      </dgm:prSet>
      <dgm:spPr/>
    </dgm:pt>
    <dgm:pt modelId="{F64CA4F0-6BC3-45DF-B2A5-C06746C081FF}" type="pres">
      <dgm:prSet presAssocID="{6A74283A-D428-4278-BCDD-F07AC8A46447}" presName="sibTrans" presStyleCnt="0"/>
      <dgm:spPr/>
    </dgm:pt>
    <dgm:pt modelId="{271C03B2-E1BF-4B4A-8363-D5FF66F4C260}" type="pres">
      <dgm:prSet presAssocID="{77E32E2F-5FF7-4B3C-90C0-746350C7866D}" presName="node" presStyleLbl="node1" presStyleIdx="14" presStyleCnt="20">
        <dgm:presLayoutVars>
          <dgm:bulletEnabled val="1"/>
        </dgm:presLayoutVars>
      </dgm:prSet>
      <dgm:spPr/>
    </dgm:pt>
    <dgm:pt modelId="{7A76CD66-2A75-4D7B-A699-C1DA73842404}" type="pres">
      <dgm:prSet presAssocID="{4EF50427-CB23-42FB-8069-C326CB3C2C1D}" presName="sibTrans" presStyleCnt="0"/>
      <dgm:spPr/>
    </dgm:pt>
    <dgm:pt modelId="{2E968B02-1569-4917-B8C6-3E7C125823E8}" type="pres">
      <dgm:prSet presAssocID="{B3E18D2E-8D6B-4869-B15F-ADEC3290AE4D}" presName="node" presStyleLbl="node1" presStyleIdx="15" presStyleCnt="20">
        <dgm:presLayoutVars>
          <dgm:bulletEnabled val="1"/>
        </dgm:presLayoutVars>
      </dgm:prSet>
      <dgm:spPr/>
    </dgm:pt>
    <dgm:pt modelId="{9F78424C-A687-4F7B-8A1B-B12822F2BD2D}" type="pres">
      <dgm:prSet presAssocID="{56C0FAA3-8719-4596-AC98-5EA0BC307A6F}" presName="sibTrans" presStyleCnt="0"/>
      <dgm:spPr/>
    </dgm:pt>
    <dgm:pt modelId="{C958F055-2808-426F-BCB1-FB158A0DB698}" type="pres">
      <dgm:prSet presAssocID="{FE8704C8-CF4F-4AA9-BC61-58F0396F84EC}" presName="node" presStyleLbl="node1" presStyleIdx="16" presStyleCnt="20">
        <dgm:presLayoutVars>
          <dgm:bulletEnabled val="1"/>
        </dgm:presLayoutVars>
      </dgm:prSet>
      <dgm:spPr/>
    </dgm:pt>
    <dgm:pt modelId="{331F55A8-2ED6-4297-A01F-E2C6B32140D2}" type="pres">
      <dgm:prSet presAssocID="{C328297D-36AA-4B06-A9A5-DDC00D706E08}" presName="sibTrans" presStyleCnt="0"/>
      <dgm:spPr/>
    </dgm:pt>
    <dgm:pt modelId="{0575BA71-444F-411B-94CE-22EA42F46B43}" type="pres">
      <dgm:prSet presAssocID="{5F1191C0-0CF9-4D20-BA91-465539CE4E49}" presName="node" presStyleLbl="node1" presStyleIdx="17" presStyleCnt="20">
        <dgm:presLayoutVars>
          <dgm:bulletEnabled val="1"/>
        </dgm:presLayoutVars>
      </dgm:prSet>
      <dgm:spPr/>
    </dgm:pt>
    <dgm:pt modelId="{FF91C9F9-0744-4F12-813D-BDCF06AD5AE4}" type="pres">
      <dgm:prSet presAssocID="{CA27D907-52A0-40BD-BC08-DE153904F48C}" presName="sibTrans" presStyleCnt="0"/>
      <dgm:spPr/>
    </dgm:pt>
    <dgm:pt modelId="{4717949D-A7BF-46EF-881B-8C699BA770F8}" type="pres">
      <dgm:prSet presAssocID="{C88709D7-5781-4AF8-B20C-D1634617CF65}" presName="node" presStyleLbl="node1" presStyleIdx="18" presStyleCnt="20">
        <dgm:presLayoutVars>
          <dgm:bulletEnabled val="1"/>
        </dgm:presLayoutVars>
      </dgm:prSet>
      <dgm:spPr/>
    </dgm:pt>
    <dgm:pt modelId="{4E25A422-6C29-4FE7-8B5B-256C27FC175A}" type="pres">
      <dgm:prSet presAssocID="{8378D6CC-1944-4D7A-B87A-9119149103FF}" presName="sibTrans" presStyleCnt="0"/>
      <dgm:spPr/>
    </dgm:pt>
    <dgm:pt modelId="{1B4AC52C-AB5C-4586-9E39-2D2FB2885B55}" type="pres">
      <dgm:prSet presAssocID="{9EBCE395-66D4-4701-B3DA-355D1A6F34D9}" presName="node" presStyleLbl="node1" presStyleIdx="19" presStyleCnt="20">
        <dgm:presLayoutVars>
          <dgm:bulletEnabled val="1"/>
        </dgm:presLayoutVars>
      </dgm:prSet>
      <dgm:spPr/>
    </dgm:pt>
  </dgm:ptLst>
  <dgm:cxnLst>
    <dgm:cxn modelId="{BC422604-2F42-420F-B0F0-DE3A8EC1A815}" srcId="{97F23260-2065-48F0-8DBB-D7E1FBAF2B5C}" destId="{77E32E2F-5FF7-4B3C-90C0-746350C7866D}" srcOrd="14" destOrd="0" parTransId="{A974156E-3AD5-4E30-89CD-953C87E27BE9}" sibTransId="{4EF50427-CB23-42FB-8069-C326CB3C2C1D}"/>
    <dgm:cxn modelId="{1584E90D-EA5C-49EA-B6CE-E6C425D79D94}" type="presOf" srcId="{FE582B32-8D58-4E24-9CBB-5DFE048967C0}" destId="{B13366C6-9765-4BB8-B34C-2318EBB4CB88}" srcOrd="0" destOrd="0" presId="urn:microsoft.com/office/officeart/2005/8/layout/default"/>
    <dgm:cxn modelId="{F119B817-9DAB-47E8-ADC5-6171557436C5}" srcId="{97F23260-2065-48F0-8DBB-D7E1FBAF2B5C}" destId="{F949359C-B653-4DBA-BF6F-FB83FBEA8249}" srcOrd="2" destOrd="0" parTransId="{7A1EEF71-3CEC-41BE-9814-5CA38FD81075}" sibTransId="{9E8FDEF1-5B55-49F8-A1F8-6E5D5F015A64}"/>
    <dgm:cxn modelId="{14083218-97BA-4732-A32B-780F60EAE661}" type="presOf" srcId="{C88709D7-5781-4AF8-B20C-D1634617CF65}" destId="{4717949D-A7BF-46EF-881B-8C699BA770F8}" srcOrd="0" destOrd="0" presId="urn:microsoft.com/office/officeart/2005/8/layout/default"/>
    <dgm:cxn modelId="{19D0A126-23CE-44CB-834E-8E99DFC4AB46}" type="presOf" srcId="{D47F4C32-17F5-40CE-8096-CA8E4A56918F}" destId="{EBC51DF2-2823-4A23-928A-C853F99C7FB7}" srcOrd="0" destOrd="0" presId="urn:microsoft.com/office/officeart/2005/8/layout/default"/>
    <dgm:cxn modelId="{2377FE26-A1AC-4AAB-B94E-637CA07DA1F3}" srcId="{97F23260-2065-48F0-8DBB-D7E1FBAF2B5C}" destId="{5F1191C0-0CF9-4D20-BA91-465539CE4E49}" srcOrd="17" destOrd="0" parTransId="{620D96F7-EECC-40A3-97D7-441C953D2EE0}" sibTransId="{CA27D907-52A0-40BD-BC08-DE153904F48C}"/>
    <dgm:cxn modelId="{12574A31-B665-4E0C-9F86-696589318D29}" srcId="{97F23260-2065-48F0-8DBB-D7E1FBAF2B5C}" destId="{D47F4C32-17F5-40CE-8096-CA8E4A56918F}" srcOrd="13" destOrd="0" parTransId="{6B794BB3-DC1E-4889-9748-3443F80C69DA}" sibTransId="{6A74283A-D428-4278-BCDD-F07AC8A46447}"/>
    <dgm:cxn modelId="{FA26FF34-72C8-4415-875F-9D3FC3DC74ED}" type="presOf" srcId="{7276BC1C-9F4E-40C6-B57D-E9FDF0474AE3}" destId="{C56B66A8-25A9-4CCE-87A1-69126AC3D2C9}" srcOrd="0" destOrd="0" presId="urn:microsoft.com/office/officeart/2005/8/layout/default"/>
    <dgm:cxn modelId="{75F28739-A484-4126-A654-471E24A96FAB}" type="presOf" srcId="{77E32E2F-5FF7-4B3C-90C0-746350C7866D}" destId="{271C03B2-E1BF-4B4A-8363-D5FF66F4C260}" srcOrd="0" destOrd="0" presId="urn:microsoft.com/office/officeart/2005/8/layout/default"/>
    <dgm:cxn modelId="{4551343B-B316-4D39-BD1D-802385FC1D37}" type="presOf" srcId="{B30FAD6C-F713-484A-847E-8C05EE6635B7}" destId="{533926D7-A78F-408F-B234-B43869AF86F3}" srcOrd="0" destOrd="0" presId="urn:microsoft.com/office/officeart/2005/8/layout/default"/>
    <dgm:cxn modelId="{67441B3C-02AB-45F8-8DC5-887042E3BC74}" srcId="{97F23260-2065-48F0-8DBB-D7E1FBAF2B5C}" destId="{B30FAD6C-F713-484A-847E-8C05EE6635B7}" srcOrd="12" destOrd="0" parTransId="{EAE2891E-BB8C-479D-B700-52A0F425EFB1}" sibTransId="{D43A3F9B-0E56-4E3F-917F-638B5B80B1E9}"/>
    <dgm:cxn modelId="{5803395D-14BA-492E-A35A-4594EF79A5D7}" type="presOf" srcId="{FE8704C8-CF4F-4AA9-BC61-58F0396F84EC}" destId="{C958F055-2808-426F-BCB1-FB158A0DB698}" srcOrd="0" destOrd="0" presId="urn:microsoft.com/office/officeart/2005/8/layout/default"/>
    <dgm:cxn modelId="{BA292E5E-689F-4B2B-B2F9-315B272E9703}" type="presOf" srcId="{B3E18D2E-8D6B-4869-B15F-ADEC3290AE4D}" destId="{2E968B02-1569-4917-B8C6-3E7C125823E8}" srcOrd="0" destOrd="0" presId="urn:microsoft.com/office/officeart/2005/8/layout/default"/>
    <dgm:cxn modelId="{6D457A70-5D5A-49AF-8C1C-B17B1C9FDC60}" srcId="{97F23260-2065-48F0-8DBB-D7E1FBAF2B5C}" destId="{F6B421C4-C9FA-48E7-A85F-D85BC96B4B37}" srcOrd="7" destOrd="0" parTransId="{436C5777-A14F-4B2B-87B8-6BA7F4C803DE}" sibTransId="{A6C3851E-6A50-4B65-9818-FF5CD3BF94C0}"/>
    <dgm:cxn modelId="{A29F6E87-0D83-496F-89E4-98CB40815938}" type="presOf" srcId="{2F315294-673F-4541-A147-BFC15B99B14B}" destId="{CF4FB1D4-CF7B-4596-91D8-37AC328794E7}" srcOrd="0" destOrd="0" presId="urn:microsoft.com/office/officeart/2005/8/layout/default"/>
    <dgm:cxn modelId="{63CF8D8A-F0DB-4040-A295-BE2010D30AD6}" srcId="{97F23260-2065-48F0-8DBB-D7E1FBAF2B5C}" destId="{19B00239-2267-4E3E-AFA9-B40025D01B60}" srcOrd="1" destOrd="0" parTransId="{CABC68CD-3CD8-4057-8770-62DB804546D7}" sibTransId="{B75D6B5E-5BCF-4FA7-B8BC-5C06CA618A1D}"/>
    <dgm:cxn modelId="{5D48828B-5DF8-45DF-97D4-B2C122F2F45F}" srcId="{97F23260-2065-48F0-8DBB-D7E1FBAF2B5C}" destId="{9EBCE395-66D4-4701-B3DA-355D1A6F34D9}" srcOrd="19" destOrd="0" parTransId="{8B0C5C6B-9534-4B16-BF4D-15CB4DFCB01C}" sibTransId="{B06FE9DE-C4B9-4750-89AF-2BF7C92F6330}"/>
    <dgm:cxn modelId="{01B9E78B-CEB4-4323-A7E5-7591E9C11A2F}" type="presOf" srcId="{F949359C-B653-4DBA-BF6F-FB83FBEA8249}" destId="{E0686758-18D1-4874-8435-32634A573A24}" srcOrd="0" destOrd="0" presId="urn:microsoft.com/office/officeart/2005/8/layout/default"/>
    <dgm:cxn modelId="{9C7AD68C-31CE-4BBA-A7A9-4CA84291104C}" type="presOf" srcId="{97F23260-2065-48F0-8DBB-D7E1FBAF2B5C}" destId="{2E2540C6-2679-4EDE-9350-5B091FE59CAE}" srcOrd="0" destOrd="0" presId="urn:microsoft.com/office/officeart/2005/8/layout/default"/>
    <dgm:cxn modelId="{95272D8F-B164-4AF7-978E-77C2EA59FEB6}" srcId="{97F23260-2065-48F0-8DBB-D7E1FBAF2B5C}" destId="{C2A27808-AB04-4805-86AC-D04CAD8031C3}" srcOrd="11" destOrd="0" parTransId="{67B2B20A-5AF2-4BDD-BC5D-08222C851BE7}" sibTransId="{65FACDE6-758E-4C90-A96F-996B40D95765}"/>
    <dgm:cxn modelId="{738DF797-26F9-4411-9EBE-02FFA5BCF05E}" srcId="{97F23260-2065-48F0-8DBB-D7E1FBAF2B5C}" destId="{635A9381-A77B-407F-90F6-D21407593763}" srcOrd="0" destOrd="0" parTransId="{D246F056-C152-48BC-B191-E41FAE86943F}" sibTransId="{47C9E684-FC7B-4B00-92C0-6EF3A20C777E}"/>
    <dgm:cxn modelId="{8F557D9B-CF8E-44BD-A47F-87CA8DA47BE2}" type="presOf" srcId="{5F1191C0-0CF9-4D20-BA91-465539CE4E49}" destId="{0575BA71-444F-411B-94CE-22EA42F46B43}" srcOrd="0" destOrd="0" presId="urn:microsoft.com/office/officeart/2005/8/layout/default"/>
    <dgm:cxn modelId="{71E7C29B-B530-406E-BCB7-5CD04DA928D2}" srcId="{97F23260-2065-48F0-8DBB-D7E1FBAF2B5C}" destId="{17823C25-2F74-4C88-AE3D-6A9093890F85}" srcOrd="5" destOrd="0" parTransId="{AC56C418-FAC2-47E8-AFF6-A2DB55B5EE37}" sibTransId="{B5418CF8-0485-4D64-A063-BA7A689E19F9}"/>
    <dgm:cxn modelId="{DC304A9D-AE27-46B5-94A4-12286940597C}" type="presOf" srcId="{C98BC6E9-69ED-4EF2-A4BB-DD89F556C073}" destId="{22E297A7-793C-4D8B-B96C-21CA2BF52559}" srcOrd="0" destOrd="0" presId="urn:microsoft.com/office/officeart/2005/8/layout/default"/>
    <dgm:cxn modelId="{91E539A3-B497-4D90-BE87-1BF0A73F2625}" srcId="{97F23260-2065-48F0-8DBB-D7E1FBAF2B5C}" destId="{C98BC6E9-69ED-4EF2-A4BB-DD89F556C073}" srcOrd="8" destOrd="0" parTransId="{4202F697-AE60-4149-8D05-32D64CCA10A1}" sibTransId="{355448B2-CB19-4DB7-A714-9DC3969F8879}"/>
    <dgm:cxn modelId="{AEA280AF-5E93-4610-84BC-F895FFB1EA57}" type="presOf" srcId="{1337FD42-0B1D-46BD-AF17-57CB0A877E5C}" destId="{D82ADEEA-92A9-42A7-A79A-C1BDC72ECB8A}" srcOrd="0" destOrd="0" presId="urn:microsoft.com/office/officeart/2005/8/layout/default"/>
    <dgm:cxn modelId="{E8F5CEB1-A988-43A6-9D4F-717708682E0F}" type="presOf" srcId="{19B00239-2267-4E3E-AFA9-B40025D01B60}" destId="{91315418-E735-4E6B-B9C0-02D87BCB05BC}" srcOrd="0" destOrd="0" presId="urn:microsoft.com/office/officeart/2005/8/layout/default"/>
    <dgm:cxn modelId="{88820AB7-4B92-4990-951B-75DDC99329AE}" srcId="{97F23260-2065-48F0-8DBB-D7E1FBAF2B5C}" destId="{7276BC1C-9F4E-40C6-B57D-E9FDF0474AE3}" srcOrd="6" destOrd="0" parTransId="{EC40D5D1-EFFF-493D-B4A7-51361BDF1B88}" sibTransId="{C0AA2A9B-1EFE-4FB9-A96F-D18776877C82}"/>
    <dgm:cxn modelId="{7AD7D9B8-68F6-41C7-A7CA-F154E228AFA7}" srcId="{97F23260-2065-48F0-8DBB-D7E1FBAF2B5C}" destId="{FE8704C8-CF4F-4AA9-BC61-58F0396F84EC}" srcOrd="16" destOrd="0" parTransId="{BE756659-5E4D-42B0-B507-979EF5350A26}" sibTransId="{C328297D-36AA-4B06-A9A5-DDC00D706E08}"/>
    <dgm:cxn modelId="{EF91E4C4-18FB-4A43-A901-55860880DF27}" srcId="{97F23260-2065-48F0-8DBB-D7E1FBAF2B5C}" destId="{FE582B32-8D58-4E24-9CBB-5DFE048967C0}" srcOrd="9" destOrd="0" parTransId="{1B3D64D3-5D78-4FB1-A2C6-E26443785327}" sibTransId="{4594F728-3502-45B3-A560-5F132A9BEF3B}"/>
    <dgm:cxn modelId="{6CF5EDC4-32E1-47DA-AF05-2909F7A2F2FB}" srcId="{97F23260-2065-48F0-8DBB-D7E1FBAF2B5C}" destId="{1337FD42-0B1D-46BD-AF17-57CB0A877E5C}" srcOrd="4" destOrd="0" parTransId="{B5ED3063-E6B7-4256-AD23-27E430EF864E}" sibTransId="{A39CD725-B586-4BA1-903F-05DDA7D7084C}"/>
    <dgm:cxn modelId="{24825AC7-5C4E-4B08-9676-681534210A37}" srcId="{97F23260-2065-48F0-8DBB-D7E1FBAF2B5C}" destId="{B3E18D2E-8D6B-4869-B15F-ADEC3290AE4D}" srcOrd="15" destOrd="0" parTransId="{71609059-2B78-4CA9-89DD-BAD85CE67C98}" sibTransId="{56C0FAA3-8719-4596-AC98-5EA0BC307A6F}"/>
    <dgm:cxn modelId="{865FDBCA-8766-42C6-B11D-5407A966FB3C}" type="presOf" srcId="{D3EA1E42-3AE8-4112-BF1E-C86B4BCB000C}" destId="{2E4ACC35-B701-4254-9C93-E9A630EF5249}" srcOrd="0" destOrd="0" presId="urn:microsoft.com/office/officeart/2005/8/layout/default"/>
    <dgm:cxn modelId="{183363CB-B476-4CF5-A1D9-9D0B80CB7C11}" type="presOf" srcId="{9EBCE395-66D4-4701-B3DA-355D1A6F34D9}" destId="{1B4AC52C-AB5C-4586-9E39-2D2FB2885B55}" srcOrd="0" destOrd="0" presId="urn:microsoft.com/office/officeart/2005/8/layout/default"/>
    <dgm:cxn modelId="{85CFB4D5-1128-4A89-9EC2-C238765DBB7C}" type="presOf" srcId="{635A9381-A77B-407F-90F6-D21407593763}" destId="{9ABD5D9A-D155-4B67-87A4-B6BF21BAD38D}" srcOrd="0" destOrd="0" presId="urn:microsoft.com/office/officeart/2005/8/layout/default"/>
    <dgm:cxn modelId="{5D6818E6-1172-403A-A64E-2114D3DC9BB5}" type="presOf" srcId="{C2A27808-AB04-4805-86AC-D04CAD8031C3}" destId="{12FB82F8-9CBA-4D9F-B536-0D2848C6C96D}" srcOrd="0" destOrd="0" presId="urn:microsoft.com/office/officeart/2005/8/layout/default"/>
    <dgm:cxn modelId="{21AD80ED-3C39-4696-A439-CB539155F097}" type="presOf" srcId="{17823C25-2F74-4C88-AE3D-6A9093890F85}" destId="{173BA355-FF70-4548-84F3-CDE943E0BE20}" srcOrd="0" destOrd="0" presId="urn:microsoft.com/office/officeart/2005/8/layout/default"/>
    <dgm:cxn modelId="{AF57E5F2-5AB2-45B8-86E1-A5953B18CE10}" type="presOf" srcId="{F6B421C4-C9FA-48E7-A85F-D85BC96B4B37}" destId="{03B3BFA4-46C9-4B72-96D0-9C00F356DD89}" srcOrd="0" destOrd="0" presId="urn:microsoft.com/office/officeart/2005/8/layout/default"/>
    <dgm:cxn modelId="{DDF8D4FA-3E38-4902-9AE4-19EEA922B799}" srcId="{97F23260-2065-48F0-8DBB-D7E1FBAF2B5C}" destId="{D3EA1E42-3AE8-4112-BF1E-C86B4BCB000C}" srcOrd="3" destOrd="0" parTransId="{198E610C-0792-4437-8BA9-C7558EB2F4CE}" sibTransId="{32931E8F-81AD-4B0A-8757-DBD4964BF000}"/>
    <dgm:cxn modelId="{2822B9FD-7C40-4F37-8849-F02EF3B6AAA7}" srcId="{97F23260-2065-48F0-8DBB-D7E1FBAF2B5C}" destId="{2F315294-673F-4541-A147-BFC15B99B14B}" srcOrd="10" destOrd="0" parTransId="{8A1FF5E5-3938-4122-9312-E5B416BA300D}" sibTransId="{1B35325C-69EE-4045-912D-34A25E58207C}"/>
    <dgm:cxn modelId="{49D707FF-8210-4D58-BC28-B94437F4C8DA}" srcId="{97F23260-2065-48F0-8DBB-D7E1FBAF2B5C}" destId="{C88709D7-5781-4AF8-B20C-D1634617CF65}" srcOrd="18" destOrd="0" parTransId="{82B959C0-7D8B-42A5-8C07-562AB2643B8F}" sibTransId="{8378D6CC-1944-4D7A-B87A-9119149103FF}"/>
    <dgm:cxn modelId="{A385CA22-8FA4-4332-9A62-320E7CB75453}" type="presParOf" srcId="{2E2540C6-2679-4EDE-9350-5B091FE59CAE}" destId="{9ABD5D9A-D155-4B67-87A4-B6BF21BAD38D}" srcOrd="0" destOrd="0" presId="urn:microsoft.com/office/officeart/2005/8/layout/default"/>
    <dgm:cxn modelId="{11DF8D93-7FB3-4EE5-AC56-EFCBE6A31C31}" type="presParOf" srcId="{2E2540C6-2679-4EDE-9350-5B091FE59CAE}" destId="{A45E79B7-10CA-48A6-8143-2549AFBF0D45}" srcOrd="1" destOrd="0" presId="urn:microsoft.com/office/officeart/2005/8/layout/default"/>
    <dgm:cxn modelId="{831F4388-CCC5-4A17-9FB6-6470297B3A55}" type="presParOf" srcId="{2E2540C6-2679-4EDE-9350-5B091FE59CAE}" destId="{91315418-E735-4E6B-B9C0-02D87BCB05BC}" srcOrd="2" destOrd="0" presId="urn:microsoft.com/office/officeart/2005/8/layout/default"/>
    <dgm:cxn modelId="{D738AC50-7DD9-4D0D-9D4D-AD1F53F3ACEB}" type="presParOf" srcId="{2E2540C6-2679-4EDE-9350-5B091FE59CAE}" destId="{9CF7B87E-A714-47AC-B397-289BFB21AE62}" srcOrd="3" destOrd="0" presId="urn:microsoft.com/office/officeart/2005/8/layout/default"/>
    <dgm:cxn modelId="{2D601FD5-B947-4298-A99D-388529407E12}" type="presParOf" srcId="{2E2540C6-2679-4EDE-9350-5B091FE59CAE}" destId="{E0686758-18D1-4874-8435-32634A573A24}" srcOrd="4" destOrd="0" presId="urn:microsoft.com/office/officeart/2005/8/layout/default"/>
    <dgm:cxn modelId="{216CF9D5-0A57-4E15-944B-4F9BE0323067}" type="presParOf" srcId="{2E2540C6-2679-4EDE-9350-5B091FE59CAE}" destId="{48431705-2592-4A19-934A-E80557CD6100}" srcOrd="5" destOrd="0" presId="urn:microsoft.com/office/officeart/2005/8/layout/default"/>
    <dgm:cxn modelId="{83198ADF-8B02-402C-B51C-5F93EF47025F}" type="presParOf" srcId="{2E2540C6-2679-4EDE-9350-5B091FE59CAE}" destId="{2E4ACC35-B701-4254-9C93-E9A630EF5249}" srcOrd="6" destOrd="0" presId="urn:microsoft.com/office/officeart/2005/8/layout/default"/>
    <dgm:cxn modelId="{8A75BBDF-5A3A-4EF4-91E1-EFC25A189C13}" type="presParOf" srcId="{2E2540C6-2679-4EDE-9350-5B091FE59CAE}" destId="{0F1FEEF9-A696-4712-A2F0-3C7A5FA4EB94}" srcOrd="7" destOrd="0" presId="urn:microsoft.com/office/officeart/2005/8/layout/default"/>
    <dgm:cxn modelId="{0D0F2E7F-F628-4DD9-B849-75F842A43792}" type="presParOf" srcId="{2E2540C6-2679-4EDE-9350-5B091FE59CAE}" destId="{D82ADEEA-92A9-42A7-A79A-C1BDC72ECB8A}" srcOrd="8" destOrd="0" presId="urn:microsoft.com/office/officeart/2005/8/layout/default"/>
    <dgm:cxn modelId="{F8FEE0C8-FEAC-43F6-AFB5-17FF1B4C910E}" type="presParOf" srcId="{2E2540C6-2679-4EDE-9350-5B091FE59CAE}" destId="{FEB032EC-55EB-4D85-A962-B5EFE3DE3081}" srcOrd="9" destOrd="0" presId="urn:microsoft.com/office/officeart/2005/8/layout/default"/>
    <dgm:cxn modelId="{817A7EB5-3C3C-445B-8F69-32E8C3E61344}" type="presParOf" srcId="{2E2540C6-2679-4EDE-9350-5B091FE59CAE}" destId="{173BA355-FF70-4548-84F3-CDE943E0BE20}" srcOrd="10" destOrd="0" presId="urn:microsoft.com/office/officeart/2005/8/layout/default"/>
    <dgm:cxn modelId="{CED36EAB-3EAE-44D5-8749-CA1BDD7CE2D0}" type="presParOf" srcId="{2E2540C6-2679-4EDE-9350-5B091FE59CAE}" destId="{BDED4E54-CABA-48D5-9B4D-C769B4EA2365}" srcOrd="11" destOrd="0" presId="urn:microsoft.com/office/officeart/2005/8/layout/default"/>
    <dgm:cxn modelId="{CC984568-0983-4509-BAF6-3F032644B5CD}" type="presParOf" srcId="{2E2540C6-2679-4EDE-9350-5B091FE59CAE}" destId="{C56B66A8-25A9-4CCE-87A1-69126AC3D2C9}" srcOrd="12" destOrd="0" presId="urn:microsoft.com/office/officeart/2005/8/layout/default"/>
    <dgm:cxn modelId="{4B4FB3D1-8CAF-4251-9CED-0AC0A133AD1D}" type="presParOf" srcId="{2E2540C6-2679-4EDE-9350-5B091FE59CAE}" destId="{F0DE18A6-0E7A-46F2-B689-0C6915EA1373}" srcOrd="13" destOrd="0" presId="urn:microsoft.com/office/officeart/2005/8/layout/default"/>
    <dgm:cxn modelId="{9EE5BEA2-BE7F-42DD-BCA4-9CF832BC03C6}" type="presParOf" srcId="{2E2540C6-2679-4EDE-9350-5B091FE59CAE}" destId="{03B3BFA4-46C9-4B72-96D0-9C00F356DD89}" srcOrd="14" destOrd="0" presId="urn:microsoft.com/office/officeart/2005/8/layout/default"/>
    <dgm:cxn modelId="{30D03098-48C3-45B4-A716-36F0AFD441B3}" type="presParOf" srcId="{2E2540C6-2679-4EDE-9350-5B091FE59CAE}" destId="{54DE5F5E-A6E9-4B40-B485-95842C3EEA21}" srcOrd="15" destOrd="0" presId="urn:microsoft.com/office/officeart/2005/8/layout/default"/>
    <dgm:cxn modelId="{2ACCEDDE-935F-4929-B9E2-B2E3F0058D1F}" type="presParOf" srcId="{2E2540C6-2679-4EDE-9350-5B091FE59CAE}" destId="{22E297A7-793C-4D8B-B96C-21CA2BF52559}" srcOrd="16" destOrd="0" presId="urn:microsoft.com/office/officeart/2005/8/layout/default"/>
    <dgm:cxn modelId="{7D6D7E71-2214-4586-863A-E3FB0B3A1AA5}" type="presParOf" srcId="{2E2540C6-2679-4EDE-9350-5B091FE59CAE}" destId="{E3DF4BDF-A179-40C0-BB43-DF25AA3E64AC}" srcOrd="17" destOrd="0" presId="urn:microsoft.com/office/officeart/2005/8/layout/default"/>
    <dgm:cxn modelId="{97FB0B9C-BB54-4B9B-BD25-A1C260B4CA1D}" type="presParOf" srcId="{2E2540C6-2679-4EDE-9350-5B091FE59CAE}" destId="{B13366C6-9765-4BB8-B34C-2318EBB4CB88}" srcOrd="18" destOrd="0" presId="urn:microsoft.com/office/officeart/2005/8/layout/default"/>
    <dgm:cxn modelId="{1D42659B-100A-42E8-ACE8-E1848C1C95FB}" type="presParOf" srcId="{2E2540C6-2679-4EDE-9350-5B091FE59CAE}" destId="{0316360D-4708-4C1A-9146-104E529B5E23}" srcOrd="19" destOrd="0" presId="urn:microsoft.com/office/officeart/2005/8/layout/default"/>
    <dgm:cxn modelId="{D183F6CD-DBBC-420A-B68B-778F4D41BF5C}" type="presParOf" srcId="{2E2540C6-2679-4EDE-9350-5B091FE59CAE}" destId="{CF4FB1D4-CF7B-4596-91D8-37AC328794E7}" srcOrd="20" destOrd="0" presId="urn:microsoft.com/office/officeart/2005/8/layout/default"/>
    <dgm:cxn modelId="{DAE9E116-CD79-443A-984C-4EE6E6BB6D69}" type="presParOf" srcId="{2E2540C6-2679-4EDE-9350-5B091FE59CAE}" destId="{21426DAB-7ACF-4A01-BEEA-6721F2853752}" srcOrd="21" destOrd="0" presId="urn:microsoft.com/office/officeart/2005/8/layout/default"/>
    <dgm:cxn modelId="{5233D7C0-B627-429D-A518-60498C97E621}" type="presParOf" srcId="{2E2540C6-2679-4EDE-9350-5B091FE59CAE}" destId="{12FB82F8-9CBA-4D9F-B536-0D2848C6C96D}" srcOrd="22" destOrd="0" presId="urn:microsoft.com/office/officeart/2005/8/layout/default"/>
    <dgm:cxn modelId="{E22A5A31-7EF2-4C1B-A3F0-70D13A2A6C4D}" type="presParOf" srcId="{2E2540C6-2679-4EDE-9350-5B091FE59CAE}" destId="{4D98C083-682E-41E0-B498-3278C9AA3CB5}" srcOrd="23" destOrd="0" presId="urn:microsoft.com/office/officeart/2005/8/layout/default"/>
    <dgm:cxn modelId="{0462548A-5FC0-40D1-8D99-FC1AEEE84E36}" type="presParOf" srcId="{2E2540C6-2679-4EDE-9350-5B091FE59CAE}" destId="{533926D7-A78F-408F-B234-B43869AF86F3}" srcOrd="24" destOrd="0" presId="urn:microsoft.com/office/officeart/2005/8/layout/default"/>
    <dgm:cxn modelId="{17AD36E2-CD37-4171-A4B8-3FB575055752}" type="presParOf" srcId="{2E2540C6-2679-4EDE-9350-5B091FE59CAE}" destId="{FA8E6BA0-E114-4EEF-B3CA-C6361D10F5B0}" srcOrd="25" destOrd="0" presId="urn:microsoft.com/office/officeart/2005/8/layout/default"/>
    <dgm:cxn modelId="{B512BF45-DBE4-481A-A118-43C9B10A88AC}" type="presParOf" srcId="{2E2540C6-2679-4EDE-9350-5B091FE59CAE}" destId="{EBC51DF2-2823-4A23-928A-C853F99C7FB7}" srcOrd="26" destOrd="0" presId="urn:microsoft.com/office/officeart/2005/8/layout/default"/>
    <dgm:cxn modelId="{6E90742B-03A9-4C6B-BE74-6B08A9EB8445}" type="presParOf" srcId="{2E2540C6-2679-4EDE-9350-5B091FE59CAE}" destId="{F64CA4F0-6BC3-45DF-B2A5-C06746C081FF}" srcOrd="27" destOrd="0" presId="urn:microsoft.com/office/officeart/2005/8/layout/default"/>
    <dgm:cxn modelId="{F351F4DA-3EFB-4180-A1F0-CC43AA600E13}" type="presParOf" srcId="{2E2540C6-2679-4EDE-9350-5B091FE59CAE}" destId="{271C03B2-E1BF-4B4A-8363-D5FF66F4C260}" srcOrd="28" destOrd="0" presId="urn:microsoft.com/office/officeart/2005/8/layout/default"/>
    <dgm:cxn modelId="{D0D89D75-7661-40D0-B55A-DDC376CEB20D}" type="presParOf" srcId="{2E2540C6-2679-4EDE-9350-5B091FE59CAE}" destId="{7A76CD66-2A75-4D7B-A699-C1DA73842404}" srcOrd="29" destOrd="0" presId="urn:microsoft.com/office/officeart/2005/8/layout/default"/>
    <dgm:cxn modelId="{A0BE9985-13E2-4710-BA70-78CD947416AC}" type="presParOf" srcId="{2E2540C6-2679-4EDE-9350-5B091FE59CAE}" destId="{2E968B02-1569-4917-B8C6-3E7C125823E8}" srcOrd="30" destOrd="0" presId="urn:microsoft.com/office/officeart/2005/8/layout/default"/>
    <dgm:cxn modelId="{0E0427C8-A2B5-4EDA-B5F4-9F9946547824}" type="presParOf" srcId="{2E2540C6-2679-4EDE-9350-5B091FE59CAE}" destId="{9F78424C-A687-4F7B-8A1B-B12822F2BD2D}" srcOrd="31" destOrd="0" presId="urn:microsoft.com/office/officeart/2005/8/layout/default"/>
    <dgm:cxn modelId="{9B94DD07-F8AB-4DD4-B24A-E6503E407193}" type="presParOf" srcId="{2E2540C6-2679-4EDE-9350-5B091FE59CAE}" destId="{C958F055-2808-426F-BCB1-FB158A0DB698}" srcOrd="32" destOrd="0" presId="urn:microsoft.com/office/officeart/2005/8/layout/default"/>
    <dgm:cxn modelId="{9B386809-021F-436A-A2DD-862CF9F92326}" type="presParOf" srcId="{2E2540C6-2679-4EDE-9350-5B091FE59CAE}" destId="{331F55A8-2ED6-4297-A01F-E2C6B32140D2}" srcOrd="33" destOrd="0" presId="urn:microsoft.com/office/officeart/2005/8/layout/default"/>
    <dgm:cxn modelId="{60C304BA-9684-476D-AA79-0875CFF9E804}" type="presParOf" srcId="{2E2540C6-2679-4EDE-9350-5B091FE59CAE}" destId="{0575BA71-444F-411B-94CE-22EA42F46B43}" srcOrd="34" destOrd="0" presId="urn:microsoft.com/office/officeart/2005/8/layout/default"/>
    <dgm:cxn modelId="{817D5E69-369F-4A59-8627-42D81BB2DA06}" type="presParOf" srcId="{2E2540C6-2679-4EDE-9350-5B091FE59CAE}" destId="{FF91C9F9-0744-4F12-813D-BDCF06AD5AE4}" srcOrd="35" destOrd="0" presId="urn:microsoft.com/office/officeart/2005/8/layout/default"/>
    <dgm:cxn modelId="{F606D558-01D8-4FEC-9993-0AD0621FE542}" type="presParOf" srcId="{2E2540C6-2679-4EDE-9350-5B091FE59CAE}" destId="{4717949D-A7BF-46EF-881B-8C699BA770F8}" srcOrd="36" destOrd="0" presId="urn:microsoft.com/office/officeart/2005/8/layout/default"/>
    <dgm:cxn modelId="{A11195D3-F34F-4B09-8874-586CC12FB577}" type="presParOf" srcId="{2E2540C6-2679-4EDE-9350-5B091FE59CAE}" destId="{4E25A422-6C29-4FE7-8B5B-256C27FC175A}" srcOrd="37" destOrd="0" presId="urn:microsoft.com/office/officeart/2005/8/layout/default"/>
    <dgm:cxn modelId="{5C7DD72A-E8E4-422E-933A-BFA69D2F888A}" type="presParOf" srcId="{2E2540C6-2679-4EDE-9350-5B091FE59CAE}" destId="{1B4AC52C-AB5C-4586-9E39-2D2FB2885B55}" srcOrd="3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6B89C3-14A3-4F24-9F97-27838C8E126E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36D88EB-81FE-498E-BD18-BBAC11F1EDE6}">
      <dgm:prSet/>
      <dgm:spPr/>
      <dgm:t>
        <a:bodyPr/>
        <a:lstStyle/>
        <a:p>
          <a:r>
            <a:rPr lang="fr-FR" b="1"/>
            <a:t>Les éléments de la nature</a:t>
          </a:r>
          <a:endParaRPr lang="en-US"/>
        </a:p>
      </dgm:t>
    </dgm:pt>
    <dgm:pt modelId="{EEABCFBD-0B04-45B1-8E74-6FF253DD6F39}" type="parTrans" cxnId="{8634434A-351B-45DD-A881-86E55667DAC8}">
      <dgm:prSet/>
      <dgm:spPr/>
      <dgm:t>
        <a:bodyPr/>
        <a:lstStyle/>
        <a:p>
          <a:endParaRPr lang="en-US"/>
        </a:p>
      </dgm:t>
    </dgm:pt>
    <dgm:pt modelId="{C24E20EB-008C-4030-B381-E4F867BC68FF}" type="sibTrans" cxnId="{8634434A-351B-45DD-A881-86E55667DAC8}">
      <dgm:prSet/>
      <dgm:spPr/>
      <dgm:t>
        <a:bodyPr/>
        <a:lstStyle/>
        <a:p>
          <a:endParaRPr lang="en-US"/>
        </a:p>
      </dgm:t>
    </dgm:pt>
    <dgm:pt modelId="{7FCEC185-17A9-402F-8F85-1F85DB3F65B6}">
      <dgm:prSet/>
      <dgm:spPr/>
      <dgm:t>
        <a:bodyPr/>
        <a:lstStyle/>
        <a:p>
          <a:r>
            <a:rPr lang="fr-FR"/>
            <a:t>une fleur</a:t>
          </a:r>
          <a:endParaRPr lang="en-US"/>
        </a:p>
      </dgm:t>
    </dgm:pt>
    <dgm:pt modelId="{0BD4FAB0-6CDB-4214-8588-9B311505106A}" type="parTrans" cxnId="{69767C84-9E2F-4535-863D-5B229158C45A}">
      <dgm:prSet/>
      <dgm:spPr/>
      <dgm:t>
        <a:bodyPr/>
        <a:lstStyle/>
        <a:p>
          <a:endParaRPr lang="en-US"/>
        </a:p>
      </dgm:t>
    </dgm:pt>
    <dgm:pt modelId="{E179D8F6-D8E4-40CD-90FD-FE2D3A3F909A}" type="sibTrans" cxnId="{69767C84-9E2F-4535-863D-5B229158C45A}">
      <dgm:prSet/>
      <dgm:spPr/>
      <dgm:t>
        <a:bodyPr/>
        <a:lstStyle/>
        <a:p>
          <a:endParaRPr lang="en-US"/>
        </a:p>
      </dgm:t>
    </dgm:pt>
    <dgm:pt modelId="{28DFCE2F-0307-4B18-83B5-43157788CE5C}">
      <dgm:prSet/>
      <dgm:spPr/>
      <dgm:t>
        <a:bodyPr/>
        <a:lstStyle/>
        <a:p>
          <a:r>
            <a:rPr lang="fr-FR"/>
            <a:t>un arbre</a:t>
          </a:r>
          <a:endParaRPr lang="en-US"/>
        </a:p>
      </dgm:t>
    </dgm:pt>
    <dgm:pt modelId="{770F0DDB-0877-432A-A468-CBBF0F600D9D}" type="parTrans" cxnId="{B7C5D726-FAD7-45EB-B87C-3D6AD7A8A921}">
      <dgm:prSet/>
      <dgm:spPr/>
      <dgm:t>
        <a:bodyPr/>
        <a:lstStyle/>
        <a:p>
          <a:endParaRPr lang="en-US"/>
        </a:p>
      </dgm:t>
    </dgm:pt>
    <dgm:pt modelId="{8B8D4EE7-6411-48AE-A051-7E91F9C2A551}" type="sibTrans" cxnId="{B7C5D726-FAD7-45EB-B87C-3D6AD7A8A921}">
      <dgm:prSet/>
      <dgm:spPr/>
      <dgm:t>
        <a:bodyPr/>
        <a:lstStyle/>
        <a:p>
          <a:endParaRPr lang="en-US"/>
        </a:p>
      </dgm:t>
    </dgm:pt>
    <dgm:pt modelId="{5485A9AF-1801-471F-850A-FC6B93FD9E98}">
      <dgm:prSet/>
      <dgm:spPr/>
      <dgm:t>
        <a:bodyPr/>
        <a:lstStyle/>
        <a:p>
          <a:r>
            <a:rPr lang="fr-FR"/>
            <a:t>une feuille</a:t>
          </a:r>
          <a:endParaRPr lang="en-US"/>
        </a:p>
      </dgm:t>
    </dgm:pt>
    <dgm:pt modelId="{783E56F2-FCE8-4782-AD63-0D661BA719F6}" type="parTrans" cxnId="{36F0D862-AB61-4EF6-A987-BDE0746C1FE5}">
      <dgm:prSet/>
      <dgm:spPr/>
      <dgm:t>
        <a:bodyPr/>
        <a:lstStyle/>
        <a:p>
          <a:endParaRPr lang="en-US"/>
        </a:p>
      </dgm:t>
    </dgm:pt>
    <dgm:pt modelId="{C68FA9AE-D884-420E-BAF5-97D3687D9444}" type="sibTrans" cxnId="{36F0D862-AB61-4EF6-A987-BDE0746C1FE5}">
      <dgm:prSet/>
      <dgm:spPr/>
      <dgm:t>
        <a:bodyPr/>
        <a:lstStyle/>
        <a:p>
          <a:endParaRPr lang="en-US"/>
        </a:p>
      </dgm:t>
    </dgm:pt>
    <dgm:pt modelId="{E6E40A92-7E6C-4362-8B60-73B963D47B94}">
      <dgm:prSet/>
      <dgm:spPr/>
      <dgm:t>
        <a:bodyPr/>
        <a:lstStyle/>
        <a:p>
          <a:r>
            <a:rPr lang="fr-FR"/>
            <a:t>la neige</a:t>
          </a:r>
          <a:endParaRPr lang="en-US"/>
        </a:p>
      </dgm:t>
    </dgm:pt>
    <dgm:pt modelId="{66AFE3F9-B62E-4CC9-AFE8-3EDD1EDEA31A}" type="parTrans" cxnId="{B39937CE-8FB5-4408-8B25-E43A47610C1A}">
      <dgm:prSet/>
      <dgm:spPr/>
      <dgm:t>
        <a:bodyPr/>
        <a:lstStyle/>
        <a:p>
          <a:endParaRPr lang="en-US"/>
        </a:p>
      </dgm:t>
    </dgm:pt>
    <dgm:pt modelId="{236782DF-9A62-4E77-B476-B8C84DE799F4}" type="sibTrans" cxnId="{B39937CE-8FB5-4408-8B25-E43A47610C1A}">
      <dgm:prSet/>
      <dgm:spPr/>
      <dgm:t>
        <a:bodyPr/>
        <a:lstStyle/>
        <a:p>
          <a:endParaRPr lang="en-US"/>
        </a:p>
      </dgm:t>
    </dgm:pt>
    <dgm:pt modelId="{A7894947-022C-4E4A-B3BC-4642BAF25F61}">
      <dgm:prSet/>
      <dgm:spPr/>
      <dgm:t>
        <a:bodyPr/>
        <a:lstStyle/>
        <a:p>
          <a:r>
            <a:rPr lang="fr-FR"/>
            <a:t>la pluie</a:t>
          </a:r>
          <a:endParaRPr lang="en-US"/>
        </a:p>
      </dgm:t>
    </dgm:pt>
    <dgm:pt modelId="{4DA93229-AE19-44C6-86AC-27249529336B}" type="parTrans" cxnId="{5882C7C1-779D-4DC7-9DE9-2C6BD5FADD1A}">
      <dgm:prSet/>
      <dgm:spPr/>
      <dgm:t>
        <a:bodyPr/>
        <a:lstStyle/>
        <a:p>
          <a:endParaRPr lang="en-US"/>
        </a:p>
      </dgm:t>
    </dgm:pt>
    <dgm:pt modelId="{C4B513FB-E9DE-492C-9E2E-FF5201FF85F0}" type="sibTrans" cxnId="{5882C7C1-779D-4DC7-9DE9-2C6BD5FADD1A}">
      <dgm:prSet/>
      <dgm:spPr/>
      <dgm:t>
        <a:bodyPr/>
        <a:lstStyle/>
        <a:p>
          <a:endParaRPr lang="en-US"/>
        </a:p>
      </dgm:t>
    </dgm:pt>
    <dgm:pt modelId="{86B5F2A9-2DB8-47FD-AFC0-6C94866C282D}">
      <dgm:prSet/>
      <dgm:spPr/>
      <dgm:t>
        <a:bodyPr/>
        <a:lstStyle/>
        <a:p>
          <a:r>
            <a:rPr lang="fr-FR"/>
            <a:t>le soleil</a:t>
          </a:r>
          <a:endParaRPr lang="en-US"/>
        </a:p>
      </dgm:t>
    </dgm:pt>
    <dgm:pt modelId="{BFA8ED64-7E14-47E6-9C57-229092DBDFCC}" type="parTrans" cxnId="{1DF7006D-C41A-40D7-AE5A-77390FBE97CE}">
      <dgm:prSet/>
      <dgm:spPr/>
      <dgm:t>
        <a:bodyPr/>
        <a:lstStyle/>
        <a:p>
          <a:endParaRPr lang="en-US"/>
        </a:p>
      </dgm:t>
    </dgm:pt>
    <dgm:pt modelId="{10F4DD63-F2A3-4585-AEE4-6E64646A976F}" type="sibTrans" cxnId="{1DF7006D-C41A-40D7-AE5A-77390FBE97CE}">
      <dgm:prSet/>
      <dgm:spPr/>
      <dgm:t>
        <a:bodyPr/>
        <a:lstStyle/>
        <a:p>
          <a:endParaRPr lang="en-US"/>
        </a:p>
      </dgm:t>
    </dgm:pt>
    <dgm:pt modelId="{B5CBF83D-4A1A-44DF-9A08-482F39493390}" type="pres">
      <dgm:prSet presAssocID="{8C6B89C3-14A3-4F24-9F97-27838C8E126E}" presName="diagram" presStyleCnt="0">
        <dgm:presLayoutVars>
          <dgm:dir/>
          <dgm:resizeHandles val="exact"/>
        </dgm:presLayoutVars>
      </dgm:prSet>
      <dgm:spPr/>
    </dgm:pt>
    <dgm:pt modelId="{78FEB8F0-C0DB-4868-8746-12B9E152B9E7}" type="pres">
      <dgm:prSet presAssocID="{436D88EB-81FE-498E-BD18-BBAC11F1EDE6}" presName="node" presStyleLbl="node1" presStyleIdx="0" presStyleCnt="7">
        <dgm:presLayoutVars>
          <dgm:bulletEnabled val="1"/>
        </dgm:presLayoutVars>
      </dgm:prSet>
      <dgm:spPr/>
    </dgm:pt>
    <dgm:pt modelId="{10D42B33-2A27-4100-B6C5-5A157FC5955A}" type="pres">
      <dgm:prSet presAssocID="{C24E20EB-008C-4030-B381-E4F867BC68FF}" presName="sibTrans" presStyleCnt="0"/>
      <dgm:spPr/>
    </dgm:pt>
    <dgm:pt modelId="{B99282CD-1E2E-4ECD-8D37-D310CDAFD5B9}" type="pres">
      <dgm:prSet presAssocID="{7FCEC185-17A9-402F-8F85-1F85DB3F65B6}" presName="node" presStyleLbl="node1" presStyleIdx="1" presStyleCnt="7">
        <dgm:presLayoutVars>
          <dgm:bulletEnabled val="1"/>
        </dgm:presLayoutVars>
      </dgm:prSet>
      <dgm:spPr/>
    </dgm:pt>
    <dgm:pt modelId="{51CBDD9A-15C4-4943-A18B-8166D568D030}" type="pres">
      <dgm:prSet presAssocID="{E179D8F6-D8E4-40CD-90FD-FE2D3A3F909A}" presName="sibTrans" presStyleCnt="0"/>
      <dgm:spPr/>
    </dgm:pt>
    <dgm:pt modelId="{44983CD4-DE8E-4292-AE21-A97F56EDF132}" type="pres">
      <dgm:prSet presAssocID="{28DFCE2F-0307-4B18-83B5-43157788CE5C}" presName="node" presStyleLbl="node1" presStyleIdx="2" presStyleCnt="7">
        <dgm:presLayoutVars>
          <dgm:bulletEnabled val="1"/>
        </dgm:presLayoutVars>
      </dgm:prSet>
      <dgm:spPr/>
    </dgm:pt>
    <dgm:pt modelId="{778CCEBD-816E-4262-89C0-DE538CBF2597}" type="pres">
      <dgm:prSet presAssocID="{8B8D4EE7-6411-48AE-A051-7E91F9C2A551}" presName="sibTrans" presStyleCnt="0"/>
      <dgm:spPr/>
    </dgm:pt>
    <dgm:pt modelId="{793CF1D0-99BB-406F-8EA3-11A60944D328}" type="pres">
      <dgm:prSet presAssocID="{5485A9AF-1801-471F-850A-FC6B93FD9E98}" presName="node" presStyleLbl="node1" presStyleIdx="3" presStyleCnt="7">
        <dgm:presLayoutVars>
          <dgm:bulletEnabled val="1"/>
        </dgm:presLayoutVars>
      </dgm:prSet>
      <dgm:spPr/>
    </dgm:pt>
    <dgm:pt modelId="{FAE808D9-D602-4AEE-969F-E721A10E0A4E}" type="pres">
      <dgm:prSet presAssocID="{C68FA9AE-D884-420E-BAF5-97D3687D9444}" presName="sibTrans" presStyleCnt="0"/>
      <dgm:spPr/>
    </dgm:pt>
    <dgm:pt modelId="{45E1A52E-E178-453D-8501-E3A29336BC5E}" type="pres">
      <dgm:prSet presAssocID="{E6E40A92-7E6C-4362-8B60-73B963D47B94}" presName="node" presStyleLbl="node1" presStyleIdx="4" presStyleCnt="7">
        <dgm:presLayoutVars>
          <dgm:bulletEnabled val="1"/>
        </dgm:presLayoutVars>
      </dgm:prSet>
      <dgm:spPr/>
    </dgm:pt>
    <dgm:pt modelId="{1DB96C32-8ED1-4627-B9BB-034A75F41FD9}" type="pres">
      <dgm:prSet presAssocID="{236782DF-9A62-4E77-B476-B8C84DE799F4}" presName="sibTrans" presStyleCnt="0"/>
      <dgm:spPr/>
    </dgm:pt>
    <dgm:pt modelId="{31D20017-7B87-40CD-9B49-605E8B014D0F}" type="pres">
      <dgm:prSet presAssocID="{A7894947-022C-4E4A-B3BC-4642BAF25F61}" presName="node" presStyleLbl="node1" presStyleIdx="5" presStyleCnt="7">
        <dgm:presLayoutVars>
          <dgm:bulletEnabled val="1"/>
        </dgm:presLayoutVars>
      </dgm:prSet>
      <dgm:spPr/>
    </dgm:pt>
    <dgm:pt modelId="{0ED00DB8-7751-41D1-BAFA-53807C1A2EFD}" type="pres">
      <dgm:prSet presAssocID="{C4B513FB-E9DE-492C-9E2E-FF5201FF85F0}" presName="sibTrans" presStyleCnt="0"/>
      <dgm:spPr/>
    </dgm:pt>
    <dgm:pt modelId="{E8BC4D53-7790-4A77-8CA3-296BF5222524}" type="pres">
      <dgm:prSet presAssocID="{86B5F2A9-2DB8-47FD-AFC0-6C94866C282D}" presName="node" presStyleLbl="node1" presStyleIdx="6" presStyleCnt="7">
        <dgm:presLayoutVars>
          <dgm:bulletEnabled val="1"/>
        </dgm:presLayoutVars>
      </dgm:prSet>
      <dgm:spPr/>
    </dgm:pt>
  </dgm:ptLst>
  <dgm:cxnLst>
    <dgm:cxn modelId="{5A28F405-5894-4677-9298-340AA6A7C97B}" type="presOf" srcId="{5485A9AF-1801-471F-850A-FC6B93FD9E98}" destId="{793CF1D0-99BB-406F-8EA3-11A60944D328}" srcOrd="0" destOrd="0" presId="urn:microsoft.com/office/officeart/2005/8/layout/default"/>
    <dgm:cxn modelId="{8235D326-A327-4846-A49B-249C9DB86DF8}" type="presOf" srcId="{A7894947-022C-4E4A-B3BC-4642BAF25F61}" destId="{31D20017-7B87-40CD-9B49-605E8B014D0F}" srcOrd="0" destOrd="0" presId="urn:microsoft.com/office/officeart/2005/8/layout/default"/>
    <dgm:cxn modelId="{B7C5D726-FAD7-45EB-B87C-3D6AD7A8A921}" srcId="{8C6B89C3-14A3-4F24-9F97-27838C8E126E}" destId="{28DFCE2F-0307-4B18-83B5-43157788CE5C}" srcOrd="2" destOrd="0" parTransId="{770F0DDB-0877-432A-A468-CBBF0F600D9D}" sibTransId="{8B8D4EE7-6411-48AE-A051-7E91F9C2A551}"/>
    <dgm:cxn modelId="{C428A93B-C950-4EE1-B06F-B5E1A9385DE7}" type="presOf" srcId="{28DFCE2F-0307-4B18-83B5-43157788CE5C}" destId="{44983CD4-DE8E-4292-AE21-A97F56EDF132}" srcOrd="0" destOrd="0" presId="urn:microsoft.com/office/officeart/2005/8/layout/default"/>
    <dgm:cxn modelId="{36F0D862-AB61-4EF6-A987-BDE0746C1FE5}" srcId="{8C6B89C3-14A3-4F24-9F97-27838C8E126E}" destId="{5485A9AF-1801-471F-850A-FC6B93FD9E98}" srcOrd="3" destOrd="0" parTransId="{783E56F2-FCE8-4782-AD63-0D661BA719F6}" sibTransId="{C68FA9AE-D884-420E-BAF5-97D3687D9444}"/>
    <dgm:cxn modelId="{8634434A-351B-45DD-A881-86E55667DAC8}" srcId="{8C6B89C3-14A3-4F24-9F97-27838C8E126E}" destId="{436D88EB-81FE-498E-BD18-BBAC11F1EDE6}" srcOrd="0" destOrd="0" parTransId="{EEABCFBD-0B04-45B1-8E74-6FF253DD6F39}" sibTransId="{C24E20EB-008C-4030-B381-E4F867BC68FF}"/>
    <dgm:cxn modelId="{1DF7006D-C41A-40D7-AE5A-77390FBE97CE}" srcId="{8C6B89C3-14A3-4F24-9F97-27838C8E126E}" destId="{86B5F2A9-2DB8-47FD-AFC0-6C94866C282D}" srcOrd="6" destOrd="0" parTransId="{BFA8ED64-7E14-47E6-9C57-229092DBDFCC}" sibTransId="{10F4DD63-F2A3-4585-AEE4-6E64646A976F}"/>
    <dgm:cxn modelId="{69767C84-9E2F-4535-863D-5B229158C45A}" srcId="{8C6B89C3-14A3-4F24-9F97-27838C8E126E}" destId="{7FCEC185-17A9-402F-8F85-1F85DB3F65B6}" srcOrd="1" destOrd="0" parTransId="{0BD4FAB0-6CDB-4214-8588-9B311505106A}" sibTransId="{E179D8F6-D8E4-40CD-90FD-FE2D3A3F909A}"/>
    <dgm:cxn modelId="{6A8A8598-3E40-4560-8C50-1E514F2E441B}" type="presOf" srcId="{E6E40A92-7E6C-4362-8B60-73B963D47B94}" destId="{45E1A52E-E178-453D-8501-E3A29336BC5E}" srcOrd="0" destOrd="0" presId="urn:microsoft.com/office/officeart/2005/8/layout/default"/>
    <dgm:cxn modelId="{5882C7C1-779D-4DC7-9DE9-2C6BD5FADD1A}" srcId="{8C6B89C3-14A3-4F24-9F97-27838C8E126E}" destId="{A7894947-022C-4E4A-B3BC-4642BAF25F61}" srcOrd="5" destOrd="0" parTransId="{4DA93229-AE19-44C6-86AC-27249529336B}" sibTransId="{C4B513FB-E9DE-492C-9E2E-FF5201FF85F0}"/>
    <dgm:cxn modelId="{B39937CE-8FB5-4408-8B25-E43A47610C1A}" srcId="{8C6B89C3-14A3-4F24-9F97-27838C8E126E}" destId="{E6E40A92-7E6C-4362-8B60-73B963D47B94}" srcOrd="4" destOrd="0" parTransId="{66AFE3F9-B62E-4CC9-AFE8-3EDD1EDEA31A}" sibTransId="{236782DF-9A62-4E77-B476-B8C84DE799F4}"/>
    <dgm:cxn modelId="{C380EDD2-F1EA-4F80-805C-DBA4F8983C7E}" type="presOf" srcId="{8C6B89C3-14A3-4F24-9F97-27838C8E126E}" destId="{B5CBF83D-4A1A-44DF-9A08-482F39493390}" srcOrd="0" destOrd="0" presId="urn:microsoft.com/office/officeart/2005/8/layout/default"/>
    <dgm:cxn modelId="{22CD6DDB-5541-4FBA-B2DC-8E0AFFC91A84}" type="presOf" srcId="{436D88EB-81FE-498E-BD18-BBAC11F1EDE6}" destId="{78FEB8F0-C0DB-4868-8746-12B9E152B9E7}" srcOrd="0" destOrd="0" presId="urn:microsoft.com/office/officeart/2005/8/layout/default"/>
    <dgm:cxn modelId="{393EDCF7-2D01-490D-94FE-38B5E9378ED7}" type="presOf" srcId="{86B5F2A9-2DB8-47FD-AFC0-6C94866C282D}" destId="{E8BC4D53-7790-4A77-8CA3-296BF5222524}" srcOrd="0" destOrd="0" presId="urn:microsoft.com/office/officeart/2005/8/layout/default"/>
    <dgm:cxn modelId="{FE3179FE-5359-4DAE-97C1-55EC54B00F80}" type="presOf" srcId="{7FCEC185-17A9-402F-8F85-1F85DB3F65B6}" destId="{B99282CD-1E2E-4ECD-8D37-D310CDAFD5B9}" srcOrd="0" destOrd="0" presId="urn:microsoft.com/office/officeart/2005/8/layout/default"/>
    <dgm:cxn modelId="{1E4CE4BC-5B6D-4D2A-B06A-94ACA9C1C63E}" type="presParOf" srcId="{B5CBF83D-4A1A-44DF-9A08-482F39493390}" destId="{78FEB8F0-C0DB-4868-8746-12B9E152B9E7}" srcOrd="0" destOrd="0" presId="urn:microsoft.com/office/officeart/2005/8/layout/default"/>
    <dgm:cxn modelId="{84C439F4-88CA-4AEE-AC1A-9F3F2ED8B0F5}" type="presParOf" srcId="{B5CBF83D-4A1A-44DF-9A08-482F39493390}" destId="{10D42B33-2A27-4100-B6C5-5A157FC5955A}" srcOrd="1" destOrd="0" presId="urn:microsoft.com/office/officeart/2005/8/layout/default"/>
    <dgm:cxn modelId="{9C40FB54-D5C6-4005-9A0B-4A9A34A2EA47}" type="presParOf" srcId="{B5CBF83D-4A1A-44DF-9A08-482F39493390}" destId="{B99282CD-1E2E-4ECD-8D37-D310CDAFD5B9}" srcOrd="2" destOrd="0" presId="urn:microsoft.com/office/officeart/2005/8/layout/default"/>
    <dgm:cxn modelId="{395DD0B2-421A-478E-BB0A-51672FB18E7A}" type="presParOf" srcId="{B5CBF83D-4A1A-44DF-9A08-482F39493390}" destId="{51CBDD9A-15C4-4943-A18B-8166D568D030}" srcOrd="3" destOrd="0" presId="urn:microsoft.com/office/officeart/2005/8/layout/default"/>
    <dgm:cxn modelId="{21B736E0-D775-45B8-9FB8-5371F3E0E2FD}" type="presParOf" srcId="{B5CBF83D-4A1A-44DF-9A08-482F39493390}" destId="{44983CD4-DE8E-4292-AE21-A97F56EDF132}" srcOrd="4" destOrd="0" presId="urn:microsoft.com/office/officeart/2005/8/layout/default"/>
    <dgm:cxn modelId="{4AA0BAE3-EDA4-4320-9385-2AD02750CAF7}" type="presParOf" srcId="{B5CBF83D-4A1A-44DF-9A08-482F39493390}" destId="{778CCEBD-816E-4262-89C0-DE538CBF2597}" srcOrd="5" destOrd="0" presId="urn:microsoft.com/office/officeart/2005/8/layout/default"/>
    <dgm:cxn modelId="{4590E436-8116-444A-828F-7A0F3397FDC4}" type="presParOf" srcId="{B5CBF83D-4A1A-44DF-9A08-482F39493390}" destId="{793CF1D0-99BB-406F-8EA3-11A60944D328}" srcOrd="6" destOrd="0" presId="urn:microsoft.com/office/officeart/2005/8/layout/default"/>
    <dgm:cxn modelId="{96778347-3A48-4161-98F3-A871B8B4D5DA}" type="presParOf" srcId="{B5CBF83D-4A1A-44DF-9A08-482F39493390}" destId="{FAE808D9-D602-4AEE-969F-E721A10E0A4E}" srcOrd="7" destOrd="0" presId="urn:microsoft.com/office/officeart/2005/8/layout/default"/>
    <dgm:cxn modelId="{858C5103-4C94-4549-9614-8C124F894191}" type="presParOf" srcId="{B5CBF83D-4A1A-44DF-9A08-482F39493390}" destId="{45E1A52E-E178-453D-8501-E3A29336BC5E}" srcOrd="8" destOrd="0" presId="urn:microsoft.com/office/officeart/2005/8/layout/default"/>
    <dgm:cxn modelId="{28C0D905-720A-430D-B6D1-0E75D33101EB}" type="presParOf" srcId="{B5CBF83D-4A1A-44DF-9A08-482F39493390}" destId="{1DB96C32-8ED1-4627-B9BB-034A75F41FD9}" srcOrd="9" destOrd="0" presId="urn:microsoft.com/office/officeart/2005/8/layout/default"/>
    <dgm:cxn modelId="{232AB690-44CC-4112-A91A-9F6B35F00C38}" type="presParOf" srcId="{B5CBF83D-4A1A-44DF-9A08-482F39493390}" destId="{31D20017-7B87-40CD-9B49-605E8B014D0F}" srcOrd="10" destOrd="0" presId="urn:microsoft.com/office/officeart/2005/8/layout/default"/>
    <dgm:cxn modelId="{3909B981-35A2-42F7-A75D-410631BB4046}" type="presParOf" srcId="{B5CBF83D-4A1A-44DF-9A08-482F39493390}" destId="{0ED00DB8-7751-41D1-BAFA-53807C1A2EFD}" srcOrd="11" destOrd="0" presId="urn:microsoft.com/office/officeart/2005/8/layout/default"/>
    <dgm:cxn modelId="{B8447BF0-7F59-4E0E-9C94-63B05D5DE8AF}" type="presParOf" srcId="{B5CBF83D-4A1A-44DF-9A08-482F39493390}" destId="{E8BC4D53-7790-4A77-8CA3-296BF522252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879AE-65B4-468A-A5EF-78E1FC2ACA9D}">
      <dsp:nvSpPr>
        <dsp:cNvPr id="0" name=""/>
        <dsp:cNvSpPr/>
      </dsp:nvSpPr>
      <dsp:spPr>
        <a:xfrm>
          <a:off x="0" y="71356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Nommer les </a:t>
          </a:r>
          <a:r>
            <a:rPr lang="en-US" sz="2500" b="1" i="0" kern="1200" baseline="0"/>
            <a:t>quatre saisons</a:t>
          </a:r>
          <a:r>
            <a:rPr lang="en-US" sz="2500" b="0" i="0" kern="1200" baseline="0"/>
            <a:t>.</a:t>
          </a:r>
          <a:endParaRPr lang="en-US" sz="2500" kern="1200"/>
        </a:p>
      </dsp:txBody>
      <dsp:txXfrm>
        <a:off x="48726" y="120082"/>
        <a:ext cx="10418148" cy="900704"/>
      </dsp:txXfrm>
    </dsp:sp>
    <dsp:sp modelId="{2934F1E6-6597-4693-A729-8E9E42526F9B}">
      <dsp:nvSpPr>
        <dsp:cNvPr id="0" name=""/>
        <dsp:cNvSpPr/>
      </dsp:nvSpPr>
      <dsp:spPr>
        <a:xfrm>
          <a:off x="0" y="1141512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Décrire une saison avec </a:t>
          </a:r>
          <a:r>
            <a:rPr lang="en-US" sz="2500" b="1" i="0" kern="1200" baseline="0"/>
            <a:t>2–3 caractéristiques</a:t>
          </a:r>
          <a:r>
            <a:rPr lang="en-US" sz="2500" b="0" i="0" kern="1200" baseline="0"/>
            <a:t> (météo, vêtements, activités).</a:t>
          </a:r>
          <a:endParaRPr lang="en-US" sz="2500" kern="1200"/>
        </a:p>
      </dsp:txBody>
      <dsp:txXfrm>
        <a:off x="48726" y="1190238"/>
        <a:ext cx="10418148" cy="900704"/>
      </dsp:txXfrm>
    </dsp:sp>
    <dsp:sp modelId="{6563327B-C821-4AC8-B4E3-9017E224ACD6}">
      <dsp:nvSpPr>
        <dsp:cNvPr id="0" name=""/>
        <dsp:cNvSpPr/>
      </dsp:nvSpPr>
      <dsp:spPr>
        <a:xfrm>
          <a:off x="0" y="2211669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Participer à des activités orales simples en utilisant des phrases modèles.</a:t>
          </a:r>
          <a:endParaRPr lang="en-US" sz="2500" kern="1200"/>
        </a:p>
      </dsp:txBody>
      <dsp:txXfrm>
        <a:off x="48726" y="2260395"/>
        <a:ext cx="10418148" cy="900704"/>
      </dsp:txXfrm>
    </dsp:sp>
    <dsp:sp modelId="{4C3325C2-D818-4E18-B737-829EA82B1F7E}">
      <dsp:nvSpPr>
        <dsp:cNvPr id="0" name=""/>
        <dsp:cNvSpPr/>
      </dsp:nvSpPr>
      <dsp:spPr>
        <a:xfrm>
          <a:off x="0" y="3281825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Écrire une courte description guidée d’une saison.</a:t>
          </a:r>
          <a:endParaRPr lang="en-US" sz="2500" kern="1200"/>
        </a:p>
      </dsp:txBody>
      <dsp:txXfrm>
        <a:off x="48726" y="3330551"/>
        <a:ext cx="10418148" cy="900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6255F-DB23-4897-A030-CAF2ABB81A1D}">
      <dsp:nvSpPr>
        <dsp:cNvPr id="0" name=""/>
        <dsp:cNvSpPr/>
      </dsp:nvSpPr>
      <dsp:spPr>
        <a:xfrm>
          <a:off x="3594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/>
            <a:t>Les saisons</a:t>
          </a:r>
          <a:endParaRPr lang="en-US" sz="3000" kern="1200"/>
        </a:p>
      </dsp:txBody>
      <dsp:txXfrm>
        <a:off x="3594" y="229666"/>
        <a:ext cx="1946002" cy="1167601"/>
      </dsp:txXfrm>
    </dsp:sp>
    <dsp:sp modelId="{06FE4D2D-896F-4C92-A6EB-5C22969D87A0}">
      <dsp:nvSpPr>
        <dsp:cNvPr id="0" name=""/>
        <dsp:cNvSpPr/>
      </dsp:nvSpPr>
      <dsp:spPr>
        <a:xfrm>
          <a:off x="2144196" y="229666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l’hiver</a:t>
          </a:r>
          <a:endParaRPr lang="en-US" sz="3000" kern="1200"/>
        </a:p>
      </dsp:txBody>
      <dsp:txXfrm>
        <a:off x="2144196" y="229666"/>
        <a:ext cx="1946002" cy="1167601"/>
      </dsp:txXfrm>
    </dsp:sp>
    <dsp:sp modelId="{B24CE3D3-5C88-444A-BFAD-C926EA3086E7}">
      <dsp:nvSpPr>
        <dsp:cNvPr id="0" name=""/>
        <dsp:cNvSpPr/>
      </dsp:nvSpPr>
      <dsp:spPr>
        <a:xfrm>
          <a:off x="4284798" y="229666"/>
          <a:ext cx="1946002" cy="11676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le printemps</a:t>
          </a:r>
          <a:endParaRPr lang="en-US" sz="3000" kern="1200"/>
        </a:p>
      </dsp:txBody>
      <dsp:txXfrm>
        <a:off x="4284798" y="229666"/>
        <a:ext cx="1946002" cy="1167601"/>
      </dsp:txXfrm>
    </dsp:sp>
    <dsp:sp modelId="{E5D7463D-E0E5-442B-92D1-C23EDB465CD7}">
      <dsp:nvSpPr>
        <dsp:cNvPr id="0" name=""/>
        <dsp:cNvSpPr/>
      </dsp:nvSpPr>
      <dsp:spPr>
        <a:xfrm>
          <a:off x="6425401" y="229666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l’été</a:t>
          </a:r>
          <a:endParaRPr lang="en-US" sz="3000" kern="1200"/>
        </a:p>
      </dsp:txBody>
      <dsp:txXfrm>
        <a:off x="6425401" y="229666"/>
        <a:ext cx="1946002" cy="1167601"/>
      </dsp:txXfrm>
    </dsp:sp>
    <dsp:sp modelId="{29B0CA07-1BC2-49BF-9470-2E83D76866A5}">
      <dsp:nvSpPr>
        <dsp:cNvPr id="0" name=""/>
        <dsp:cNvSpPr/>
      </dsp:nvSpPr>
      <dsp:spPr>
        <a:xfrm>
          <a:off x="8566003" y="229666"/>
          <a:ext cx="1946002" cy="11676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l’automne </a:t>
          </a:r>
          <a:endParaRPr lang="en-US" sz="3000" kern="1200"/>
        </a:p>
      </dsp:txBody>
      <dsp:txXfrm>
        <a:off x="8566003" y="229666"/>
        <a:ext cx="1946002" cy="1167601"/>
      </dsp:txXfrm>
    </dsp:sp>
    <dsp:sp modelId="{EB05983C-5B53-4261-877D-593D4F2B782E}">
      <dsp:nvSpPr>
        <dsp:cNvPr id="0" name=""/>
        <dsp:cNvSpPr/>
      </dsp:nvSpPr>
      <dsp:spPr>
        <a:xfrm>
          <a:off x="3594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/>
            <a:t>La météo</a:t>
          </a:r>
          <a:endParaRPr lang="en-US" sz="3000" kern="1200"/>
        </a:p>
      </dsp:txBody>
      <dsp:txXfrm>
        <a:off x="3594" y="1591868"/>
        <a:ext cx="1946002" cy="1167601"/>
      </dsp:txXfrm>
    </dsp:sp>
    <dsp:sp modelId="{D5FF3EAD-DBFC-4D4A-918F-163791DB16BF}">
      <dsp:nvSpPr>
        <dsp:cNvPr id="0" name=""/>
        <dsp:cNvSpPr/>
      </dsp:nvSpPr>
      <dsp:spPr>
        <a:xfrm>
          <a:off x="2144196" y="1591868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il fait froid</a:t>
          </a:r>
          <a:endParaRPr lang="en-US" sz="3000" kern="1200"/>
        </a:p>
      </dsp:txBody>
      <dsp:txXfrm>
        <a:off x="2144196" y="1591868"/>
        <a:ext cx="1946002" cy="1167601"/>
      </dsp:txXfrm>
    </dsp:sp>
    <dsp:sp modelId="{2666B400-F6D5-483C-9808-61D0D670845B}">
      <dsp:nvSpPr>
        <dsp:cNvPr id="0" name=""/>
        <dsp:cNvSpPr/>
      </dsp:nvSpPr>
      <dsp:spPr>
        <a:xfrm>
          <a:off x="4284798" y="1591868"/>
          <a:ext cx="1946002" cy="11676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il fait chaud</a:t>
          </a:r>
          <a:endParaRPr lang="en-US" sz="3000" kern="1200"/>
        </a:p>
      </dsp:txBody>
      <dsp:txXfrm>
        <a:off x="4284798" y="1591868"/>
        <a:ext cx="1946002" cy="1167601"/>
      </dsp:txXfrm>
    </dsp:sp>
    <dsp:sp modelId="{6661AD2D-A0AB-4713-9FFE-DA71CE83AFA0}">
      <dsp:nvSpPr>
        <dsp:cNvPr id="0" name=""/>
        <dsp:cNvSpPr/>
      </dsp:nvSpPr>
      <dsp:spPr>
        <a:xfrm>
          <a:off x="6425401" y="1591868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il fait frais</a:t>
          </a:r>
          <a:endParaRPr lang="en-US" sz="3000" kern="1200"/>
        </a:p>
      </dsp:txBody>
      <dsp:txXfrm>
        <a:off x="6425401" y="1591868"/>
        <a:ext cx="1946002" cy="1167601"/>
      </dsp:txXfrm>
    </dsp:sp>
    <dsp:sp modelId="{A1A6AB09-8EE5-441B-9EA4-F16B9A85A24D}">
      <dsp:nvSpPr>
        <dsp:cNvPr id="0" name=""/>
        <dsp:cNvSpPr/>
      </dsp:nvSpPr>
      <dsp:spPr>
        <a:xfrm>
          <a:off x="8566003" y="1591868"/>
          <a:ext cx="1946002" cy="11676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il fait du vent</a:t>
          </a:r>
          <a:endParaRPr lang="en-US" sz="3000" kern="1200"/>
        </a:p>
      </dsp:txBody>
      <dsp:txXfrm>
        <a:off x="8566003" y="1591868"/>
        <a:ext cx="1946002" cy="1167601"/>
      </dsp:txXfrm>
    </dsp:sp>
    <dsp:sp modelId="{1B10D0A3-8816-4C4C-B59B-649C4FD197DE}">
      <dsp:nvSpPr>
        <dsp:cNvPr id="0" name=""/>
        <dsp:cNvSpPr/>
      </dsp:nvSpPr>
      <dsp:spPr>
        <a:xfrm>
          <a:off x="1073895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il neige</a:t>
          </a:r>
          <a:endParaRPr lang="en-US" sz="3000" kern="1200"/>
        </a:p>
      </dsp:txBody>
      <dsp:txXfrm>
        <a:off x="1073895" y="2954069"/>
        <a:ext cx="1946002" cy="1167601"/>
      </dsp:txXfrm>
    </dsp:sp>
    <dsp:sp modelId="{83CEB3CE-1C8E-402A-8213-4B19DB371A8F}">
      <dsp:nvSpPr>
        <dsp:cNvPr id="0" name=""/>
        <dsp:cNvSpPr/>
      </dsp:nvSpPr>
      <dsp:spPr>
        <a:xfrm>
          <a:off x="3214497" y="2954069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il pleut</a:t>
          </a:r>
          <a:endParaRPr lang="en-US" sz="3000" kern="1200"/>
        </a:p>
      </dsp:txBody>
      <dsp:txXfrm>
        <a:off x="3214497" y="2954069"/>
        <a:ext cx="1946002" cy="1167601"/>
      </dsp:txXfrm>
    </dsp:sp>
    <dsp:sp modelId="{DC9FF738-6DCB-4F0A-A94E-0740AF7593AF}">
      <dsp:nvSpPr>
        <dsp:cNvPr id="0" name=""/>
        <dsp:cNvSpPr/>
      </dsp:nvSpPr>
      <dsp:spPr>
        <a:xfrm>
          <a:off x="5355100" y="2954069"/>
          <a:ext cx="1946002" cy="11676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il y a du soleil</a:t>
          </a:r>
          <a:endParaRPr lang="en-US" sz="3000" kern="1200"/>
        </a:p>
      </dsp:txBody>
      <dsp:txXfrm>
        <a:off x="5355100" y="2954069"/>
        <a:ext cx="1946002" cy="1167601"/>
      </dsp:txXfrm>
    </dsp:sp>
    <dsp:sp modelId="{4144ABD7-312F-4392-8144-ED10EBA3C106}">
      <dsp:nvSpPr>
        <dsp:cNvPr id="0" name=""/>
        <dsp:cNvSpPr/>
      </dsp:nvSpPr>
      <dsp:spPr>
        <a:xfrm>
          <a:off x="7495702" y="2954069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il y a des nuages</a:t>
          </a:r>
          <a:endParaRPr lang="en-US" sz="3000" kern="1200"/>
        </a:p>
      </dsp:txBody>
      <dsp:txXfrm>
        <a:off x="7495702" y="2954069"/>
        <a:ext cx="1946002" cy="1167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D5D9A-D155-4B67-87A4-B6BF21BAD38D}">
      <dsp:nvSpPr>
        <dsp:cNvPr id="0" name=""/>
        <dsp:cNvSpPr/>
      </dsp:nvSpPr>
      <dsp:spPr>
        <a:xfrm>
          <a:off x="26314" y="2590"/>
          <a:ext cx="1609687" cy="9658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/>
            <a:t>Les vêtements selon la saison</a:t>
          </a:r>
          <a:endParaRPr lang="en-US" sz="1700" kern="1200"/>
        </a:p>
      </dsp:txBody>
      <dsp:txXfrm>
        <a:off x="26314" y="2590"/>
        <a:ext cx="1609687" cy="965812"/>
      </dsp:txXfrm>
    </dsp:sp>
    <dsp:sp modelId="{91315418-E735-4E6B-B9C0-02D87BCB05BC}">
      <dsp:nvSpPr>
        <dsp:cNvPr id="0" name=""/>
        <dsp:cNvSpPr/>
      </dsp:nvSpPr>
      <dsp:spPr>
        <a:xfrm>
          <a:off x="1796971" y="2590"/>
          <a:ext cx="1609687" cy="9658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un manteau</a:t>
          </a:r>
          <a:endParaRPr lang="en-US" sz="1700" kern="1200"/>
        </a:p>
      </dsp:txBody>
      <dsp:txXfrm>
        <a:off x="1796971" y="2590"/>
        <a:ext cx="1609687" cy="965812"/>
      </dsp:txXfrm>
    </dsp:sp>
    <dsp:sp modelId="{E0686758-18D1-4874-8435-32634A573A24}">
      <dsp:nvSpPr>
        <dsp:cNvPr id="0" name=""/>
        <dsp:cNvSpPr/>
      </dsp:nvSpPr>
      <dsp:spPr>
        <a:xfrm>
          <a:off x="3567627" y="2590"/>
          <a:ext cx="1609687" cy="9658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un chapeau</a:t>
          </a:r>
          <a:endParaRPr lang="en-US" sz="1700" kern="1200"/>
        </a:p>
      </dsp:txBody>
      <dsp:txXfrm>
        <a:off x="3567627" y="2590"/>
        <a:ext cx="1609687" cy="965812"/>
      </dsp:txXfrm>
    </dsp:sp>
    <dsp:sp modelId="{2E4ACC35-B701-4254-9C93-E9A630EF5249}">
      <dsp:nvSpPr>
        <dsp:cNvPr id="0" name=""/>
        <dsp:cNvSpPr/>
      </dsp:nvSpPr>
      <dsp:spPr>
        <a:xfrm>
          <a:off x="5338284" y="2590"/>
          <a:ext cx="1609687" cy="9658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une tuque</a:t>
          </a:r>
          <a:endParaRPr lang="en-US" sz="1700" kern="1200"/>
        </a:p>
      </dsp:txBody>
      <dsp:txXfrm>
        <a:off x="5338284" y="2590"/>
        <a:ext cx="1609687" cy="965812"/>
      </dsp:txXfrm>
    </dsp:sp>
    <dsp:sp modelId="{D82ADEEA-92A9-42A7-A79A-C1BDC72ECB8A}">
      <dsp:nvSpPr>
        <dsp:cNvPr id="0" name=""/>
        <dsp:cNvSpPr/>
      </dsp:nvSpPr>
      <dsp:spPr>
        <a:xfrm>
          <a:off x="7108940" y="2590"/>
          <a:ext cx="1609687" cy="965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des mitaines</a:t>
          </a:r>
          <a:endParaRPr lang="en-US" sz="1700" kern="1200"/>
        </a:p>
      </dsp:txBody>
      <dsp:txXfrm>
        <a:off x="7108940" y="2590"/>
        <a:ext cx="1609687" cy="965812"/>
      </dsp:txXfrm>
    </dsp:sp>
    <dsp:sp modelId="{173BA355-FF70-4548-84F3-CDE943E0BE20}">
      <dsp:nvSpPr>
        <dsp:cNvPr id="0" name=""/>
        <dsp:cNvSpPr/>
      </dsp:nvSpPr>
      <dsp:spPr>
        <a:xfrm>
          <a:off x="8879597" y="2590"/>
          <a:ext cx="1609687" cy="9658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des bottes</a:t>
          </a:r>
          <a:endParaRPr lang="en-US" sz="1700" kern="1200"/>
        </a:p>
      </dsp:txBody>
      <dsp:txXfrm>
        <a:off x="8879597" y="2590"/>
        <a:ext cx="1609687" cy="965812"/>
      </dsp:txXfrm>
    </dsp:sp>
    <dsp:sp modelId="{C56B66A8-25A9-4CCE-87A1-69126AC3D2C9}">
      <dsp:nvSpPr>
        <dsp:cNvPr id="0" name=""/>
        <dsp:cNvSpPr/>
      </dsp:nvSpPr>
      <dsp:spPr>
        <a:xfrm>
          <a:off x="26314" y="1129371"/>
          <a:ext cx="1609687" cy="9658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un t-shirt</a:t>
          </a:r>
          <a:endParaRPr lang="en-US" sz="1700" kern="1200"/>
        </a:p>
      </dsp:txBody>
      <dsp:txXfrm>
        <a:off x="26314" y="1129371"/>
        <a:ext cx="1609687" cy="965812"/>
      </dsp:txXfrm>
    </dsp:sp>
    <dsp:sp modelId="{03B3BFA4-46C9-4B72-96D0-9C00F356DD89}">
      <dsp:nvSpPr>
        <dsp:cNvPr id="0" name=""/>
        <dsp:cNvSpPr/>
      </dsp:nvSpPr>
      <dsp:spPr>
        <a:xfrm>
          <a:off x="1796971" y="1129371"/>
          <a:ext cx="1609687" cy="9658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un short</a:t>
          </a:r>
          <a:endParaRPr lang="en-US" sz="1700" kern="1200"/>
        </a:p>
      </dsp:txBody>
      <dsp:txXfrm>
        <a:off x="1796971" y="1129371"/>
        <a:ext cx="1609687" cy="965812"/>
      </dsp:txXfrm>
    </dsp:sp>
    <dsp:sp modelId="{22E297A7-793C-4D8B-B96C-21CA2BF52559}">
      <dsp:nvSpPr>
        <dsp:cNvPr id="0" name=""/>
        <dsp:cNvSpPr/>
      </dsp:nvSpPr>
      <dsp:spPr>
        <a:xfrm>
          <a:off x="3567627" y="1129371"/>
          <a:ext cx="1609687" cy="9658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des sandales</a:t>
          </a:r>
          <a:endParaRPr lang="en-US" sz="1700" kern="1200"/>
        </a:p>
      </dsp:txBody>
      <dsp:txXfrm>
        <a:off x="3567627" y="1129371"/>
        <a:ext cx="1609687" cy="965812"/>
      </dsp:txXfrm>
    </dsp:sp>
    <dsp:sp modelId="{B13366C6-9765-4BB8-B34C-2318EBB4CB88}">
      <dsp:nvSpPr>
        <dsp:cNvPr id="0" name=""/>
        <dsp:cNvSpPr/>
      </dsp:nvSpPr>
      <dsp:spPr>
        <a:xfrm>
          <a:off x="5338284" y="1129371"/>
          <a:ext cx="1609687" cy="965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un imperméable </a:t>
          </a:r>
          <a:endParaRPr lang="en-US" sz="1700" kern="1200"/>
        </a:p>
      </dsp:txBody>
      <dsp:txXfrm>
        <a:off x="5338284" y="1129371"/>
        <a:ext cx="1609687" cy="965812"/>
      </dsp:txXfrm>
    </dsp:sp>
    <dsp:sp modelId="{CF4FB1D4-CF7B-4596-91D8-37AC328794E7}">
      <dsp:nvSpPr>
        <dsp:cNvPr id="0" name=""/>
        <dsp:cNvSpPr/>
      </dsp:nvSpPr>
      <dsp:spPr>
        <a:xfrm>
          <a:off x="7108940" y="1129371"/>
          <a:ext cx="1609687" cy="9658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/>
            <a:t>Les activités</a:t>
          </a:r>
          <a:endParaRPr lang="en-US" sz="1700" kern="1200"/>
        </a:p>
      </dsp:txBody>
      <dsp:txXfrm>
        <a:off x="7108940" y="1129371"/>
        <a:ext cx="1609687" cy="965812"/>
      </dsp:txXfrm>
    </dsp:sp>
    <dsp:sp modelId="{12FB82F8-9CBA-4D9F-B536-0D2848C6C96D}">
      <dsp:nvSpPr>
        <dsp:cNvPr id="0" name=""/>
        <dsp:cNvSpPr/>
      </dsp:nvSpPr>
      <dsp:spPr>
        <a:xfrm>
          <a:off x="8879597" y="1129371"/>
          <a:ext cx="1609687" cy="9658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jouer dans la neige</a:t>
          </a:r>
          <a:endParaRPr lang="en-US" sz="1700" kern="1200"/>
        </a:p>
      </dsp:txBody>
      <dsp:txXfrm>
        <a:off x="8879597" y="1129371"/>
        <a:ext cx="1609687" cy="965812"/>
      </dsp:txXfrm>
    </dsp:sp>
    <dsp:sp modelId="{533926D7-A78F-408F-B234-B43869AF86F3}">
      <dsp:nvSpPr>
        <dsp:cNvPr id="0" name=""/>
        <dsp:cNvSpPr/>
      </dsp:nvSpPr>
      <dsp:spPr>
        <a:xfrm>
          <a:off x="26314" y="2256153"/>
          <a:ext cx="1609687" cy="9658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faire un bonhomme de neige</a:t>
          </a:r>
          <a:endParaRPr lang="en-US" sz="1700" kern="1200"/>
        </a:p>
      </dsp:txBody>
      <dsp:txXfrm>
        <a:off x="26314" y="2256153"/>
        <a:ext cx="1609687" cy="965812"/>
      </dsp:txXfrm>
    </dsp:sp>
    <dsp:sp modelId="{EBC51DF2-2823-4A23-928A-C853F99C7FB7}">
      <dsp:nvSpPr>
        <dsp:cNvPr id="0" name=""/>
        <dsp:cNvSpPr/>
      </dsp:nvSpPr>
      <dsp:spPr>
        <a:xfrm>
          <a:off x="1796971" y="2256153"/>
          <a:ext cx="1609687" cy="9658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patiner</a:t>
          </a:r>
          <a:endParaRPr lang="en-US" sz="1700" kern="1200"/>
        </a:p>
      </dsp:txBody>
      <dsp:txXfrm>
        <a:off x="1796971" y="2256153"/>
        <a:ext cx="1609687" cy="965812"/>
      </dsp:txXfrm>
    </dsp:sp>
    <dsp:sp modelId="{271C03B2-E1BF-4B4A-8363-D5FF66F4C260}">
      <dsp:nvSpPr>
        <dsp:cNvPr id="0" name=""/>
        <dsp:cNvSpPr/>
      </dsp:nvSpPr>
      <dsp:spPr>
        <a:xfrm>
          <a:off x="3567627" y="2256153"/>
          <a:ext cx="1609687" cy="965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faire du vélo</a:t>
          </a:r>
          <a:endParaRPr lang="en-US" sz="1700" kern="1200"/>
        </a:p>
      </dsp:txBody>
      <dsp:txXfrm>
        <a:off x="3567627" y="2256153"/>
        <a:ext cx="1609687" cy="965812"/>
      </dsp:txXfrm>
    </dsp:sp>
    <dsp:sp modelId="{2E968B02-1569-4917-B8C6-3E7C125823E8}">
      <dsp:nvSpPr>
        <dsp:cNvPr id="0" name=""/>
        <dsp:cNvSpPr/>
      </dsp:nvSpPr>
      <dsp:spPr>
        <a:xfrm>
          <a:off x="5338284" y="2256153"/>
          <a:ext cx="1609687" cy="9658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nager</a:t>
          </a:r>
          <a:endParaRPr lang="en-US" sz="1700" kern="1200"/>
        </a:p>
      </dsp:txBody>
      <dsp:txXfrm>
        <a:off x="5338284" y="2256153"/>
        <a:ext cx="1609687" cy="965812"/>
      </dsp:txXfrm>
    </dsp:sp>
    <dsp:sp modelId="{C958F055-2808-426F-BCB1-FB158A0DB698}">
      <dsp:nvSpPr>
        <dsp:cNvPr id="0" name=""/>
        <dsp:cNvSpPr/>
      </dsp:nvSpPr>
      <dsp:spPr>
        <a:xfrm>
          <a:off x="7108940" y="2256153"/>
          <a:ext cx="1609687" cy="9658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jouer au parc</a:t>
          </a:r>
          <a:endParaRPr lang="en-US" sz="1700" kern="1200"/>
        </a:p>
      </dsp:txBody>
      <dsp:txXfrm>
        <a:off x="7108940" y="2256153"/>
        <a:ext cx="1609687" cy="965812"/>
      </dsp:txXfrm>
    </dsp:sp>
    <dsp:sp modelId="{0575BA71-444F-411B-94CE-22EA42F46B43}">
      <dsp:nvSpPr>
        <dsp:cNvPr id="0" name=""/>
        <dsp:cNvSpPr/>
      </dsp:nvSpPr>
      <dsp:spPr>
        <a:xfrm>
          <a:off x="8879597" y="2256153"/>
          <a:ext cx="1609687" cy="9658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ramasser des feuilles</a:t>
          </a:r>
          <a:endParaRPr lang="en-US" sz="1700" kern="1200"/>
        </a:p>
      </dsp:txBody>
      <dsp:txXfrm>
        <a:off x="8879597" y="2256153"/>
        <a:ext cx="1609687" cy="965812"/>
      </dsp:txXfrm>
    </dsp:sp>
    <dsp:sp modelId="{4717949D-A7BF-46EF-881B-8C699BA770F8}">
      <dsp:nvSpPr>
        <dsp:cNvPr id="0" name=""/>
        <dsp:cNvSpPr/>
      </dsp:nvSpPr>
      <dsp:spPr>
        <a:xfrm>
          <a:off x="3567627" y="3382934"/>
          <a:ext cx="1609687" cy="9658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faire un pique-nique</a:t>
          </a:r>
          <a:endParaRPr lang="en-US" sz="1700" kern="1200"/>
        </a:p>
      </dsp:txBody>
      <dsp:txXfrm>
        <a:off x="3567627" y="3382934"/>
        <a:ext cx="1609687" cy="965812"/>
      </dsp:txXfrm>
    </dsp:sp>
    <dsp:sp modelId="{1B4AC52C-AB5C-4586-9E39-2D2FB2885B55}">
      <dsp:nvSpPr>
        <dsp:cNvPr id="0" name=""/>
        <dsp:cNvSpPr/>
      </dsp:nvSpPr>
      <dsp:spPr>
        <a:xfrm>
          <a:off x="5338284" y="3382934"/>
          <a:ext cx="1609687" cy="965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jardiner</a:t>
          </a:r>
          <a:endParaRPr lang="en-US" sz="1700" kern="1200"/>
        </a:p>
      </dsp:txBody>
      <dsp:txXfrm>
        <a:off x="5338284" y="3382934"/>
        <a:ext cx="1609687" cy="965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B8F0-C0DB-4868-8746-12B9E152B9E7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b="1" kern="1200"/>
            <a:t>Les éléments de la nature</a:t>
          </a:r>
          <a:endParaRPr lang="en-US" sz="2900" kern="1200"/>
        </a:p>
      </dsp:txBody>
      <dsp:txXfrm>
        <a:off x="3080" y="587032"/>
        <a:ext cx="2444055" cy="1466433"/>
      </dsp:txXfrm>
    </dsp:sp>
    <dsp:sp modelId="{B99282CD-1E2E-4ECD-8D37-D310CDAFD5B9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une fleur</a:t>
          </a:r>
          <a:endParaRPr lang="en-US" sz="2900" kern="1200"/>
        </a:p>
      </dsp:txBody>
      <dsp:txXfrm>
        <a:off x="2691541" y="587032"/>
        <a:ext cx="2444055" cy="1466433"/>
      </dsp:txXfrm>
    </dsp:sp>
    <dsp:sp modelId="{44983CD4-DE8E-4292-AE21-A97F56EDF132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un arbre</a:t>
          </a:r>
          <a:endParaRPr lang="en-US" sz="2900" kern="1200"/>
        </a:p>
      </dsp:txBody>
      <dsp:txXfrm>
        <a:off x="5380002" y="587032"/>
        <a:ext cx="2444055" cy="1466433"/>
      </dsp:txXfrm>
    </dsp:sp>
    <dsp:sp modelId="{793CF1D0-99BB-406F-8EA3-11A60944D328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une feuille</a:t>
          </a:r>
          <a:endParaRPr lang="en-US" sz="2900" kern="1200"/>
        </a:p>
      </dsp:txBody>
      <dsp:txXfrm>
        <a:off x="8068463" y="587032"/>
        <a:ext cx="2444055" cy="1466433"/>
      </dsp:txXfrm>
    </dsp:sp>
    <dsp:sp modelId="{45E1A52E-E178-453D-8501-E3A29336BC5E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la neige</a:t>
          </a:r>
          <a:endParaRPr lang="en-US" sz="2900" kern="1200"/>
        </a:p>
      </dsp:txBody>
      <dsp:txXfrm>
        <a:off x="1347311" y="2297871"/>
        <a:ext cx="2444055" cy="1466433"/>
      </dsp:txXfrm>
    </dsp:sp>
    <dsp:sp modelId="{31D20017-7B87-40CD-9B49-605E8B014D0F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la pluie</a:t>
          </a:r>
          <a:endParaRPr lang="en-US" sz="2900" kern="1200"/>
        </a:p>
      </dsp:txBody>
      <dsp:txXfrm>
        <a:off x="4035772" y="2297871"/>
        <a:ext cx="2444055" cy="1466433"/>
      </dsp:txXfrm>
    </dsp:sp>
    <dsp:sp modelId="{E8BC4D53-7790-4A77-8CA3-296BF5222524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le soleil</a:t>
          </a:r>
          <a:endParaRPr lang="en-US" sz="2900" kern="1200"/>
        </a:p>
      </dsp:txBody>
      <dsp:txXfrm>
        <a:off x="672423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D89-3834-452F-BF47-4F01142ECB3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006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D89-3834-452F-BF47-4F01142ECB3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635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D89-3834-452F-BF47-4F01142ECB3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787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D89-3834-452F-BF47-4F01142ECB3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94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D89-3834-452F-BF47-4F01142ECB3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52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D89-3834-452F-BF47-4F01142ECB3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665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D89-3834-452F-BF47-4F01142ECB3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21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D89-3834-452F-BF47-4F01142ECB3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921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D89-3834-452F-BF47-4F01142ECB3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8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D89-3834-452F-BF47-4F01142ECB3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03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D89-3834-452F-BF47-4F01142ECB3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425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85FFD89-3834-452F-BF47-4F01142ECB3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43FB77C-79C4-456A-AF97-1BFC348CF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037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dNz2oLw2DA&amp;list=RDpdNz2oLw2DA&amp;start_radio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Young child outside with yellow puffy vest drinking hot chocolate in autumn scenery">
            <a:extLst>
              <a:ext uri="{FF2B5EF4-FFF2-40B4-BE49-F238E27FC236}">
                <a16:creationId xmlns:a16="http://schemas.microsoft.com/office/drawing/2014/main" id="{CC7DE239-E311-9B37-5436-C8FC258BF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6" descr="Person wearing red mittens holding a small snowman">
            <a:extLst>
              <a:ext uri="{FF2B5EF4-FFF2-40B4-BE49-F238E27FC236}">
                <a16:creationId xmlns:a16="http://schemas.microsoft.com/office/drawing/2014/main" id="{78F999A1-21D4-41C4-9D96-C64425056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5" name="Picture 4" descr="Yellow pool float on water">
            <a:extLst>
              <a:ext uri="{FF2B5EF4-FFF2-40B4-BE49-F238E27FC236}">
                <a16:creationId xmlns:a16="http://schemas.microsoft.com/office/drawing/2014/main" id="{233C7B25-2390-B018-303F-CE4027D2E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033CAE-091E-09F0-6571-850B7372C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005840"/>
            <a:ext cx="3429000" cy="3401568"/>
          </a:xfrm>
        </p:spPr>
        <p:txBody>
          <a:bodyPr>
            <a:normAutofit/>
          </a:bodyPr>
          <a:lstStyle/>
          <a:p>
            <a:pPr algn="l"/>
            <a:r>
              <a:rPr lang="en-CA" sz="4400" b="1" dirty="0"/>
              <a:t>Les saisons </a:t>
            </a:r>
            <a:br>
              <a:rPr lang="en-CA" sz="3400" dirty="0"/>
            </a:br>
            <a:r>
              <a:rPr lang="en-CA" sz="3400" dirty="0"/>
              <a:t>Un plan de </a:t>
            </a:r>
            <a:r>
              <a:rPr lang="en-CA" sz="3400" dirty="0" err="1"/>
              <a:t>leçon</a:t>
            </a:r>
            <a:r>
              <a:rPr lang="en-CA" sz="3400" dirty="0"/>
              <a:t> pour </a:t>
            </a:r>
            <a:r>
              <a:rPr lang="en-CA" sz="3400" dirty="0" err="1"/>
              <a:t>une</a:t>
            </a:r>
            <a:r>
              <a:rPr lang="en-CA" sz="3400" dirty="0"/>
              <a:t> </a:t>
            </a:r>
            <a:r>
              <a:rPr lang="en-CA" sz="3400" dirty="0" err="1"/>
              <a:t>classe</a:t>
            </a:r>
            <a:r>
              <a:rPr lang="en-CA" sz="3400" dirty="0"/>
              <a:t> de 3</a:t>
            </a:r>
            <a:r>
              <a:rPr lang="en-CA" sz="3400" baseline="30000" dirty="0"/>
              <a:t>i</a:t>
            </a:r>
            <a:r>
              <a:rPr lang="fr-CA" sz="3400" baseline="30000" dirty="0" err="1"/>
              <a:t>ème</a:t>
            </a:r>
            <a:r>
              <a:rPr lang="fr-CA" sz="3400" dirty="0"/>
              <a:t> année en immersion française </a:t>
            </a:r>
            <a:endParaRPr lang="en-CA" sz="3400" dirty="0"/>
          </a:p>
        </p:txBody>
      </p:sp>
      <p:pic>
        <p:nvPicPr>
          <p:cNvPr id="11" name="Picture 10" descr="Child holding dandelion">
            <a:extLst>
              <a:ext uri="{FF2B5EF4-FFF2-40B4-BE49-F238E27FC236}">
                <a16:creationId xmlns:a16="http://schemas.microsoft.com/office/drawing/2014/main" id="{AAB6B2B1-6E82-EBB9-4BEA-3138209B5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pic>
        <p:nvPicPr>
          <p:cNvPr id="12" name="Google Shape;65;p14">
            <a:extLst>
              <a:ext uri="{FF2B5EF4-FFF2-40B4-BE49-F238E27FC236}">
                <a16:creationId xmlns:a16="http://schemas.microsoft.com/office/drawing/2014/main" id="{AB2F60D0-1B45-98F3-658C-70A619EF610C}"/>
              </a:ext>
            </a:extLst>
          </p:cNvPr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8" y="5157216"/>
            <a:ext cx="3672624" cy="161848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D32027-918E-1581-BE58-F90F988672E2}"/>
              </a:ext>
            </a:extLst>
          </p:cNvPr>
          <p:cNvSpPr txBox="1"/>
          <p:nvPr/>
        </p:nvSpPr>
        <p:spPr>
          <a:xfrm>
            <a:off x="143740" y="4705589"/>
            <a:ext cx="3018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Cécile Robertson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625687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2B79F-F92A-609F-FB8A-F47C4004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73"/>
            <a:ext cx="10515600" cy="10796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Remue-méninges</a:t>
            </a:r>
            <a:endParaRPr lang="en-CA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55471-FD76-EA26-903B-9CB7E802B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0" y="1343278"/>
            <a:ext cx="11404318" cy="5057522"/>
          </a:xfrm>
        </p:spPr>
        <p:txBody>
          <a:bodyPr>
            <a:normAutofit/>
          </a:bodyPr>
          <a:lstStyle/>
          <a:p>
            <a:r>
              <a:rPr lang="fr-FR" sz="2400" dirty="0"/>
              <a:t>L’enseignant approfondit la leçon en initiant une </a:t>
            </a:r>
            <a:r>
              <a:rPr lang="fr-FR" sz="2400" b="1" dirty="0"/>
              <a:t>séance de remue‑méninges</a:t>
            </a:r>
            <a:r>
              <a:rPr lang="fr-FR" sz="2400" dirty="0"/>
              <a:t> afin </a:t>
            </a:r>
            <a:r>
              <a:rPr lang="fr-CA" sz="2400" dirty="0"/>
              <a:t>d'enrichir</a:t>
            </a:r>
            <a:r>
              <a:rPr lang="fr-FR" sz="2400" dirty="0"/>
              <a:t> les mots de vocabulaire et les structures de phrases </a:t>
            </a:r>
            <a:r>
              <a:rPr lang="fr-CA" sz="2400" dirty="0"/>
              <a:t>associés</a:t>
            </a:r>
            <a:r>
              <a:rPr lang="fr-FR" sz="2400" dirty="0"/>
              <a:t> au sujet des saisons.</a:t>
            </a:r>
          </a:p>
          <a:p>
            <a:r>
              <a:rPr lang="fr-FR" sz="2400" dirty="0"/>
              <a:t>L’enseignant note toutes les idées des élèves sur une </a:t>
            </a:r>
            <a:r>
              <a:rPr lang="fr-FR" sz="2400" b="1" dirty="0"/>
              <a:t>grande feuille de papier chart</a:t>
            </a:r>
            <a:r>
              <a:rPr lang="fr-FR" sz="2400" dirty="0"/>
              <a:t> pour créer une banque de mots collective.</a:t>
            </a:r>
          </a:p>
          <a:p>
            <a:r>
              <a:rPr lang="fr-FR" sz="2400" dirty="0"/>
              <a:t>Pour encourager la participation, l’enseignant peut utiliser des amorces comme :</a:t>
            </a:r>
          </a:p>
          <a:p>
            <a:r>
              <a:rPr lang="fr-FR" sz="2400" i="1" dirty="0"/>
              <a:t>Nomme ta saison préférée.</a:t>
            </a:r>
            <a:endParaRPr lang="fr-FR" sz="2400" dirty="0"/>
          </a:p>
          <a:p>
            <a:r>
              <a:rPr lang="fr-FR" sz="2400" i="1" dirty="0"/>
              <a:t>Parle-moi de ce que tu fais pendant cette saison.</a:t>
            </a:r>
            <a:endParaRPr lang="fr-FR" sz="2400" dirty="0"/>
          </a:p>
          <a:p>
            <a:r>
              <a:rPr lang="fr-FR" sz="2400" i="1" dirty="0"/>
              <a:t>Quels vêtements portes-tu à cette période de l’année ?</a:t>
            </a:r>
            <a:endParaRPr lang="fr-FR" sz="2400" dirty="0"/>
          </a:p>
          <a:p>
            <a:r>
              <a:rPr lang="fr-FR" sz="2400" i="1" dirty="0"/>
              <a:t>Quels sports ou quelles activités fais-tu pendant cette saison ? </a:t>
            </a:r>
          </a:p>
          <a:p>
            <a:r>
              <a:rPr lang="fr-FR" sz="2400" i="1" dirty="0"/>
              <a:t>Quels animaux vois-tu pendant l'automne, l'hiver, l'été, le </a:t>
            </a:r>
            <a:r>
              <a:rPr lang="fr-CA" sz="2400" i="1" dirty="0"/>
              <a:t>printemps ? </a:t>
            </a:r>
            <a:endParaRPr lang="fr-FR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68409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2C82E-F931-F0DB-97F9-591EC8FC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r-FR" sz="4000" dirty="0"/>
              <a:t>Production écrite : “Ma saison préférée”</a:t>
            </a: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37443-6D7B-DAA2-FE9E-1651EF541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88" y="2096430"/>
            <a:ext cx="6746488" cy="4259920"/>
          </a:xfrm>
        </p:spPr>
        <p:txBody>
          <a:bodyPr anchor="ctr">
            <a:normAutofit fontScale="92500" lnSpcReduction="20000"/>
          </a:bodyPr>
          <a:lstStyle/>
          <a:p>
            <a:r>
              <a:rPr lang="fr-FR" dirty="0"/>
              <a:t>Les élèves complètent un court texte guidé : </a:t>
            </a:r>
          </a:p>
          <a:p>
            <a:endParaRPr lang="fr-FR" dirty="0"/>
          </a:p>
          <a:p>
            <a:r>
              <a:rPr lang="fr-FR" i="1" dirty="0"/>
              <a:t>Ma saison préférée est ________.</a:t>
            </a:r>
          </a:p>
          <a:p>
            <a:r>
              <a:rPr lang="fr-FR" i="1" dirty="0"/>
              <a:t>Il fait ________.</a:t>
            </a:r>
          </a:p>
          <a:p>
            <a:r>
              <a:rPr lang="fr-FR" i="1" dirty="0"/>
              <a:t>Je porte ________.</a:t>
            </a:r>
          </a:p>
          <a:p>
            <a:r>
              <a:rPr lang="fr-FR" i="1" dirty="0"/>
              <a:t>J’aime ________. </a:t>
            </a:r>
          </a:p>
          <a:p>
            <a:r>
              <a:rPr lang="fr-FR" i="1" dirty="0"/>
              <a:t>Les animaux que je vois pendant cette saison sont ____________, ___________, et _______________. </a:t>
            </a:r>
          </a:p>
          <a:p>
            <a:endParaRPr lang="fr-FR" dirty="0"/>
          </a:p>
          <a:p>
            <a:r>
              <a:rPr lang="fr-FR" dirty="0"/>
              <a:t>Les élèves illustrent leur texte.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55128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43DB80-97C3-CF12-AFEE-4DA0130F7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Attentes ciblées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6F07FFE-B264-0535-9E85-01145FB965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82068" y="89210"/>
            <a:ext cx="7071731" cy="60877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A1 :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Écouter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pour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comprendre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comprendre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des mots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familiers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et des phrases simples)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A2 : Parler pour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communiquer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utiliser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le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vocabulaire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appris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pour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décrire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poser des questions,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interagir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)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A3 : Parler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en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interaction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participer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à des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échanges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guidés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)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B1 : Lecture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comprendre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des mots et phrases simples dans des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textes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courts)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C1 :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Écriture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écrire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des phrases simples pour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communiquer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idées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604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CBE34-8622-85FF-2641-334090D5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/>
              <a:t>Objectifs</a:t>
            </a:r>
            <a:r>
              <a:rPr lang="en-CA" b="1" dirty="0"/>
              <a:t> </a:t>
            </a:r>
            <a:r>
              <a:rPr lang="en-CA" b="1" dirty="0" err="1"/>
              <a:t>d’apprentissage</a:t>
            </a:r>
            <a:endParaRPr lang="en-CA" dirty="0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9550485A-5B17-61BC-E3B9-FDE43BDC4D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92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F5DCB-894C-92F4-F791-2DEAE9D1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fr-CA" sz="3200"/>
              <a:t>Chanson</a:t>
            </a:r>
            <a:endParaRPr lang="en-CA" sz="32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DDE4F-5EF6-050F-B4A2-D06A0F66C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95" y="2018371"/>
            <a:ext cx="11017405" cy="4571999"/>
          </a:xfrm>
        </p:spPr>
        <p:txBody>
          <a:bodyPr>
            <a:normAutofit/>
          </a:bodyPr>
          <a:lstStyle/>
          <a:p>
            <a:r>
              <a:rPr lang="fr-FR" sz="2400" dirty="0"/>
              <a:t>Pour commencer la leçon, nous présentons la chanson </a:t>
            </a:r>
            <a:r>
              <a:rPr lang="fr-FR" sz="2400" b="1" dirty="0"/>
              <a:t>« Les quatre saisons »</a:t>
            </a:r>
            <a:r>
              <a:rPr lang="fr-FR" sz="2400" dirty="0"/>
              <a:t> : </a:t>
            </a:r>
            <a:r>
              <a:rPr lang="en-US" sz="2400" dirty="0">
                <a:hlinkClick r:id="rId2"/>
              </a:rPr>
              <a:t>The Seasons Song in French / Learn French with La chanson des saisons – YouTube</a:t>
            </a:r>
            <a:r>
              <a:rPr lang="en-US" sz="2400" dirty="0"/>
              <a:t> </a:t>
            </a:r>
            <a:endParaRPr lang="fr-FR" sz="2400" dirty="0"/>
          </a:p>
          <a:p>
            <a:r>
              <a:rPr lang="fr-FR" sz="2400" dirty="0"/>
              <a:t>Cette chanson permet aux élèves d’entendre et de revoir plusieurs </a:t>
            </a:r>
            <a:r>
              <a:rPr lang="fr-FR" sz="2400" b="1" dirty="0"/>
              <a:t>mots clés</a:t>
            </a:r>
            <a:r>
              <a:rPr lang="fr-FR" sz="2400" dirty="0"/>
              <a:t>, </a:t>
            </a:r>
            <a:r>
              <a:rPr lang="fr-FR" sz="2400" b="1" dirty="0"/>
              <a:t>expressions utiles</a:t>
            </a:r>
            <a:r>
              <a:rPr lang="fr-FR" sz="2400" dirty="0"/>
              <a:t> et </a:t>
            </a:r>
            <a:r>
              <a:rPr lang="fr-FR" sz="2400" b="1" dirty="0"/>
              <a:t>structures de phrases simples</a:t>
            </a:r>
            <a:r>
              <a:rPr lang="fr-FR" sz="2400" dirty="0"/>
              <a:t> liées aux saisons.</a:t>
            </a:r>
          </a:p>
          <a:p>
            <a:r>
              <a:rPr lang="fr-FR" sz="2400" dirty="0"/>
              <a:t>Elle sert de base linguistique pour toute l’exploration qui suivra pendant la leçon.</a:t>
            </a:r>
          </a:p>
          <a:p>
            <a:r>
              <a:rPr lang="fr-FR" sz="2400" dirty="0"/>
              <a:t>Grâce au rythme, aux images et aux répétitions, les élèves peuvent facilement reconnaître le vocabulaire, anticiper les phrases et participer activement.</a:t>
            </a:r>
          </a:p>
          <a:p>
            <a:r>
              <a:rPr lang="fr-FR" sz="2400" dirty="0"/>
              <a:t>C’est une entrée en matière motivante qui prépare les élèves aux activités orales, interactives et écrites de la séance.</a:t>
            </a:r>
          </a:p>
          <a:p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53219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940BD6-CD2D-A7B3-8B33-39FD67AF72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99C81-A21F-07E7-6915-AA5F420A8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dirty="0" err="1"/>
              <a:t>Vocabulaire</a:t>
            </a:r>
            <a:r>
              <a:rPr lang="en-CA" dirty="0"/>
              <a:t> </a:t>
            </a:r>
            <a:r>
              <a:rPr lang="en-CA" dirty="0" err="1"/>
              <a:t>lié</a:t>
            </a:r>
            <a:r>
              <a:rPr lang="en-CA" dirty="0"/>
              <a:t> aux saisons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A1E96B-B2D9-88F6-98A7-D17D15B71D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4277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09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551EAE-0355-9792-2823-FAFAE0150A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A183E-6E35-3A39-7B4B-D1560188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dirty="0" err="1"/>
              <a:t>Vocabulaire</a:t>
            </a:r>
            <a:r>
              <a:rPr lang="en-CA" dirty="0"/>
              <a:t> </a:t>
            </a:r>
            <a:r>
              <a:rPr lang="en-CA" dirty="0" err="1"/>
              <a:t>lié</a:t>
            </a:r>
            <a:r>
              <a:rPr lang="en-CA" dirty="0"/>
              <a:t> aux saisons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84DC03-E204-1D41-7547-0902DEE4D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7824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238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605091-7451-ED6B-F425-3ED1948557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132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2F4A2-FA8C-C03E-2E09-BC441C1B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dirty="0" err="1"/>
              <a:t>Vocabulaire</a:t>
            </a:r>
            <a:r>
              <a:rPr lang="en-CA" dirty="0"/>
              <a:t> </a:t>
            </a:r>
            <a:r>
              <a:rPr lang="en-CA" dirty="0" err="1"/>
              <a:t>lié</a:t>
            </a:r>
            <a:r>
              <a:rPr lang="en-CA" dirty="0"/>
              <a:t> aux saisons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57CDA6-17E7-304D-E06C-916A8CAD3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7705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545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944DA-9EF3-EAE4-7EB0-CBF62477E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88" y="72829"/>
            <a:ext cx="5982712" cy="2024114"/>
          </a:xfrm>
        </p:spPr>
        <p:txBody>
          <a:bodyPr anchor="b">
            <a:normAutofit/>
          </a:bodyPr>
          <a:lstStyle/>
          <a:p>
            <a:pPr algn="ctr"/>
            <a:r>
              <a:rPr lang="fr-FR" sz="5200" b="1" dirty="0"/>
              <a:t>Mise en train:  “Devine la saison !”</a:t>
            </a:r>
            <a:endParaRPr lang="en-CA" sz="5200" dirty="0"/>
          </a:p>
        </p:txBody>
      </p:sp>
      <p:sp>
        <p:nvSpPr>
          <p:cNvPr id="39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9747" y="1316552"/>
            <a:ext cx="171515" cy="171514"/>
          </a:xfrm>
          <a:custGeom>
            <a:avLst/>
            <a:gdLst>
              <a:gd name="connsiteX0" fmla="*/ 159874 w 171515"/>
              <a:gd name="connsiteY0" fmla="*/ 74116 h 171514"/>
              <a:gd name="connsiteX1" fmla="*/ 97399 w 171515"/>
              <a:gd name="connsiteY1" fmla="*/ 74116 h 171514"/>
              <a:gd name="connsiteX2" fmla="*/ 97399 w 171515"/>
              <a:gd name="connsiteY2" fmla="*/ 11641 h 171514"/>
              <a:gd name="connsiteX3" fmla="*/ 85758 w 171515"/>
              <a:gd name="connsiteY3" fmla="*/ 0 h 171514"/>
              <a:gd name="connsiteX4" fmla="*/ 74116 w 171515"/>
              <a:gd name="connsiteY4" fmla="*/ 11641 h 171514"/>
              <a:gd name="connsiteX5" fmla="*/ 74116 w 171515"/>
              <a:gd name="connsiteY5" fmla="*/ 74116 h 171514"/>
              <a:gd name="connsiteX6" fmla="*/ 11641 w 171515"/>
              <a:gd name="connsiteY6" fmla="*/ 74116 h 171514"/>
              <a:gd name="connsiteX7" fmla="*/ 0 w 171515"/>
              <a:gd name="connsiteY7" fmla="*/ 85757 h 171514"/>
              <a:gd name="connsiteX8" fmla="*/ 11641 w 171515"/>
              <a:gd name="connsiteY8" fmla="*/ 97398 h 171514"/>
              <a:gd name="connsiteX9" fmla="*/ 74116 w 171515"/>
              <a:gd name="connsiteY9" fmla="*/ 97398 h 171514"/>
              <a:gd name="connsiteX10" fmla="*/ 74116 w 171515"/>
              <a:gd name="connsiteY10" fmla="*/ 159873 h 171514"/>
              <a:gd name="connsiteX11" fmla="*/ 85758 w 171515"/>
              <a:gd name="connsiteY11" fmla="*/ 171514 h 171514"/>
              <a:gd name="connsiteX12" fmla="*/ 97399 w 171515"/>
              <a:gd name="connsiteY12" fmla="*/ 159873 h 171514"/>
              <a:gd name="connsiteX13" fmla="*/ 97399 w 171515"/>
              <a:gd name="connsiteY13" fmla="*/ 97398 h 171514"/>
              <a:gd name="connsiteX14" fmla="*/ 159874 w 171515"/>
              <a:gd name="connsiteY14" fmla="*/ 97398 h 171514"/>
              <a:gd name="connsiteX15" fmla="*/ 171515 w 171515"/>
              <a:gd name="connsiteY15" fmla="*/ 85757 h 171514"/>
              <a:gd name="connsiteX16" fmla="*/ 159874 w 171515"/>
              <a:gd name="connsiteY16" fmla="*/ 74116 h 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4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7"/>
                </a:cubicBezTo>
                <a:cubicBezTo>
                  <a:pt x="0" y="92186"/>
                  <a:pt x="5212" y="97398"/>
                  <a:pt x="11641" y="97398"/>
                </a:cubicBezTo>
                <a:lnTo>
                  <a:pt x="74116" y="97398"/>
                </a:lnTo>
                <a:lnTo>
                  <a:pt x="74116" y="159873"/>
                </a:lnTo>
                <a:cubicBezTo>
                  <a:pt x="74116" y="166302"/>
                  <a:pt x="79328" y="171514"/>
                  <a:pt x="85758" y="171514"/>
                </a:cubicBezTo>
                <a:cubicBezTo>
                  <a:pt x="92187" y="171514"/>
                  <a:pt x="97399" y="166302"/>
                  <a:pt x="97399" y="159873"/>
                </a:cubicBezTo>
                <a:lnTo>
                  <a:pt x="97399" y="97398"/>
                </a:lnTo>
                <a:lnTo>
                  <a:pt x="159874" y="97398"/>
                </a:lnTo>
                <a:cubicBezTo>
                  <a:pt x="166303" y="97398"/>
                  <a:pt x="171515" y="92186"/>
                  <a:pt x="171515" y="85757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8071" y="2105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333F47D0-AE6A-C8C1-2817-3F62DD2AFF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95320" y="2290046"/>
            <a:ext cx="4659523" cy="36946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L’enseignant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montre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4 images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une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par saison).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Les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élèves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lèvent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la main pour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deviner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: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« Je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pense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que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c’est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…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l’automne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! »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Mini-discussion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guidée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: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«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Qu’est-ce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que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tu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vois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? 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« Quelle est la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météo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</a:rPr>
              <a:t> ? »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10" name="Picture 9" descr="Red, orange, and peach striped popsicles over a bowl of ice on turquoise background with nectarines and watermelon slice">
            <a:extLst>
              <a:ext uri="{FF2B5EF4-FFF2-40B4-BE49-F238E27FC236}">
                <a16:creationId xmlns:a16="http://schemas.microsoft.com/office/drawing/2014/main" id="{70F575DF-D051-D886-4F19-BA8BFC90D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>
            <a:fillRect/>
          </a:stretch>
        </p:blipFill>
        <p:spPr>
          <a:xfrm>
            <a:off x="10463004" y="1250415"/>
            <a:ext cx="1728996" cy="2359979"/>
          </a:xfrm>
          <a:custGeom>
            <a:avLst/>
            <a:gdLst/>
            <a:ahLst/>
            <a:cxnLst/>
            <a:rect l="l" t="t" r="r" b="b"/>
            <a:pathLst>
              <a:path w="3053110" h="4167318">
                <a:moveTo>
                  <a:pt x="2083659" y="0"/>
                </a:moveTo>
                <a:cubicBezTo>
                  <a:pt x="2371352" y="0"/>
                  <a:pt x="2645428" y="58305"/>
                  <a:pt x="2894714" y="163744"/>
                </a:cubicBezTo>
                <a:lnTo>
                  <a:pt x="3053110" y="240048"/>
                </a:lnTo>
                <a:lnTo>
                  <a:pt x="3053110" y="3927271"/>
                </a:lnTo>
                <a:lnTo>
                  <a:pt x="2894714" y="4003574"/>
                </a:lnTo>
                <a:cubicBezTo>
                  <a:pt x="2645428" y="4109013"/>
                  <a:pt x="2371352" y="4167318"/>
                  <a:pt x="2083659" y="4167318"/>
                </a:cubicBezTo>
                <a:cubicBezTo>
                  <a:pt x="932885" y="4167318"/>
                  <a:pt x="0" y="3234433"/>
                  <a:pt x="0" y="2083659"/>
                </a:cubicBezTo>
                <a:cubicBezTo>
                  <a:pt x="0" y="932885"/>
                  <a:pt x="932885" y="0"/>
                  <a:pt x="2083659" y="0"/>
                </a:cubicBezTo>
                <a:close/>
              </a:path>
            </a:pathLst>
          </a:custGeom>
        </p:spPr>
      </p:pic>
      <p:pic>
        <p:nvPicPr>
          <p:cNvPr id="6" name="Picture 5" descr="Sun over snow mountain">
            <a:extLst>
              <a:ext uri="{FF2B5EF4-FFF2-40B4-BE49-F238E27FC236}">
                <a16:creationId xmlns:a16="http://schemas.microsoft.com/office/drawing/2014/main" id="{31A110BC-1BD9-C99A-479C-4EA39E751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0713" y="3"/>
            <a:ext cx="2381544" cy="1572707"/>
          </a:xfrm>
          <a:custGeom>
            <a:avLst/>
            <a:gdLst/>
            <a:ahLst/>
            <a:cxnLst/>
            <a:rect l="l" t="t" r="r" b="b"/>
            <a:pathLst>
              <a:path w="2381544" h="1572707">
                <a:moveTo>
                  <a:pt x="63723" y="0"/>
                </a:moveTo>
                <a:lnTo>
                  <a:pt x="2317821" y="0"/>
                </a:lnTo>
                <a:lnTo>
                  <a:pt x="2328009" y="27836"/>
                </a:lnTo>
                <a:cubicBezTo>
                  <a:pt x="2362801" y="139696"/>
                  <a:pt x="2381544" y="258627"/>
                  <a:pt x="2381544" y="381935"/>
                </a:cubicBezTo>
                <a:cubicBezTo>
                  <a:pt x="2381544" y="1039581"/>
                  <a:pt x="1848418" y="1572707"/>
                  <a:pt x="1190772" y="1572707"/>
                </a:cubicBezTo>
                <a:cubicBezTo>
                  <a:pt x="533127" y="1572707"/>
                  <a:pt x="0" y="1039581"/>
                  <a:pt x="0" y="381935"/>
                </a:cubicBezTo>
                <a:cubicBezTo>
                  <a:pt x="0" y="258627"/>
                  <a:pt x="18743" y="139696"/>
                  <a:pt x="53535" y="27836"/>
                </a:cubicBezTo>
                <a:close/>
              </a:path>
            </a:pathLst>
          </a:custGeom>
        </p:spPr>
      </p:pic>
      <p:pic>
        <p:nvPicPr>
          <p:cNvPr id="8" name="Picture 7" descr="Person holding and standing under umbrella in rain, wearing outdoor jacket">
            <a:extLst>
              <a:ext uri="{FF2B5EF4-FFF2-40B4-BE49-F238E27FC236}">
                <a16:creationId xmlns:a16="http://schemas.microsoft.com/office/drawing/2014/main" id="{9AAAA171-CB0E-8004-C915-37A17BD4A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9047" y="1713711"/>
            <a:ext cx="2486917" cy="2486917"/>
          </a:xfrm>
          <a:custGeom>
            <a:avLst/>
            <a:gdLst/>
            <a:ahLst/>
            <a:cxnLst/>
            <a:rect l="l" t="t" r="r" b="b"/>
            <a:pathLst>
              <a:path w="2927682" h="2927682">
                <a:moveTo>
                  <a:pt x="1463841" y="0"/>
                </a:moveTo>
                <a:cubicBezTo>
                  <a:pt x="2272298" y="0"/>
                  <a:pt x="2927682" y="655384"/>
                  <a:pt x="2927682" y="1463841"/>
                </a:cubicBezTo>
                <a:cubicBezTo>
                  <a:pt x="2927682" y="2272298"/>
                  <a:pt x="2272298" y="2927682"/>
                  <a:pt x="1463841" y="2927682"/>
                </a:cubicBezTo>
                <a:cubicBezTo>
                  <a:pt x="655384" y="2927682"/>
                  <a:pt x="0" y="2272298"/>
                  <a:pt x="0" y="1463841"/>
                </a:cubicBezTo>
                <a:cubicBezTo>
                  <a:pt x="0" y="655384"/>
                  <a:pt x="655384" y="0"/>
                  <a:pt x="1463841" y="0"/>
                </a:cubicBezTo>
                <a:close/>
              </a:path>
            </a:pathLst>
          </a:custGeom>
        </p:spPr>
      </p:pic>
      <p:pic>
        <p:nvPicPr>
          <p:cNvPr id="12" name="Picture 11" descr="Close-up of autumn leaves on stems">
            <a:extLst>
              <a:ext uri="{FF2B5EF4-FFF2-40B4-BE49-F238E27FC236}">
                <a16:creationId xmlns:a16="http://schemas.microsoft.com/office/drawing/2014/main" id="{677F1E73-113E-D7FB-0EBA-F8CE4A718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0168" y="4200628"/>
            <a:ext cx="3419243" cy="2582956"/>
          </a:xfrm>
          <a:custGeom>
            <a:avLst/>
            <a:gdLst/>
            <a:ahLst/>
            <a:cxnLst/>
            <a:rect l="l" t="t" r="r" b="b"/>
            <a:pathLst>
              <a:path w="3419243" h="2582956">
                <a:moveTo>
                  <a:pt x="1709622" y="0"/>
                </a:moveTo>
                <a:cubicBezTo>
                  <a:pt x="2653819" y="0"/>
                  <a:pt x="3419243" y="765424"/>
                  <a:pt x="3419243" y="1709622"/>
                </a:cubicBezTo>
                <a:cubicBezTo>
                  <a:pt x="3419243" y="2004683"/>
                  <a:pt x="3344495" y="2282287"/>
                  <a:pt x="3212901" y="2524529"/>
                </a:cubicBezTo>
                <a:lnTo>
                  <a:pt x="3177405" y="2582956"/>
                </a:lnTo>
                <a:lnTo>
                  <a:pt x="241838" y="2582956"/>
                </a:lnTo>
                <a:lnTo>
                  <a:pt x="206343" y="2524529"/>
                </a:lnTo>
                <a:cubicBezTo>
                  <a:pt x="74749" y="2282287"/>
                  <a:pt x="0" y="2004683"/>
                  <a:pt x="0" y="1709622"/>
                </a:cubicBezTo>
                <a:cubicBezTo>
                  <a:pt x="0" y="765424"/>
                  <a:pt x="765424" y="0"/>
                  <a:pt x="170962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968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65026-6285-0F3C-06CA-023E21471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Activité dynamique : “Les statues des saisons”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608A47C-A2B1-64B1-7889-F8A9AF4C6E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68888" y="0"/>
            <a:ext cx="6906491" cy="58655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L’enseignant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</a:t>
            </a:r>
            <a:r>
              <a:rPr lang="en-US" altLang="en-US" dirty="0" err="1">
                <a:latin typeface="Aptos Display" panose="020B0004020202020204" pitchFamily="34" charset="0"/>
              </a:rPr>
              <a:t>nomme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une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saison.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Les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élèves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deviennent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une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statue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représentant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: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la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météo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un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vêtement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une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activité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 Display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Exemple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: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«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L’hiver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! 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→ un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élève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mime faire du ski, un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autre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 met un manteau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 Display" panose="020B0004020202020204" pitchFamily="34" charset="0"/>
              </a:rPr>
              <a:t>imaginaire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470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623</Words>
  <Application>Microsoft Office PowerPoint</Application>
  <PresentationFormat>Widescreen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Les saisons  Un plan de leçon pour une classe de 3ième année en immersion française </vt:lpstr>
      <vt:lpstr>Attentes ciblées</vt:lpstr>
      <vt:lpstr>Objectifs d’apprentissage</vt:lpstr>
      <vt:lpstr>Chanson</vt:lpstr>
      <vt:lpstr>Vocabulaire lié aux saisons</vt:lpstr>
      <vt:lpstr>Vocabulaire lié aux saisons</vt:lpstr>
      <vt:lpstr>Vocabulaire lié aux saisons</vt:lpstr>
      <vt:lpstr>Mise en train:  “Devine la saison !”</vt:lpstr>
      <vt:lpstr>Activité dynamique : “Les statues des saisons”</vt:lpstr>
      <vt:lpstr>Remue-méninges</vt:lpstr>
      <vt:lpstr>Production écrite : “Ma saison préférée”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Philippe Morin</cp:lastModifiedBy>
  <cp:revision>2</cp:revision>
  <dcterms:created xsi:type="dcterms:W3CDTF">2026-05-05T19:41:51Z</dcterms:created>
  <dcterms:modified xsi:type="dcterms:W3CDTF">2026-06-30T14:03:10Z</dcterms:modified>
</cp:coreProperties>
</file>