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pour et le contre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634038F-5DC2-2801-2968-F6AF4C8D8702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pour et le contre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4A424FB6-A771-14B5-1572-D77A75F9EB8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EB8EAAFA-3915-A287-E9BE-A4039F2194FA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pour le </a:t>
            </a:r>
            <a:r>
              <a:rPr lang="en-US" sz="1000" i="1" dirty="0" err="1"/>
              <a:t>contre</a:t>
            </a:r>
            <a:r>
              <a:rPr lang="en-US" sz="1000" i="1" dirty="0"/>
              <a:t>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0375" y="101250"/>
            <a:ext cx="8270200" cy="266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0737" y="2762300"/>
            <a:ext cx="7789475" cy="182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468D8D1D-39EF-887B-B1DB-2C15FDCCD6AC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" name="Google Shape;115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6800" y="101250"/>
            <a:ext cx="2502397" cy="56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18250" y="668625"/>
            <a:ext cx="7107525" cy="39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E5AFDBBC-D232-7845-C79D-B4C21C38148E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Affichage à l'écran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2026-02-20T17:19:53Z</dcterms:modified>
</cp:coreProperties>
</file>