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97" r:id="rId3"/>
    <p:sldId id="298" r:id="rId4"/>
    <p:sldId id="258" r:id="rId5"/>
    <p:sldId id="259" r:id="rId6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460231ba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460231ba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7460231ba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541225" y="1055300"/>
            <a:ext cx="52707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L'organigramme: Mots clés</a:t>
            </a:r>
            <a:endParaRPr sz="3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(Key words)</a:t>
            </a:r>
            <a:endParaRPr sz="3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4;p14">
            <a:extLst>
              <a:ext uri="{FF2B5EF4-FFF2-40B4-BE49-F238E27FC236}">
                <a16:creationId xmlns:a16="http://schemas.microsoft.com/office/drawing/2014/main" id="{EC7E43DE-3FCC-9DC9-CA58-63F6D49DFEE4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27991" y="3077778"/>
            <a:ext cx="3398606" cy="136884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D06CB17F-C126-78B6-EF86-410982FD8239}"/>
              </a:ext>
            </a:extLst>
          </p:cNvPr>
          <p:cNvSpPr txBox="1"/>
          <p:nvPr/>
        </p:nvSpPr>
        <p:spPr>
          <a:xfrm>
            <a:off x="1090248" y="4567239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L’organigramme: mots clés (Keywords)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  <p:pic>
        <p:nvPicPr>
          <p:cNvPr id="5" name="Google Shape;65;p14">
            <a:extLst>
              <a:ext uri="{FF2B5EF4-FFF2-40B4-BE49-F238E27FC236}">
                <a16:creationId xmlns:a16="http://schemas.microsoft.com/office/drawing/2014/main" id="{EE52BE37-0367-45B1-CA80-B6A230408A1F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en-US" sz="1000" i="1" dirty="0" err="1"/>
              <a:t>L’organigramme</a:t>
            </a:r>
            <a:r>
              <a:rPr lang="en-US" sz="1000" i="1" dirty="0"/>
              <a:t>: mots </a:t>
            </a:r>
            <a:r>
              <a:rPr lang="en-US" sz="1000" i="1" dirty="0" err="1"/>
              <a:t>clés</a:t>
            </a:r>
            <a:r>
              <a:rPr lang="en-US" sz="1000" i="1" dirty="0"/>
              <a:t> (Keywords) </a:t>
            </a:r>
            <a:r>
              <a:rPr lang="en-US" sz="1000" dirty="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practice of scaffolded language learning, underscoring their positive impact on engagement, fluency, and cognitive development (Deci, Vallerand, Pelletier, &amp; Ryan, 1991). Below are several key student outcomes of using this strategy.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5CD0496-523E-B909-B197-BF5DE596BF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9000" y="152400"/>
            <a:ext cx="8155900" cy="4610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 title="HDSB_logo.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525A7816-CFDA-A82A-BD1A-1A8AC3768D6F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 txBox="1"/>
          <p:nvPr/>
        </p:nvSpPr>
        <p:spPr>
          <a:xfrm rot="-5400000">
            <a:off x="-657625" y="713250"/>
            <a:ext cx="18288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3" name="Google Shape;113;p16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4" name="Google Shape;11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2866613" y="-1172831"/>
            <a:ext cx="4578200" cy="742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6" title="HDSB_logo.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5400000">
            <a:off x="376526" y="4025544"/>
            <a:ext cx="484575" cy="1126375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6"/>
          <p:cNvSpPr txBox="1"/>
          <p:nvPr/>
        </p:nvSpPr>
        <p:spPr>
          <a:xfrm rot="-5400000">
            <a:off x="-776580" y="2071875"/>
            <a:ext cx="33528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L'organigramme</a:t>
            </a:r>
            <a:r>
              <a:rPr lang="en-US" sz="180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 Mots </a:t>
            </a:r>
            <a:r>
              <a:rPr lang="en-US" sz="1800" dirty="0" err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clés</a:t>
            </a:r>
            <a:endParaRPr sz="180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Mon </a:t>
            </a:r>
            <a:r>
              <a:rPr lang="en-US" sz="1200" dirty="0" err="1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Sujet</a:t>
            </a:r>
            <a:r>
              <a:rPr lang="en-US" sz="1200" dirty="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:_______________</a:t>
            </a:r>
            <a:endParaRPr sz="1200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4BF4B067-D89D-7348-87D9-2C91755A1288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6200000">
            <a:off x="8478981" y="332509"/>
            <a:ext cx="997527" cy="3325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445</Words>
  <Application>Microsoft Office PowerPoint</Application>
  <PresentationFormat>Affichage à l'écran (16:9)</PresentationFormat>
  <Paragraphs>33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Open Sans</vt:lpstr>
      <vt:lpstr>Office Theme</vt:lpstr>
      <vt:lpstr>Présentation PowerPoint</vt:lpstr>
      <vt:lpstr>Rights of Use for this Resource</vt:lpstr>
      <vt:lpstr>Benefits of Using Graphic Organizers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1</cp:revision>
  <dcterms:modified xsi:type="dcterms:W3CDTF">2026-02-20T17:25:42Z</dcterms:modified>
</cp:coreProperties>
</file>