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7" r:id="rId3"/>
    <p:sldId id="298" r:id="rId4"/>
    <p:sldId id="258" r:id="rId5"/>
    <p:sldId id="259" r:id="rId6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L'échelle d'importance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(Ranking Scale)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74B9C6DB-C2BB-16F4-D612-D91CDA1C0A1D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0A78B722-8323-D92F-23CA-08FFED6560A0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L’échelle d’importance (</a:t>
            </a:r>
            <a:r>
              <a:rPr lang="fr-FR" sz="1000" i="1" dirty="0" err="1">
                <a:latin typeface="+mj-lt"/>
              </a:rPr>
              <a:t>Ranking</a:t>
            </a:r>
            <a:r>
              <a:rPr lang="fr-FR" sz="1000" i="1" dirty="0">
                <a:latin typeface="+mj-lt"/>
              </a:rPr>
              <a:t> </a:t>
            </a:r>
            <a:r>
              <a:rPr lang="fr-FR" sz="1000" i="1" dirty="0" err="1">
                <a:latin typeface="+mj-lt"/>
              </a:rPr>
              <a:t>Scale</a:t>
            </a:r>
            <a:r>
              <a:rPr lang="fr-FR" sz="1000" i="1" dirty="0">
                <a:latin typeface="+mj-lt"/>
              </a:rPr>
              <a:t>)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  <p:pic>
        <p:nvPicPr>
          <p:cNvPr id="4" name="Google Shape;64;p14">
            <a:extLst>
              <a:ext uri="{FF2B5EF4-FFF2-40B4-BE49-F238E27FC236}">
                <a16:creationId xmlns:a16="http://schemas.microsoft.com/office/drawing/2014/main" id="{A402B737-A9A8-90C1-8959-307053A32253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 err="1"/>
              <a:t>L’echelle</a:t>
            </a:r>
            <a:r>
              <a:rPr lang="en-US" sz="1000" i="1" dirty="0"/>
              <a:t> </a:t>
            </a:r>
            <a:r>
              <a:rPr lang="en-US" sz="1000" i="1" dirty="0" err="1"/>
              <a:t>d’importance</a:t>
            </a:r>
            <a:r>
              <a:rPr lang="en-US" sz="1000" i="1" dirty="0"/>
              <a:t> (Ranking Scale) </a:t>
            </a:r>
            <a:r>
              <a:rPr lang="en-US" sz="1000" dirty="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1400" y="152400"/>
            <a:ext cx="7165301" cy="4783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B986C95E-ADF9-8DB7-5EBB-701EF5079A44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3" name="Google Shape;113;p16"/>
          <p:cNvPicPr preferRelativeResize="0"/>
          <p:nvPr/>
        </p:nvPicPr>
        <p:blipFill rotWithShape="1">
          <a:blip r:embed="rId3">
            <a:alphaModFix/>
          </a:blip>
          <a:srcRect l="8492" r="22183"/>
          <a:stretch/>
        </p:blipFill>
        <p:spPr>
          <a:xfrm rot="-5400000">
            <a:off x="2329725" y="-1336874"/>
            <a:ext cx="4624249" cy="7429499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6" title="HDSB_logo.1.pn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5400000">
            <a:off x="414626" y="4050944"/>
            <a:ext cx="484575" cy="1126375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6"/>
          <p:cNvSpPr txBox="1"/>
          <p:nvPr/>
        </p:nvSpPr>
        <p:spPr>
          <a:xfrm rot="-5400000">
            <a:off x="-657625" y="713250"/>
            <a:ext cx="18288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:_________</a:t>
            </a:r>
            <a:endParaRPr sz="180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2BF0B2E7-E8EB-2592-9126-50B655901F5D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16200000">
            <a:off x="8383432" y="32968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434</Words>
  <Application>Microsoft Office PowerPoint</Application>
  <PresentationFormat>Affichage à l'écran (16:9)</PresentationFormat>
  <Paragraphs>30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Office Theme</vt:lpstr>
      <vt:lpstr>Présentation PowerPoint</vt:lpstr>
      <vt:lpstr>Rights of Use for this Resource</vt:lpstr>
      <vt:lpstr>Benefits of Using Graphic Organizers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2</cp:revision>
  <dcterms:modified xsi:type="dcterms:W3CDTF">2026-02-20T17:23:54Z</dcterms:modified>
</cp:coreProperties>
</file>