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D460F3-2063-4D88-81C4-1CC24F64B26F}" v="36" dt="2026-03-18T20:07:51.3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e Robertson" userId="60d9e854ded97a0d" providerId="LiveId" clId="{65D81530-A6A4-40A2-9A62-26A0E2A241CD}"/>
    <pc:docChg chg="undo custSel addSld modSld">
      <pc:chgData name="Cecile Robertson" userId="60d9e854ded97a0d" providerId="LiveId" clId="{65D81530-A6A4-40A2-9A62-26A0E2A241CD}" dt="2026-03-18T20:08:36.686" v="930" actId="26606"/>
      <pc:docMkLst>
        <pc:docMk/>
      </pc:docMkLst>
      <pc:sldChg chg="addSp delSp modSp mod setBg">
        <pc:chgData name="Cecile Robertson" userId="60d9e854ded97a0d" providerId="LiveId" clId="{65D81530-A6A4-40A2-9A62-26A0E2A241CD}" dt="2026-03-18T19:45:35.617" v="31" actId="20577"/>
        <pc:sldMkLst>
          <pc:docMk/>
          <pc:sldMk cId="1797013389" sldId="256"/>
        </pc:sldMkLst>
        <pc:spChg chg="mod">
          <ac:chgData name="Cecile Robertson" userId="60d9e854ded97a0d" providerId="LiveId" clId="{65D81530-A6A4-40A2-9A62-26A0E2A241CD}" dt="2026-03-18T19:45:07.387" v="20" actId="122"/>
          <ac:spMkLst>
            <pc:docMk/>
            <pc:sldMk cId="1797013389" sldId="256"/>
            <ac:spMk id="2" creationId="{78DCEE3E-91EF-27A9-8A37-70EC59C5944C}"/>
          </ac:spMkLst>
        </pc:spChg>
        <pc:spChg chg="mod">
          <ac:chgData name="Cecile Robertson" userId="60d9e854ded97a0d" providerId="LiveId" clId="{65D81530-A6A4-40A2-9A62-26A0E2A241CD}" dt="2026-03-18T19:45:35.617" v="31" actId="20577"/>
          <ac:spMkLst>
            <pc:docMk/>
            <pc:sldMk cId="1797013389" sldId="256"/>
            <ac:spMk id="3" creationId="{356C2922-26CD-8A52-94EF-7A37144B1A08}"/>
          </ac:spMkLst>
        </pc:spChg>
        <pc:spChg chg="add del">
          <ac:chgData name="Cecile Robertson" userId="60d9e854ded97a0d" providerId="LiveId" clId="{65D81530-A6A4-40A2-9A62-26A0E2A241CD}" dt="2026-03-18T19:44:44.041" v="15" actId="26606"/>
          <ac:spMkLst>
            <pc:docMk/>
            <pc:sldMk cId="1797013389" sldId="256"/>
            <ac:spMk id="11" creationId="{352BEC0E-22F8-46D0-9632-375DB541B06C}"/>
          </ac:spMkLst>
        </pc:spChg>
        <pc:spChg chg="add del">
          <ac:chgData name="Cecile Robertson" userId="60d9e854ded97a0d" providerId="LiveId" clId="{65D81530-A6A4-40A2-9A62-26A0E2A241CD}" dt="2026-03-18T19:44:44.041" v="15" actId="26606"/>
          <ac:spMkLst>
            <pc:docMk/>
            <pc:sldMk cId="1797013389" sldId="256"/>
            <ac:spMk id="13" creationId="{3FCFB1DE-0B7E-48CC-BA90-B2AB0889F9D6}"/>
          </ac:spMkLst>
        </pc:spChg>
        <pc:spChg chg="add">
          <ac:chgData name="Cecile Robertson" userId="60d9e854ded97a0d" providerId="LiveId" clId="{65D81530-A6A4-40A2-9A62-26A0E2A241CD}" dt="2026-03-18T19:44:44.041" v="15" actId="26606"/>
          <ac:spMkLst>
            <pc:docMk/>
            <pc:sldMk cId="1797013389" sldId="256"/>
            <ac:spMk id="18" creationId="{B5DAA40F-4F28-4316-934E-C55D7C3AA018}"/>
          </ac:spMkLst>
        </pc:spChg>
        <pc:spChg chg="add">
          <ac:chgData name="Cecile Robertson" userId="60d9e854ded97a0d" providerId="LiveId" clId="{65D81530-A6A4-40A2-9A62-26A0E2A241CD}" dt="2026-03-18T19:44:44.041" v="15" actId="26606"/>
          <ac:spMkLst>
            <pc:docMk/>
            <pc:sldMk cId="1797013389" sldId="256"/>
            <ac:spMk id="20" creationId="{F6D467C8-A8E0-468B-B88D-9CEEE37BFC59}"/>
          </ac:spMkLst>
        </pc:spChg>
        <pc:spChg chg="add">
          <ac:chgData name="Cecile Robertson" userId="60d9e854ded97a0d" providerId="LiveId" clId="{65D81530-A6A4-40A2-9A62-26A0E2A241CD}" dt="2026-03-18T19:44:44.041" v="15" actId="26606"/>
          <ac:spMkLst>
            <pc:docMk/>
            <pc:sldMk cId="1797013389" sldId="256"/>
            <ac:spMk id="22" creationId="{62677C27-4325-4BE2-B2C9-B721DA9E3CD4}"/>
          </ac:spMkLst>
        </pc:spChg>
        <pc:picChg chg="mod ord">
          <ac:chgData name="Cecile Robertson" userId="60d9e854ded97a0d" providerId="LiveId" clId="{65D81530-A6A4-40A2-9A62-26A0E2A241CD}" dt="2026-03-18T19:44:44.041" v="15" actId="26606"/>
          <ac:picMkLst>
            <pc:docMk/>
            <pc:sldMk cId="1797013389" sldId="256"/>
            <ac:picMk id="4" creationId="{2061F40B-600B-9D51-6791-04D8A5BC69E7}"/>
          </ac:picMkLst>
        </pc:picChg>
        <pc:picChg chg="add mod">
          <ac:chgData name="Cecile Robertson" userId="60d9e854ded97a0d" providerId="LiveId" clId="{65D81530-A6A4-40A2-9A62-26A0E2A241CD}" dt="2026-03-18T19:44:44.041" v="15" actId="26606"/>
          <ac:picMkLst>
            <pc:docMk/>
            <pc:sldMk cId="1797013389" sldId="256"/>
            <ac:picMk id="6" creationId="{39B94D0B-9B84-A88B-F21C-529A1C8A60B9}"/>
          </ac:picMkLst>
        </pc:picChg>
      </pc:sldChg>
      <pc:sldChg chg="addSp delSp modSp new mod setBg">
        <pc:chgData name="Cecile Robertson" userId="60d9e854ded97a0d" providerId="LiveId" clId="{65D81530-A6A4-40A2-9A62-26A0E2A241CD}" dt="2026-03-18T19:47:20.920" v="56" actId="255"/>
        <pc:sldMkLst>
          <pc:docMk/>
          <pc:sldMk cId="2875194826" sldId="257"/>
        </pc:sldMkLst>
        <pc:spChg chg="mod">
          <ac:chgData name="Cecile Robertson" userId="60d9e854ded97a0d" providerId="LiveId" clId="{65D81530-A6A4-40A2-9A62-26A0E2A241CD}" dt="2026-03-18T19:46:50.630" v="48" actId="26606"/>
          <ac:spMkLst>
            <pc:docMk/>
            <pc:sldMk cId="2875194826" sldId="257"/>
            <ac:spMk id="2" creationId="{C889E668-5657-12CC-8E45-E0E9554BFE8E}"/>
          </ac:spMkLst>
        </pc:spChg>
        <pc:spChg chg="mod ord">
          <ac:chgData name="Cecile Robertson" userId="60d9e854ded97a0d" providerId="LiveId" clId="{65D81530-A6A4-40A2-9A62-26A0E2A241CD}" dt="2026-03-18T19:47:20.920" v="56" actId="255"/>
          <ac:spMkLst>
            <pc:docMk/>
            <pc:sldMk cId="2875194826" sldId="257"/>
            <ac:spMk id="3" creationId="{263C8803-35BB-A66E-25E7-8F7746D59E2A}"/>
          </ac:spMkLst>
        </pc:spChg>
        <pc:spChg chg="add del">
          <ac:chgData name="Cecile Robertson" userId="60d9e854ded97a0d" providerId="LiveId" clId="{65D81530-A6A4-40A2-9A62-26A0E2A241CD}" dt="2026-03-18T19:46:50.614" v="47" actId="26606"/>
          <ac:spMkLst>
            <pc:docMk/>
            <pc:sldMk cId="2875194826" sldId="257"/>
            <ac:spMk id="12" creationId="{5AC1364A-3E3D-4F0D-8776-78AF3A270DD6}"/>
          </ac:spMkLst>
        </pc:spChg>
        <pc:spChg chg="add del">
          <ac:chgData name="Cecile Robertson" userId="60d9e854ded97a0d" providerId="LiveId" clId="{65D81530-A6A4-40A2-9A62-26A0E2A241CD}" dt="2026-03-18T19:46:50.614" v="47" actId="26606"/>
          <ac:spMkLst>
            <pc:docMk/>
            <pc:sldMk cId="2875194826" sldId="257"/>
            <ac:spMk id="14" creationId="{3FCFB1DE-0B7E-48CC-BA90-B2AB0889F9D6}"/>
          </ac:spMkLst>
        </pc:spChg>
        <pc:spChg chg="add">
          <ac:chgData name="Cecile Robertson" userId="60d9e854ded97a0d" providerId="LiveId" clId="{65D81530-A6A4-40A2-9A62-26A0E2A241CD}" dt="2026-03-18T19:46:50.630" v="48" actId="26606"/>
          <ac:spMkLst>
            <pc:docMk/>
            <pc:sldMk cId="2875194826" sldId="257"/>
            <ac:spMk id="16" creationId="{0B936867-6407-43FB-9DE6-1B0879D0CB31}"/>
          </ac:spMkLst>
        </pc:spChg>
        <pc:spChg chg="add">
          <ac:chgData name="Cecile Robertson" userId="60d9e854ded97a0d" providerId="LiveId" clId="{65D81530-A6A4-40A2-9A62-26A0E2A241CD}" dt="2026-03-18T19:46:50.630" v="48" actId="26606"/>
          <ac:spMkLst>
            <pc:docMk/>
            <pc:sldMk cId="2875194826" sldId="257"/>
            <ac:spMk id="17" creationId="{B712E947-0734-45F9-9C4F-41114EC3A33E}"/>
          </ac:spMkLst>
        </pc:spChg>
        <pc:spChg chg="add">
          <ac:chgData name="Cecile Robertson" userId="60d9e854ded97a0d" providerId="LiveId" clId="{65D81530-A6A4-40A2-9A62-26A0E2A241CD}" dt="2026-03-18T19:46:50.630" v="48" actId="26606"/>
          <ac:spMkLst>
            <pc:docMk/>
            <pc:sldMk cId="2875194826" sldId="257"/>
            <ac:spMk id="18" creationId="{ACD0B258-678B-4A8C-894F-848AF24A1922}"/>
          </ac:spMkLst>
        </pc:spChg>
        <pc:spChg chg="add">
          <ac:chgData name="Cecile Robertson" userId="60d9e854ded97a0d" providerId="LiveId" clId="{65D81530-A6A4-40A2-9A62-26A0E2A241CD}" dt="2026-03-18T19:46:50.630" v="48" actId="26606"/>
          <ac:spMkLst>
            <pc:docMk/>
            <pc:sldMk cId="2875194826" sldId="257"/>
            <ac:spMk id="19" creationId="{4C6B5652-C661-4C58-B937-F0F490F7FCB2}"/>
          </ac:spMkLst>
        </pc:spChg>
        <pc:spChg chg="add">
          <ac:chgData name="Cecile Robertson" userId="60d9e854ded97a0d" providerId="LiveId" clId="{65D81530-A6A4-40A2-9A62-26A0E2A241CD}" dt="2026-03-18T19:46:50.630" v="48" actId="26606"/>
          <ac:spMkLst>
            <pc:docMk/>
            <pc:sldMk cId="2875194826" sldId="257"/>
            <ac:spMk id="20" creationId="{C8D58395-74AF-401A-AF2F-76B6FCF71DFE}"/>
          </ac:spMkLst>
        </pc:spChg>
        <pc:spChg chg="add">
          <ac:chgData name="Cecile Robertson" userId="60d9e854ded97a0d" providerId="LiveId" clId="{65D81530-A6A4-40A2-9A62-26A0E2A241CD}" dt="2026-03-18T19:46:50.630" v="48" actId="26606"/>
          <ac:spMkLst>
            <pc:docMk/>
            <pc:sldMk cId="2875194826" sldId="257"/>
            <ac:spMk id="22" creationId="{2F003F3F-F118-41D2-AA3F-74DB0D1970BB}"/>
          </ac:spMkLst>
        </pc:spChg>
        <pc:picChg chg="add mod ord">
          <ac:chgData name="Cecile Robertson" userId="60d9e854ded97a0d" providerId="LiveId" clId="{65D81530-A6A4-40A2-9A62-26A0E2A241CD}" dt="2026-03-18T19:47:10.515" v="54" actId="1076"/>
          <ac:picMkLst>
            <pc:docMk/>
            <pc:sldMk cId="2875194826" sldId="257"/>
            <ac:picMk id="5" creationId="{546F1CAE-E77E-0E2D-E593-0A44CB4A51D7}"/>
          </ac:picMkLst>
        </pc:picChg>
        <pc:picChg chg="add mod">
          <ac:chgData name="Cecile Robertson" userId="60d9e854ded97a0d" providerId="LiveId" clId="{65D81530-A6A4-40A2-9A62-26A0E2A241CD}" dt="2026-03-18T19:47:00.188" v="51" actId="1076"/>
          <ac:picMkLst>
            <pc:docMk/>
            <pc:sldMk cId="2875194826" sldId="257"/>
            <ac:picMk id="7" creationId="{200F0951-0D27-25EA-FB1F-3C759883143C}"/>
          </ac:picMkLst>
        </pc:picChg>
      </pc:sldChg>
      <pc:sldChg chg="addSp delSp modSp new mod setBg">
        <pc:chgData name="Cecile Robertson" userId="60d9e854ded97a0d" providerId="LiveId" clId="{65D81530-A6A4-40A2-9A62-26A0E2A241CD}" dt="2026-03-18T19:49:00.320" v="126" actId="114"/>
        <pc:sldMkLst>
          <pc:docMk/>
          <pc:sldMk cId="1597949421" sldId="258"/>
        </pc:sldMkLst>
        <pc:spChg chg="mod">
          <ac:chgData name="Cecile Robertson" userId="60d9e854ded97a0d" providerId="LiveId" clId="{65D81530-A6A4-40A2-9A62-26A0E2A241CD}" dt="2026-03-18T19:48:44.923" v="125" actId="20577"/>
          <ac:spMkLst>
            <pc:docMk/>
            <pc:sldMk cId="1597949421" sldId="258"/>
            <ac:spMk id="2" creationId="{82FA651E-A467-69BB-FEA6-B5FB30EA2852}"/>
          </ac:spMkLst>
        </pc:spChg>
        <pc:spChg chg="del">
          <ac:chgData name="Cecile Robertson" userId="60d9e854ded97a0d" providerId="LiveId" clId="{65D81530-A6A4-40A2-9A62-26A0E2A241CD}" dt="2026-03-18T19:48:05.171" v="59"/>
          <ac:spMkLst>
            <pc:docMk/>
            <pc:sldMk cId="1597949421" sldId="258"/>
            <ac:spMk id="3" creationId="{6A5ACCAD-25F9-11FB-FDEC-AA68B67B1EC4}"/>
          </ac:spMkLst>
        </pc:spChg>
        <pc:spChg chg="add del mod">
          <ac:chgData name="Cecile Robertson" userId="60d9e854ded97a0d" providerId="LiveId" clId="{65D81530-A6A4-40A2-9A62-26A0E2A241CD}" dt="2026-03-18T19:48:42.629" v="124" actId="26606"/>
          <ac:spMkLst>
            <pc:docMk/>
            <pc:sldMk cId="1597949421" sldId="258"/>
            <ac:spMk id="4" creationId="{19C6A2DE-5864-A2A4-EF3A-C8161B6C4A47}"/>
          </ac:spMkLst>
        </pc:spChg>
        <pc:spChg chg="add">
          <ac:chgData name="Cecile Robertson" userId="60d9e854ded97a0d" providerId="LiveId" clId="{65D81530-A6A4-40A2-9A62-26A0E2A241CD}" dt="2026-03-18T19:48:42.629" v="124" actId="26606"/>
          <ac:spMkLst>
            <pc:docMk/>
            <pc:sldMk cId="1597949421" sldId="258"/>
            <ac:spMk id="10" creationId="{2E442304-DDBD-4F7B-8017-36BCC863FB40}"/>
          </ac:spMkLst>
        </pc:spChg>
        <pc:spChg chg="add">
          <ac:chgData name="Cecile Robertson" userId="60d9e854ded97a0d" providerId="LiveId" clId="{65D81530-A6A4-40A2-9A62-26A0E2A241CD}" dt="2026-03-18T19:48:42.629" v="124" actId="26606"/>
          <ac:spMkLst>
            <pc:docMk/>
            <pc:sldMk cId="1597949421" sldId="258"/>
            <ac:spMk id="12" creationId="{5E107275-3853-46FD-A241-DE4355A42675}"/>
          </ac:spMkLst>
        </pc:spChg>
        <pc:graphicFrameChg chg="add mod">
          <ac:chgData name="Cecile Robertson" userId="60d9e854ded97a0d" providerId="LiveId" clId="{65D81530-A6A4-40A2-9A62-26A0E2A241CD}" dt="2026-03-18T19:49:00.320" v="126" actId="114"/>
          <ac:graphicFrameMkLst>
            <pc:docMk/>
            <pc:sldMk cId="1597949421" sldId="258"/>
            <ac:graphicFrameMk id="6" creationId="{6A59DFCD-4730-E18C-8D92-291D80ADCAF2}"/>
          </ac:graphicFrameMkLst>
        </pc:graphicFrameChg>
      </pc:sldChg>
      <pc:sldChg chg="addSp delSp modSp new mod setBg">
        <pc:chgData name="Cecile Robertson" userId="60d9e854ded97a0d" providerId="LiveId" clId="{65D81530-A6A4-40A2-9A62-26A0E2A241CD}" dt="2026-03-18T19:52:50.729" v="607" actId="26606"/>
        <pc:sldMkLst>
          <pc:docMk/>
          <pc:sldMk cId="1556747230" sldId="259"/>
        </pc:sldMkLst>
        <pc:spChg chg="mod">
          <ac:chgData name="Cecile Robertson" userId="60d9e854ded97a0d" providerId="LiveId" clId="{65D81530-A6A4-40A2-9A62-26A0E2A241CD}" dt="2026-03-18T19:52:50.729" v="607" actId="26606"/>
          <ac:spMkLst>
            <pc:docMk/>
            <pc:sldMk cId="1556747230" sldId="259"/>
            <ac:spMk id="2" creationId="{6E43E427-FA89-7A53-C863-E8F5CB4C9D66}"/>
          </ac:spMkLst>
        </pc:spChg>
        <pc:spChg chg="mod">
          <ac:chgData name="Cecile Robertson" userId="60d9e854ded97a0d" providerId="LiveId" clId="{65D81530-A6A4-40A2-9A62-26A0E2A241CD}" dt="2026-03-18T19:52:50.729" v="607" actId="26606"/>
          <ac:spMkLst>
            <pc:docMk/>
            <pc:sldMk cId="1556747230" sldId="259"/>
            <ac:spMk id="3" creationId="{CEA2F10E-3140-34FE-DEE1-1D6F1F80C17C}"/>
          </ac:spMkLst>
        </pc:spChg>
        <pc:spChg chg="add del mod">
          <ac:chgData name="Cecile Robertson" userId="60d9e854ded97a0d" providerId="LiveId" clId="{65D81530-A6A4-40A2-9A62-26A0E2A241CD}" dt="2026-03-18T19:52:01.424" v="601" actId="21"/>
          <ac:spMkLst>
            <pc:docMk/>
            <pc:sldMk cId="1556747230" sldId="259"/>
            <ac:spMk id="4" creationId="{3188CAF6-6910-D6F6-E213-33AE578A130C}"/>
          </ac:spMkLst>
        </pc:spChg>
        <pc:spChg chg="add">
          <ac:chgData name="Cecile Robertson" userId="60d9e854ded97a0d" providerId="LiveId" clId="{65D81530-A6A4-40A2-9A62-26A0E2A241CD}" dt="2026-03-18T19:52:50.729" v="607" actId="26606"/>
          <ac:spMkLst>
            <pc:docMk/>
            <pc:sldMk cId="1556747230" sldId="259"/>
            <ac:spMk id="11" creationId="{45D37F4E-DDB4-456B-97E0-9937730A039F}"/>
          </ac:spMkLst>
        </pc:spChg>
        <pc:spChg chg="add">
          <ac:chgData name="Cecile Robertson" userId="60d9e854ded97a0d" providerId="LiveId" clId="{65D81530-A6A4-40A2-9A62-26A0E2A241CD}" dt="2026-03-18T19:52:50.729" v="607" actId="26606"/>
          <ac:spMkLst>
            <pc:docMk/>
            <pc:sldMk cId="1556747230" sldId="259"/>
            <ac:spMk id="13" creationId="{B2DD41CD-8F47-4F56-AD12-4E2FF7696987}"/>
          </ac:spMkLst>
        </pc:spChg>
        <pc:picChg chg="add mod">
          <ac:chgData name="Cecile Robertson" userId="60d9e854ded97a0d" providerId="LiveId" clId="{65D81530-A6A4-40A2-9A62-26A0E2A241CD}" dt="2026-03-18T19:52:50.729" v="607" actId="26606"/>
          <ac:picMkLst>
            <pc:docMk/>
            <pc:sldMk cId="1556747230" sldId="259"/>
            <ac:picMk id="6" creationId="{4C3B92F8-2ABD-2408-8402-ACC7213EBFFB}"/>
          </ac:picMkLst>
        </pc:picChg>
      </pc:sldChg>
      <pc:sldChg chg="addSp modSp new mod setBg">
        <pc:chgData name="Cecile Robertson" userId="60d9e854ded97a0d" providerId="LiveId" clId="{65D81530-A6A4-40A2-9A62-26A0E2A241CD}" dt="2026-03-18T19:57:53.888" v="684" actId="20577"/>
        <pc:sldMkLst>
          <pc:docMk/>
          <pc:sldMk cId="804926630" sldId="260"/>
        </pc:sldMkLst>
        <pc:spChg chg="mod">
          <ac:chgData name="Cecile Robertson" userId="60d9e854ded97a0d" providerId="LiveId" clId="{65D81530-A6A4-40A2-9A62-26A0E2A241CD}" dt="2026-03-18T19:57:06.318" v="669" actId="26606"/>
          <ac:spMkLst>
            <pc:docMk/>
            <pc:sldMk cId="804926630" sldId="260"/>
            <ac:spMk id="2" creationId="{C93A03C1-D8EA-18C6-04F6-3BC72A59C165}"/>
          </ac:spMkLst>
        </pc:spChg>
        <pc:spChg chg="mod">
          <ac:chgData name="Cecile Robertson" userId="60d9e854ded97a0d" providerId="LiveId" clId="{65D81530-A6A4-40A2-9A62-26A0E2A241CD}" dt="2026-03-18T19:57:53.888" v="684" actId="20577"/>
          <ac:spMkLst>
            <pc:docMk/>
            <pc:sldMk cId="804926630" sldId="260"/>
            <ac:spMk id="3" creationId="{7191062A-0307-773B-1D5D-E76C7D5297E3}"/>
          </ac:spMkLst>
        </pc:spChg>
        <pc:spChg chg="add">
          <ac:chgData name="Cecile Robertson" userId="60d9e854ded97a0d" providerId="LiveId" clId="{65D81530-A6A4-40A2-9A62-26A0E2A241CD}" dt="2026-03-18T19:57:06.318" v="669" actId="26606"/>
          <ac:spMkLst>
            <pc:docMk/>
            <pc:sldMk cId="804926630" sldId="260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18T19:57:06.318" v="669" actId="26606"/>
          <ac:spMkLst>
            <pc:docMk/>
            <pc:sldMk cId="804926630" sldId="260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18T19:57:06.318" v="669" actId="26606"/>
          <ac:spMkLst>
            <pc:docMk/>
            <pc:sldMk cId="804926630" sldId="260"/>
            <ac:spMk id="1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18T19:57:09.822" v="670" actId="26606"/>
        <pc:sldMkLst>
          <pc:docMk/>
          <pc:sldMk cId="3049931656" sldId="261"/>
        </pc:sldMkLst>
        <pc:spChg chg="mod">
          <ac:chgData name="Cecile Robertson" userId="60d9e854ded97a0d" providerId="LiveId" clId="{65D81530-A6A4-40A2-9A62-26A0E2A241CD}" dt="2026-03-18T19:57:09.822" v="670" actId="26606"/>
          <ac:spMkLst>
            <pc:docMk/>
            <pc:sldMk cId="3049931656" sldId="261"/>
            <ac:spMk id="2" creationId="{106DC7FB-E211-85A8-94FB-EAD55850EE07}"/>
          </ac:spMkLst>
        </pc:spChg>
        <pc:spChg chg="mod">
          <ac:chgData name="Cecile Robertson" userId="60d9e854ded97a0d" providerId="LiveId" clId="{65D81530-A6A4-40A2-9A62-26A0E2A241CD}" dt="2026-03-18T19:57:09.822" v="670" actId="26606"/>
          <ac:spMkLst>
            <pc:docMk/>
            <pc:sldMk cId="3049931656" sldId="261"/>
            <ac:spMk id="3" creationId="{0436169B-2E98-90D4-7485-55D0C6913764}"/>
          </ac:spMkLst>
        </pc:spChg>
        <pc:spChg chg="add">
          <ac:chgData name="Cecile Robertson" userId="60d9e854ded97a0d" providerId="LiveId" clId="{65D81530-A6A4-40A2-9A62-26A0E2A241CD}" dt="2026-03-18T19:57:09.822" v="670" actId="26606"/>
          <ac:spMkLst>
            <pc:docMk/>
            <pc:sldMk cId="3049931656" sldId="261"/>
            <ac:spMk id="8" creationId="{C2554CA6-288E-4202-BC52-2E5A8F0C0AED}"/>
          </ac:spMkLst>
        </pc:spChg>
        <pc:spChg chg="add">
          <ac:chgData name="Cecile Robertson" userId="60d9e854ded97a0d" providerId="LiveId" clId="{65D81530-A6A4-40A2-9A62-26A0E2A241CD}" dt="2026-03-18T19:57:09.822" v="670" actId="26606"/>
          <ac:spMkLst>
            <pc:docMk/>
            <pc:sldMk cId="3049931656" sldId="261"/>
            <ac:spMk id="10" creationId="{B10BB131-AC8E-4A8E-A5D1-36260F720C3B}"/>
          </ac:spMkLst>
        </pc:spChg>
        <pc:spChg chg="add">
          <ac:chgData name="Cecile Robertson" userId="60d9e854ded97a0d" providerId="LiveId" clId="{65D81530-A6A4-40A2-9A62-26A0E2A241CD}" dt="2026-03-18T19:57:09.822" v="670" actId="26606"/>
          <ac:spMkLst>
            <pc:docMk/>
            <pc:sldMk cId="3049931656" sldId="261"/>
            <ac:spMk id="12" creationId="{5B7778FC-632E-4DCA-A7CB-0D7731CCF970}"/>
          </ac:spMkLst>
        </pc:spChg>
        <pc:spChg chg="add">
          <ac:chgData name="Cecile Robertson" userId="60d9e854ded97a0d" providerId="LiveId" clId="{65D81530-A6A4-40A2-9A62-26A0E2A241CD}" dt="2026-03-18T19:57:09.822" v="670" actId="26606"/>
          <ac:spMkLst>
            <pc:docMk/>
            <pc:sldMk cId="3049931656" sldId="261"/>
            <ac:spMk id="14" creationId="{FA23A907-97FB-4A8F-880A-DD77401C4296}"/>
          </ac:spMkLst>
        </pc:spChg>
      </pc:sldChg>
      <pc:sldChg chg="addSp modSp new mod setBg">
        <pc:chgData name="Cecile Robertson" userId="60d9e854ded97a0d" providerId="LiveId" clId="{65D81530-A6A4-40A2-9A62-26A0E2A241CD}" dt="2026-03-18T19:57:14.652" v="671" actId="26606"/>
        <pc:sldMkLst>
          <pc:docMk/>
          <pc:sldMk cId="2336237093" sldId="262"/>
        </pc:sldMkLst>
        <pc:spChg chg="mod">
          <ac:chgData name="Cecile Robertson" userId="60d9e854ded97a0d" providerId="LiveId" clId="{65D81530-A6A4-40A2-9A62-26A0E2A241CD}" dt="2026-03-18T19:57:14.652" v="671" actId="26606"/>
          <ac:spMkLst>
            <pc:docMk/>
            <pc:sldMk cId="2336237093" sldId="262"/>
            <ac:spMk id="2" creationId="{CB3C3A7B-C960-0DC9-EBBE-A1F6579EA72D}"/>
          </ac:spMkLst>
        </pc:spChg>
        <pc:spChg chg="mod">
          <ac:chgData name="Cecile Robertson" userId="60d9e854ded97a0d" providerId="LiveId" clId="{65D81530-A6A4-40A2-9A62-26A0E2A241CD}" dt="2026-03-18T19:57:14.652" v="671" actId="26606"/>
          <ac:spMkLst>
            <pc:docMk/>
            <pc:sldMk cId="2336237093" sldId="262"/>
            <ac:spMk id="3" creationId="{834BC425-6AF3-2ED2-84AE-B0748CF7724C}"/>
          </ac:spMkLst>
        </pc:spChg>
        <pc:spChg chg="add">
          <ac:chgData name="Cecile Robertson" userId="60d9e854ded97a0d" providerId="LiveId" clId="{65D81530-A6A4-40A2-9A62-26A0E2A241CD}" dt="2026-03-18T19:57:14.652" v="671" actId="26606"/>
          <ac:spMkLst>
            <pc:docMk/>
            <pc:sldMk cId="2336237093" sldId="262"/>
            <ac:spMk id="8" creationId="{E92FEB64-6EEA-4759-B4A4-BD2C1E660BA8}"/>
          </ac:spMkLst>
        </pc:spChg>
        <pc:spChg chg="add">
          <ac:chgData name="Cecile Robertson" userId="60d9e854ded97a0d" providerId="LiveId" clId="{65D81530-A6A4-40A2-9A62-26A0E2A241CD}" dt="2026-03-18T19:57:14.652" v="671" actId="26606"/>
          <ac:spMkLst>
            <pc:docMk/>
            <pc:sldMk cId="2336237093" sldId="262"/>
            <ac:spMk id="10" creationId="{B10BB131-AC8E-4A8E-A5D1-36260F720C3B}"/>
          </ac:spMkLst>
        </pc:spChg>
        <pc:spChg chg="add">
          <ac:chgData name="Cecile Robertson" userId="60d9e854ded97a0d" providerId="LiveId" clId="{65D81530-A6A4-40A2-9A62-26A0E2A241CD}" dt="2026-03-18T19:57:14.652" v="671" actId="26606"/>
          <ac:spMkLst>
            <pc:docMk/>
            <pc:sldMk cId="2336237093" sldId="262"/>
            <ac:spMk id="12" creationId="{14847E93-7DC1-4D4B-8829-B19AA7137C50}"/>
          </ac:spMkLst>
        </pc:spChg>
        <pc:spChg chg="add">
          <ac:chgData name="Cecile Robertson" userId="60d9e854ded97a0d" providerId="LiveId" clId="{65D81530-A6A4-40A2-9A62-26A0E2A241CD}" dt="2026-03-18T19:57:14.652" v="671" actId="26606"/>
          <ac:spMkLst>
            <pc:docMk/>
            <pc:sldMk cId="2336237093" sldId="262"/>
            <ac:spMk id="14" creationId="{5566D6E1-03A1-4D73-A4E0-35D74D568A04}"/>
          </ac:spMkLst>
        </pc:spChg>
        <pc:spChg chg="add">
          <ac:chgData name="Cecile Robertson" userId="60d9e854ded97a0d" providerId="LiveId" clId="{65D81530-A6A4-40A2-9A62-26A0E2A241CD}" dt="2026-03-18T19:57:14.652" v="671" actId="26606"/>
          <ac:spMkLst>
            <pc:docMk/>
            <pc:sldMk cId="2336237093" sldId="262"/>
            <ac:spMk id="16" creationId="{9F835A99-04AC-494A-A572-AFE8413CC938}"/>
          </ac:spMkLst>
        </pc:spChg>
        <pc:spChg chg="add">
          <ac:chgData name="Cecile Robertson" userId="60d9e854ded97a0d" providerId="LiveId" clId="{65D81530-A6A4-40A2-9A62-26A0E2A241CD}" dt="2026-03-18T19:57:14.652" v="671" actId="26606"/>
          <ac:spMkLst>
            <pc:docMk/>
            <pc:sldMk cId="2336237093" sldId="262"/>
            <ac:spMk id="18" creationId="{7B786209-1B0B-4CA9-9BDD-F7327066A84D}"/>
          </ac:spMkLst>
        </pc:spChg>
        <pc:spChg chg="add">
          <ac:chgData name="Cecile Robertson" userId="60d9e854ded97a0d" providerId="LiveId" clId="{65D81530-A6A4-40A2-9A62-26A0E2A241CD}" dt="2026-03-18T19:57:14.652" v="671" actId="26606"/>
          <ac:spMkLst>
            <pc:docMk/>
            <pc:sldMk cId="2336237093" sldId="262"/>
            <ac:spMk id="20" creationId="{2D2964BB-484D-45AE-AD66-D407D0629652}"/>
          </ac:spMkLst>
        </pc:spChg>
        <pc:spChg chg="add">
          <ac:chgData name="Cecile Robertson" userId="60d9e854ded97a0d" providerId="LiveId" clId="{65D81530-A6A4-40A2-9A62-26A0E2A241CD}" dt="2026-03-18T19:57:14.652" v="671" actId="26606"/>
          <ac:spMkLst>
            <pc:docMk/>
            <pc:sldMk cId="2336237093" sldId="262"/>
            <ac:spMk id="22" creationId="{6691AC69-A76E-4DAB-B565-468B6B87ACF3}"/>
          </ac:spMkLst>
        </pc:spChg>
      </pc:sldChg>
      <pc:sldChg chg="addSp modSp new mod setBg">
        <pc:chgData name="Cecile Robertson" userId="60d9e854ded97a0d" providerId="LiveId" clId="{65D81530-A6A4-40A2-9A62-26A0E2A241CD}" dt="2026-03-18T19:58:43.243" v="718" actId="26606"/>
        <pc:sldMkLst>
          <pc:docMk/>
          <pc:sldMk cId="1901740809" sldId="263"/>
        </pc:sldMkLst>
        <pc:spChg chg="mod">
          <ac:chgData name="Cecile Robertson" userId="60d9e854ded97a0d" providerId="LiveId" clId="{65D81530-A6A4-40A2-9A62-26A0E2A241CD}" dt="2026-03-18T19:58:43.243" v="718" actId="26606"/>
          <ac:spMkLst>
            <pc:docMk/>
            <pc:sldMk cId="1901740809" sldId="263"/>
            <ac:spMk id="2" creationId="{B6E31540-6DE4-60E3-D97C-068608E299DF}"/>
          </ac:spMkLst>
        </pc:spChg>
        <pc:spChg chg="mod">
          <ac:chgData name="Cecile Robertson" userId="60d9e854ded97a0d" providerId="LiveId" clId="{65D81530-A6A4-40A2-9A62-26A0E2A241CD}" dt="2026-03-18T19:58:43.243" v="718" actId="26606"/>
          <ac:spMkLst>
            <pc:docMk/>
            <pc:sldMk cId="1901740809" sldId="263"/>
            <ac:spMk id="3" creationId="{EC38EA91-92F5-1E3B-83B5-11D9DAEF69F5}"/>
          </ac:spMkLst>
        </pc:spChg>
        <pc:spChg chg="add">
          <ac:chgData name="Cecile Robertson" userId="60d9e854ded97a0d" providerId="LiveId" clId="{65D81530-A6A4-40A2-9A62-26A0E2A241CD}" dt="2026-03-18T19:58:43.243" v="718" actId="26606"/>
          <ac:spMkLst>
            <pc:docMk/>
            <pc:sldMk cId="1901740809" sldId="263"/>
            <ac:spMk id="8" creationId="{E92FEB64-6EEA-4759-B4A4-BD2C1E660BA8}"/>
          </ac:spMkLst>
        </pc:spChg>
        <pc:spChg chg="add">
          <ac:chgData name="Cecile Robertson" userId="60d9e854ded97a0d" providerId="LiveId" clId="{65D81530-A6A4-40A2-9A62-26A0E2A241CD}" dt="2026-03-18T19:58:43.243" v="718" actId="26606"/>
          <ac:spMkLst>
            <pc:docMk/>
            <pc:sldMk cId="1901740809" sldId="263"/>
            <ac:spMk id="10" creationId="{B10BB131-AC8E-4A8E-A5D1-36260F720C3B}"/>
          </ac:spMkLst>
        </pc:spChg>
        <pc:spChg chg="add">
          <ac:chgData name="Cecile Robertson" userId="60d9e854ded97a0d" providerId="LiveId" clId="{65D81530-A6A4-40A2-9A62-26A0E2A241CD}" dt="2026-03-18T19:58:43.243" v="718" actId="26606"/>
          <ac:spMkLst>
            <pc:docMk/>
            <pc:sldMk cId="1901740809" sldId="263"/>
            <ac:spMk id="12" creationId="{14847E93-7DC1-4D4B-8829-B19AA7137C50}"/>
          </ac:spMkLst>
        </pc:spChg>
        <pc:spChg chg="add">
          <ac:chgData name="Cecile Robertson" userId="60d9e854ded97a0d" providerId="LiveId" clId="{65D81530-A6A4-40A2-9A62-26A0E2A241CD}" dt="2026-03-18T19:58:43.243" v="718" actId="26606"/>
          <ac:spMkLst>
            <pc:docMk/>
            <pc:sldMk cId="1901740809" sldId="263"/>
            <ac:spMk id="14" creationId="{5566D6E1-03A1-4D73-A4E0-35D74D568A04}"/>
          </ac:spMkLst>
        </pc:spChg>
        <pc:spChg chg="add">
          <ac:chgData name="Cecile Robertson" userId="60d9e854ded97a0d" providerId="LiveId" clId="{65D81530-A6A4-40A2-9A62-26A0E2A241CD}" dt="2026-03-18T19:58:43.243" v="718" actId="26606"/>
          <ac:spMkLst>
            <pc:docMk/>
            <pc:sldMk cId="1901740809" sldId="263"/>
            <ac:spMk id="16" creationId="{9F835A99-04AC-494A-A572-AFE8413CC938}"/>
          </ac:spMkLst>
        </pc:spChg>
        <pc:spChg chg="add">
          <ac:chgData name="Cecile Robertson" userId="60d9e854ded97a0d" providerId="LiveId" clId="{65D81530-A6A4-40A2-9A62-26A0E2A241CD}" dt="2026-03-18T19:58:43.243" v="718" actId="26606"/>
          <ac:spMkLst>
            <pc:docMk/>
            <pc:sldMk cId="1901740809" sldId="263"/>
            <ac:spMk id="18" creationId="{7B786209-1B0B-4CA9-9BDD-F7327066A84D}"/>
          </ac:spMkLst>
        </pc:spChg>
        <pc:spChg chg="add">
          <ac:chgData name="Cecile Robertson" userId="60d9e854ded97a0d" providerId="LiveId" clId="{65D81530-A6A4-40A2-9A62-26A0E2A241CD}" dt="2026-03-18T19:58:43.243" v="718" actId="26606"/>
          <ac:spMkLst>
            <pc:docMk/>
            <pc:sldMk cId="1901740809" sldId="263"/>
            <ac:spMk id="20" creationId="{2D2964BB-484D-45AE-AD66-D407D0629652}"/>
          </ac:spMkLst>
        </pc:spChg>
        <pc:spChg chg="add">
          <ac:chgData name="Cecile Robertson" userId="60d9e854ded97a0d" providerId="LiveId" clId="{65D81530-A6A4-40A2-9A62-26A0E2A241CD}" dt="2026-03-18T19:58:43.243" v="718" actId="26606"/>
          <ac:spMkLst>
            <pc:docMk/>
            <pc:sldMk cId="1901740809" sldId="263"/>
            <ac:spMk id="22" creationId="{6691AC69-A76E-4DAB-B565-468B6B87ACF3}"/>
          </ac:spMkLst>
        </pc:spChg>
      </pc:sldChg>
      <pc:sldChg chg="addSp modSp new mod setBg">
        <pc:chgData name="Cecile Robertson" userId="60d9e854ded97a0d" providerId="LiveId" clId="{65D81530-A6A4-40A2-9A62-26A0E2A241CD}" dt="2026-03-18T19:59:51.663" v="723" actId="26606"/>
        <pc:sldMkLst>
          <pc:docMk/>
          <pc:sldMk cId="315453163" sldId="264"/>
        </pc:sldMkLst>
        <pc:spChg chg="mod">
          <ac:chgData name="Cecile Robertson" userId="60d9e854ded97a0d" providerId="LiveId" clId="{65D81530-A6A4-40A2-9A62-26A0E2A241CD}" dt="2026-03-18T19:59:51.663" v="723" actId="26606"/>
          <ac:spMkLst>
            <pc:docMk/>
            <pc:sldMk cId="315453163" sldId="264"/>
            <ac:spMk id="2" creationId="{146940CF-D71F-B87C-C527-D9BB52EC476A}"/>
          </ac:spMkLst>
        </pc:spChg>
        <pc:spChg chg="mod">
          <ac:chgData name="Cecile Robertson" userId="60d9e854ded97a0d" providerId="LiveId" clId="{65D81530-A6A4-40A2-9A62-26A0E2A241CD}" dt="2026-03-18T19:59:51.663" v="723" actId="26606"/>
          <ac:spMkLst>
            <pc:docMk/>
            <pc:sldMk cId="315453163" sldId="264"/>
            <ac:spMk id="3" creationId="{3D44FC14-DF92-CBFF-73D1-50C1BF70718F}"/>
          </ac:spMkLst>
        </pc:spChg>
        <pc:spChg chg="add">
          <ac:chgData name="Cecile Robertson" userId="60d9e854ded97a0d" providerId="LiveId" clId="{65D81530-A6A4-40A2-9A62-26A0E2A241CD}" dt="2026-03-18T19:59:51.663" v="723" actId="26606"/>
          <ac:spMkLst>
            <pc:docMk/>
            <pc:sldMk cId="315453163" sldId="264"/>
            <ac:spMk id="10" creationId="{4F7EBAE4-9945-4473-9E34-B2C66EA0F03D}"/>
          </ac:spMkLst>
        </pc:spChg>
        <pc:spChg chg="add">
          <ac:chgData name="Cecile Robertson" userId="60d9e854ded97a0d" providerId="LiveId" clId="{65D81530-A6A4-40A2-9A62-26A0E2A241CD}" dt="2026-03-18T19:59:51.663" v="723" actId="26606"/>
          <ac:spMkLst>
            <pc:docMk/>
            <pc:sldMk cId="315453163" sldId="264"/>
            <ac:spMk id="12" creationId="{70BEB1E7-2F88-40BC-B73D-42E5B6F80BFC}"/>
          </ac:spMkLst>
        </pc:spChg>
        <pc:spChg chg="add">
          <ac:chgData name="Cecile Robertson" userId="60d9e854ded97a0d" providerId="LiveId" clId="{65D81530-A6A4-40A2-9A62-26A0E2A241CD}" dt="2026-03-18T19:59:51.663" v="723" actId="26606"/>
          <ac:spMkLst>
            <pc:docMk/>
            <pc:sldMk cId="315453163" sldId="264"/>
            <ac:spMk id="14" creationId="{A7B99495-F43F-4D80-A44F-2CB4764EB90B}"/>
          </ac:spMkLst>
        </pc:spChg>
        <pc:picChg chg="add mod">
          <ac:chgData name="Cecile Robertson" userId="60d9e854ded97a0d" providerId="LiveId" clId="{65D81530-A6A4-40A2-9A62-26A0E2A241CD}" dt="2026-03-18T19:59:51.663" v="723" actId="26606"/>
          <ac:picMkLst>
            <pc:docMk/>
            <pc:sldMk cId="315453163" sldId="264"/>
            <ac:picMk id="5" creationId="{7A41B314-09BF-CF98-D4AA-FF778E4976B7}"/>
          </ac:picMkLst>
        </pc:picChg>
      </pc:sldChg>
      <pc:sldChg chg="addSp modSp new mod setBg">
        <pc:chgData name="Cecile Robertson" userId="60d9e854ded97a0d" providerId="LiveId" clId="{65D81530-A6A4-40A2-9A62-26A0E2A241CD}" dt="2026-03-18T20:00:47.962" v="729" actId="26606"/>
        <pc:sldMkLst>
          <pc:docMk/>
          <pc:sldMk cId="1056769194" sldId="265"/>
        </pc:sldMkLst>
        <pc:spChg chg="mod">
          <ac:chgData name="Cecile Robertson" userId="60d9e854ded97a0d" providerId="LiveId" clId="{65D81530-A6A4-40A2-9A62-26A0E2A241CD}" dt="2026-03-18T20:00:47.962" v="729" actId="26606"/>
          <ac:spMkLst>
            <pc:docMk/>
            <pc:sldMk cId="1056769194" sldId="265"/>
            <ac:spMk id="2" creationId="{02DC790F-BD2B-DFBA-DAD8-91796A7891DA}"/>
          </ac:spMkLst>
        </pc:spChg>
        <pc:spChg chg="mod">
          <ac:chgData name="Cecile Robertson" userId="60d9e854ded97a0d" providerId="LiveId" clId="{65D81530-A6A4-40A2-9A62-26A0E2A241CD}" dt="2026-03-18T20:00:47.962" v="729" actId="26606"/>
          <ac:spMkLst>
            <pc:docMk/>
            <pc:sldMk cId="1056769194" sldId="265"/>
            <ac:spMk id="3" creationId="{72C0FB54-CF93-5B65-EA8B-0FBD53E0C3DD}"/>
          </ac:spMkLst>
        </pc:spChg>
        <pc:spChg chg="add">
          <ac:chgData name="Cecile Robertson" userId="60d9e854ded97a0d" providerId="LiveId" clId="{65D81530-A6A4-40A2-9A62-26A0E2A241CD}" dt="2026-03-18T20:00:47.962" v="729" actId="26606"/>
          <ac:spMkLst>
            <pc:docMk/>
            <pc:sldMk cId="1056769194" sldId="265"/>
            <ac:spMk id="14" creationId="{1135A26D-9D47-467E-91F1-31149BF0D213}"/>
          </ac:spMkLst>
        </pc:spChg>
        <pc:spChg chg="add">
          <ac:chgData name="Cecile Robertson" userId="60d9e854ded97a0d" providerId="LiveId" clId="{65D81530-A6A4-40A2-9A62-26A0E2A241CD}" dt="2026-03-18T20:00:47.962" v="729" actId="26606"/>
          <ac:spMkLst>
            <pc:docMk/>
            <pc:sldMk cId="1056769194" sldId="265"/>
            <ac:spMk id="16" creationId="{CB147A70-DC29-4DDF-A34C-2B82C6E2295E}"/>
          </ac:spMkLst>
        </pc:spChg>
        <pc:spChg chg="add">
          <ac:chgData name="Cecile Robertson" userId="60d9e854ded97a0d" providerId="LiveId" clId="{65D81530-A6A4-40A2-9A62-26A0E2A241CD}" dt="2026-03-18T20:00:47.962" v="729" actId="26606"/>
          <ac:spMkLst>
            <pc:docMk/>
            <pc:sldMk cId="1056769194" sldId="265"/>
            <ac:spMk id="18" creationId="{3B438362-1E1E-4C62-A99E-4134CB16366C}"/>
          </ac:spMkLst>
        </pc:spChg>
        <pc:spChg chg="add">
          <ac:chgData name="Cecile Robertson" userId="60d9e854ded97a0d" providerId="LiveId" clId="{65D81530-A6A4-40A2-9A62-26A0E2A241CD}" dt="2026-03-18T20:00:47.962" v="729" actId="26606"/>
          <ac:spMkLst>
            <pc:docMk/>
            <pc:sldMk cId="1056769194" sldId="265"/>
            <ac:spMk id="20" creationId="{6C077334-5571-4B83-A83E-4CCCFA7B5E8A}"/>
          </ac:spMkLst>
        </pc:spChg>
        <pc:spChg chg="add">
          <ac:chgData name="Cecile Robertson" userId="60d9e854ded97a0d" providerId="LiveId" clId="{65D81530-A6A4-40A2-9A62-26A0E2A241CD}" dt="2026-03-18T20:00:47.962" v="729" actId="26606"/>
          <ac:spMkLst>
            <pc:docMk/>
            <pc:sldMk cId="1056769194" sldId="265"/>
            <ac:spMk id="22" creationId="{4D3DC50D-CA0F-48F9-B17E-20D8669AA4E0}"/>
          </ac:spMkLst>
        </pc:spChg>
        <pc:spChg chg="add">
          <ac:chgData name="Cecile Robertson" userId="60d9e854ded97a0d" providerId="LiveId" clId="{65D81530-A6A4-40A2-9A62-26A0E2A241CD}" dt="2026-03-18T20:00:47.962" v="729" actId="26606"/>
          <ac:spMkLst>
            <pc:docMk/>
            <pc:sldMk cId="1056769194" sldId="265"/>
            <ac:spMk id="24" creationId="{D1B80E9C-CF8A-440B-B8F5-54BF121BF458}"/>
          </ac:spMkLst>
        </pc:spChg>
        <pc:picChg chg="add mod">
          <ac:chgData name="Cecile Robertson" userId="60d9e854ded97a0d" providerId="LiveId" clId="{65D81530-A6A4-40A2-9A62-26A0E2A241CD}" dt="2026-03-18T20:00:47.962" v="729" actId="26606"/>
          <ac:picMkLst>
            <pc:docMk/>
            <pc:sldMk cId="1056769194" sldId="265"/>
            <ac:picMk id="5" creationId="{5A3DE568-90D7-9BA0-1A04-1AA9CB87F774}"/>
          </ac:picMkLst>
        </pc:picChg>
        <pc:picChg chg="add mod">
          <ac:chgData name="Cecile Robertson" userId="60d9e854ded97a0d" providerId="LiveId" clId="{65D81530-A6A4-40A2-9A62-26A0E2A241CD}" dt="2026-03-18T20:00:47.962" v="729" actId="26606"/>
          <ac:picMkLst>
            <pc:docMk/>
            <pc:sldMk cId="1056769194" sldId="265"/>
            <ac:picMk id="7" creationId="{55AC2CAC-E79A-B4FE-1F09-80E5737307F6}"/>
          </ac:picMkLst>
        </pc:picChg>
        <pc:picChg chg="add mod">
          <ac:chgData name="Cecile Robertson" userId="60d9e854ded97a0d" providerId="LiveId" clId="{65D81530-A6A4-40A2-9A62-26A0E2A241CD}" dt="2026-03-18T20:00:45.563" v="728" actId="931"/>
          <ac:picMkLst>
            <pc:docMk/>
            <pc:sldMk cId="1056769194" sldId="265"/>
            <ac:picMk id="9" creationId="{3BE8A47F-1BDF-998B-2F32-D8965B9BCD48}"/>
          </ac:picMkLst>
        </pc:picChg>
      </pc:sldChg>
      <pc:sldChg chg="addSp delSp modSp new mod setBg">
        <pc:chgData name="Cecile Robertson" userId="60d9e854ded97a0d" providerId="LiveId" clId="{65D81530-A6A4-40A2-9A62-26A0E2A241CD}" dt="2026-03-18T20:02:53.634" v="770" actId="26606"/>
        <pc:sldMkLst>
          <pc:docMk/>
          <pc:sldMk cId="1079990848" sldId="266"/>
        </pc:sldMkLst>
        <pc:spChg chg="mod">
          <ac:chgData name="Cecile Robertson" userId="60d9e854ded97a0d" providerId="LiveId" clId="{65D81530-A6A4-40A2-9A62-26A0E2A241CD}" dt="2026-03-18T20:02:53.634" v="770" actId="26606"/>
          <ac:spMkLst>
            <pc:docMk/>
            <pc:sldMk cId="1079990848" sldId="266"/>
            <ac:spMk id="2" creationId="{F1E935C6-21B7-8315-D8E0-5264EAE66F2F}"/>
          </ac:spMkLst>
        </pc:spChg>
        <pc:spChg chg="del mod">
          <ac:chgData name="Cecile Robertson" userId="60d9e854ded97a0d" providerId="LiveId" clId="{65D81530-A6A4-40A2-9A62-26A0E2A241CD}" dt="2026-03-18T20:02:53.634" v="770" actId="26606"/>
          <ac:spMkLst>
            <pc:docMk/>
            <pc:sldMk cId="1079990848" sldId="266"/>
            <ac:spMk id="3" creationId="{E60AA8F8-84E0-BA3E-7446-09B63E4E56B8}"/>
          </ac:spMkLst>
        </pc:spChg>
        <pc:spChg chg="add">
          <ac:chgData name="Cecile Robertson" userId="60d9e854ded97a0d" providerId="LiveId" clId="{65D81530-A6A4-40A2-9A62-26A0E2A241CD}" dt="2026-03-18T20:02:53.634" v="770" actId="26606"/>
          <ac:spMkLst>
            <pc:docMk/>
            <pc:sldMk cId="1079990848" sldId="266"/>
            <ac:spMk id="9" creationId="{BACC6370-2D7E-4714-9D71-7542949D7D5D}"/>
          </ac:spMkLst>
        </pc:spChg>
        <pc:spChg chg="add">
          <ac:chgData name="Cecile Robertson" userId="60d9e854ded97a0d" providerId="LiveId" clId="{65D81530-A6A4-40A2-9A62-26A0E2A241CD}" dt="2026-03-18T20:02:53.634" v="770" actId="26606"/>
          <ac:spMkLst>
            <pc:docMk/>
            <pc:sldMk cId="1079990848" sldId="266"/>
            <ac:spMk id="11" creationId="{256B2C21-A230-48C0-8DF1-C46611373C44}"/>
          </ac:spMkLst>
        </pc:spChg>
        <pc:spChg chg="add">
          <ac:chgData name="Cecile Robertson" userId="60d9e854ded97a0d" providerId="LiveId" clId="{65D81530-A6A4-40A2-9A62-26A0E2A241CD}" dt="2026-03-18T20:02:53.634" v="770" actId="26606"/>
          <ac:spMkLst>
            <pc:docMk/>
            <pc:sldMk cId="1079990848" sldId="266"/>
            <ac:spMk id="13" creationId="{3847E18C-932D-4C95-AABA-FEC7C9499AD7}"/>
          </ac:spMkLst>
        </pc:spChg>
        <pc:spChg chg="add">
          <ac:chgData name="Cecile Robertson" userId="60d9e854ded97a0d" providerId="LiveId" clId="{65D81530-A6A4-40A2-9A62-26A0E2A241CD}" dt="2026-03-18T20:02:53.634" v="770" actId="26606"/>
          <ac:spMkLst>
            <pc:docMk/>
            <pc:sldMk cId="1079990848" sldId="266"/>
            <ac:spMk id="15" creationId="{3150CB11-0C61-439E-910F-5787759E72A0}"/>
          </ac:spMkLst>
        </pc:spChg>
        <pc:spChg chg="add">
          <ac:chgData name="Cecile Robertson" userId="60d9e854ded97a0d" providerId="LiveId" clId="{65D81530-A6A4-40A2-9A62-26A0E2A241CD}" dt="2026-03-18T20:02:53.634" v="770" actId="26606"/>
          <ac:spMkLst>
            <pc:docMk/>
            <pc:sldMk cId="1079990848" sldId="266"/>
            <ac:spMk id="17" creationId="{43F8A58B-5155-44CE-A5FF-7647B47D0A7A}"/>
          </ac:spMkLst>
        </pc:spChg>
        <pc:spChg chg="add">
          <ac:chgData name="Cecile Robertson" userId="60d9e854ded97a0d" providerId="LiveId" clId="{65D81530-A6A4-40A2-9A62-26A0E2A241CD}" dt="2026-03-18T20:02:53.634" v="770" actId="26606"/>
          <ac:spMkLst>
            <pc:docMk/>
            <pc:sldMk cId="1079990848" sldId="266"/>
            <ac:spMk id="19" creationId="{443F2ACA-E6D6-4028-82DD-F03C262D5DE6}"/>
          </ac:spMkLst>
        </pc:spChg>
        <pc:graphicFrameChg chg="add">
          <ac:chgData name="Cecile Robertson" userId="60d9e854ded97a0d" providerId="LiveId" clId="{65D81530-A6A4-40A2-9A62-26A0E2A241CD}" dt="2026-03-18T20:02:53.634" v="770" actId="26606"/>
          <ac:graphicFrameMkLst>
            <pc:docMk/>
            <pc:sldMk cId="1079990848" sldId="266"/>
            <ac:graphicFrameMk id="5" creationId="{0183DF62-4214-083B-F73F-D1D60B93E16D}"/>
          </ac:graphicFrameMkLst>
        </pc:graphicFrameChg>
      </pc:sldChg>
      <pc:sldChg chg="addSp delSp modSp new mod setBg">
        <pc:chgData name="Cecile Robertson" userId="60d9e854ded97a0d" providerId="LiveId" clId="{65D81530-A6A4-40A2-9A62-26A0E2A241CD}" dt="2026-03-18T20:08:36.686" v="930" actId="26606"/>
        <pc:sldMkLst>
          <pc:docMk/>
          <pc:sldMk cId="3904080841" sldId="267"/>
        </pc:sldMkLst>
        <pc:spChg chg="mod ord">
          <ac:chgData name="Cecile Robertson" userId="60d9e854ded97a0d" providerId="LiveId" clId="{65D81530-A6A4-40A2-9A62-26A0E2A241CD}" dt="2026-03-18T20:08:36.686" v="930" actId="26606"/>
          <ac:spMkLst>
            <pc:docMk/>
            <pc:sldMk cId="3904080841" sldId="267"/>
            <ac:spMk id="2" creationId="{901E3D4C-00BD-7415-1E03-BD6335A60EFA}"/>
          </ac:spMkLst>
        </pc:spChg>
        <pc:spChg chg="mod">
          <ac:chgData name="Cecile Robertson" userId="60d9e854ded97a0d" providerId="LiveId" clId="{65D81530-A6A4-40A2-9A62-26A0E2A241CD}" dt="2026-03-18T20:08:36.686" v="930" actId="26606"/>
          <ac:spMkLst>
            <pc:docMk/>
            <pc:sldMk cId="3904080841" sldId="267"/>
            <ac:spMk id="3" creationId="{FE0CE92C-9C16-0C3A-4E86-44BEC1620C22}"/>
          </ac:spMkLst>
        </pc:spChg>
        <pc:spChg chg="add del">
          <ac:chgData name="Cecile Robertson" userId="60d9e854ded97a0d" providerId="LiveId" clId="{65D81530-A6A4-40A2-9A62-26A0E2A241CD}" dt="2026-03-18T20:08:36.686" v="930" actId="26606"/>
          <ac:spMkLst>
            <pc:docMk/>
            <pc:sldMk cId="3904080841" sldId="267"/>
            <ac:spMk id="12" creationId="{5D7F64A8-D625-4F61-A290-B499BB62ACFF}"/>
          </ac:spMkLst>
        </pc:spChg>
        <pc:spChg chg="add del">
          <ac:chgData name="Cecile Robertson" userId="60d9e854ded97a0d" providerId="LiveId" clId="{65D81530-A6A4-40A2-9A62-26A0E2A241CD}" dt="2026-03-18T20:08:36.671" v="929" actId="26606"/>
          <ac:spMkLst>
            <pc:docMk/>
            <pc:sldMk cId="3904080841" sldId="267"/>
            <ac:spMk id="17" creationId="{7B831B6F-405A-4B47-B9BB-5CA88F285844}"/>
          </ac:spMkLst>
        </pc:spChg>
        <pc:spChg chg="add del">
          <ac:chgData name="Cecile Robertson" userId="60d9e854ded97a0d" providerId="LiveId" clId="{65D81530-A6A4-40A2-9A62-26A0E2A241CD}" dt="2026-03-18T20:08:36.671" v="929" actId="26606"/>
          <ac:spMkLst>
            <pc:docMk/>
            <pc:sldMk cId="3904080841" sldId="267"/>
            <ac:spMk id="19" creationId="{15109354-9C5D-4F8C-B0E6-D1043C7BF20A}"/>
          </ac:spMkLst>
        </pc:spChg>
        <pc:spChg chg="add del">
          <ac:chgData name="Cecile Robertson" userId="60d9e854ded97a0d" providerId="LiveId" clId="{65D81530-A6A4-40A2-9A62-26A0E2A241CD}" dt="2026-03-18T20:08:36.671" v="929" actId="26606"/>
          <ac:spMkLst>
            <pc:docMk/>
            <pc:sldMk cId="3904080841" sldId="267"/>
            <ac:spMk id="21" creationId="{49B530FE-A87D-41A0-A920-ADC6539EAA44}"/>
          </ac:spMkLst>
        </pc:spChg>
        <pc:spChg chg="add">
          <ac:chgData name="Cecile Robertson" userId="60d9e854ded97a0d" providerId="LiveId" clId="{65D81530-A6A4-40A2-9A62-26A0E2A241CD}" dt="2026-03-18T20:08:36.686" v="930" actId="26606"/>
          <ac:spMkLst>
            <pc:docMk/>
            <pc:sldMk cId="3904080841" sldId="267"/>
            <ac:spMk id="23" creationId="{DABE3E45-88CF-45D8-8D40-C773324D93F6}"/>
          </ac:spMkLst>
        </pc:spChg>
        <pc:spChg chg="add">
          <ac:chgData name="Cecile Robertson" userId="60d9e854ded97a0d" providerId="LiveId" clId="{65D81530-A6A4-40A2-9A62-26A0E2A241CD}" dt="2026-03-18T20:08:36.686" v="930" actId="26606"/>
          <ac:spMkLst>
            <pc:docMk/>
            <pc:sldMk cId="3904080841" sldId="267"/>
            <ac:spMk id="24" creationId="{1CD81A2A-6ED4-4EF4-A14C-912D31E14800}"/>
          </ac:spMkLst>
        </pc:spChg>
        <pc:spChg chg="add">
          <ac:chgData name="Cecile Robertson" userId="60d9e854ded97a0d" providerId="LiveId" clId="{65D81530-A6A4-40A2-9A62-26A0E2A241CD}" dt="2026-03-18T20:08:36.686" v="930" actId="26606"/>
          <ac:spMkLst>
            <pc:docMk/>
            <pc:sldMk cId="3904080841" sldId="267"/>
            <ac:spMk id="26" creationId="{1661932C-CA15-4E17-B115-FAE7CBEE4789}"/>
          </ac:spMkLst>
        </pc:spChg>
        <pc:spChg chg="add">
          <ac:chgData name="Cecile Robertson" userId="60d9e854ded97a0d" providerId="LiveId" clId="{65D81530-A6A4-40A2-9A62-26A0E2A241CD}" dt="2026-03-18T20:08:36.686" v="930" actId="26606"/>
          <ac:spMkLst>
            <pc:docMk/>
            <pc:sldMk cId="3904080841" sldId="267"/>
            <ac:spMk id="27" creationId="{B91ECDA9-56DC-4270-8F33-01C5637B8CEB}"/>
          </ac:spMkLst>
        </pc:spChg>
        <pc:spChg chg="add">
          <ac:chgData name="Cecile Robertson" userId="60d9e854ded97a0d" providerId="LiveId" clId="{65D81530-A6A4-40A2-9A62-26A0E2A241CD}" dt="2026-03-18T20:08:36.686" v="930" actId="26606"/>
          <ac:spMkLst>
            <pc:docMk/>
            <pc:sldMk cId="3904080841" sldId="267"/>
            <ac:spMk id="28" creationId="{8590ADD5-9383-4D3D-9047-3DA2593CCB5D}"/>
          </ac:spMkLst>
        </pc:spChg>
        <pc:spChg chg="add">
          <ac:chgData name="Cecile Robertson" userId="60d9e854ded97a0d" providerId="LiveId" clId="{65D81530-A6A4-40A2-9A62-26A0E2A241CD}" dt="2026-03-18T20:08:36.686" v="930" actId="26606"/>
          <ac:spMkLst>
            <pc:docMk/>
            <pc:sldMk cId="3904080841" sldId="267"/>
            <ac:spMk id="29" creationId="{75F47824-961D-465D-84F9-EAE11BC6173B}"/>
          </ac:spMkLst>
        </pc:spChg>
        <pc:spChg chg="add">
          <ac:chgData name="Cecile Robertson" userId="60d9e854ded97a0d" providerId="LiveId" clId="{65D81530-A6A4-40A2-9A62-26A0E2A241CD}" dt="2026-03-18T20:08:36.686" v="930" actId="26606"/>
          <ac:spMkLst>
            <pc:docMk/>
            <pc:sldMk cId="3904080841" sldId="267"/>
            <ac:spMk id="31" creationId="{FEC9DA3E-C1D7-472D-B7C0-F71AE41FBA23}"/>
          </ac:spMkLst>
        </pc:spChg>
        <pc:picChg chg="add mod">
          <ac:chgData name="Cecile Robertson" userId="60d9e854ded97a0d" providerId="LiveId" clId="{65D81530-A6A4-40A2-9A62-26A0E2A241CD}" dt="2026-03-18T20:08:36.671" v="929" actId="26606"/>
          <ac:picMkLst>
            <pc:docMk/>
            <pc:sldMk cId="3904080841" sldId="267"/>
            <ac:picMk id="7" creationId="{6B450FF6-2306-1F3E-594E-B05DAD3371D1}"/>
          </ac:picMkLst>
        </pc:picChg>
        <pc:picChg chg="add del">
          <ac:chgData name="Cecile Robertson" userId="60d9e854ded97a0d" providerId="LiveId" clId="{65D81530-A6A4-40A2-9A62-26A0E2A241CD}" dt="2026-03-18T20:08:36.671" v="929" actId="26606"/>
          <ac:picMkLst>
            <pc:docMk/>
            <pc:sldMk cId="3904080841" sldId="267"/>
            <ac:picMk id="9" creationId="{D119998E-893E-47A4-A4DA-9F6A9AE625CC}"/>
          </ac:picMkLst>
        </pc:picChg>
      </pc:sldChg>
      <pc:sldChg chg="addSp modSp new mod setBg">
        <pc:chgData name="Cecile Robertson" userId="60d9e854ded97a0d" providerId="LiveId" clId="{65D81530-A6A4-40A2-9A62-26A0E2A241CD}" dt="2026-03-18T20:05:09.998" v="908" actId="255"/>
        <pc:sldMkLst>
          <pc:docMk/>
          <pc:sldMk cId="1785841661" sldId="268"/>
        </pc:sldMkLst>
        <pc:spChg chg="mod">
          <ac:chgData name="Cecile Robertson" userId="60d9e854ded97a0d" providerId="LiveId" clId="{65D81530-A6A4-40A2-9A62-26A0E2A241CD}" dt="2026-03-18T20:05:00.256" v="905" actId="122"/>
          <ac:spMkLst>
            <pc:docMk/>
            <pc:sldMk cId="1785841661" sldId="268"/>
            <ac:spMk id="2" creationId="{896B8E51-44C7-F2D6-C6B0-DEB8E80BE5A9}"/>
          </ac:spMkLst>
        </pc:spChg>
        <pc:spChg chg="mod">
          <ac:chgData name="Cecile Robertson" userId="60d9e854ded97a0d" providerId="LiveId" clId="{65D81530-A6A4-40A2-9A62-26A0E2A241CD}" dt="2026-03-18T20:05:09.998" v="908" actId="255"/>
          <ac:spMkLst>
            <pc:docMk/>
            <pc:sldMk cId="1785841661" sldId="268"/>
            <ac:spMk id="3" creationId="{2C602EBE-49BF-3D77-AD3E-3BAE400F1B9E}"/>
          </ac:spMkLst>
        </pc:spChg>
        <pc:spChg chg="add">
          <ac:chgData name="Cecile Robertson" userId="60d9e854ded97a0d" providerId="LiveId" clId="{65D81530-A6A4-40A2-9A62-26A0E2A241CD}" dt="2026-03-18T20:04:55.859" v="904" actId="26606"/>
          <ac:spMkLst>
            <pc:docMk/>
            <pc:sldMk cId="1785841661" sldId="268"/>
            <ac:spMk id="10" creationId="{EDDBB197-D710-4A4F-A9CA-FD2177498BE8}"/>
          </ac:spMkLst>
        </pc:spChg>
        <pc:spChg chg="add">
          <ac:chgData name="Cecile Robertson" userId="60d9e854ded97a0d" providerId="LiveId" clId="{65D81530-A6A4-40A2-9A62-26A0E2A241CD}" dt="2026-03-18T20:04:55.859" v="904" actId="26606"/>
          <ac:spMkLst>
            <pc:docMk/>
            <pc:sldMk cId="1785841661" sldId="268"/>
            <ac:spMk id="12" creationId="{975D1CFA-2CDB-4B64-BD9F-85744E8DA12F}"/>
          </ac:spMkLst>
        </pc:spChg>
        <pc:grpChg chg="add">
          <ac:chgData name="Cecile Robertson" userId="60d9e854ded97a0d" providerId="LiveId" clId="{65D81530-A6A4-40A2-9A62-26A0E2A241CD}" dt="2026-03-18T20:04:55.859" v="904" actId="26606"/>
          <ac:grpSpMkLst>
            <pc:docMk/>
            <pc:sldMk cId="1785841661" sldId="268"/>
            <ac:grpSpMk id="14" creationId="{25EE5136-01F1-466C-962D-BA9B4C6757AA}"/>
          </ac:grpSpMkLst>
        </pc:grpChg>
        <pc:picChg chg="add">
          <ac:chgData name="Cecile Robertson" userId="60d9e854ded97a0d" providerId="LiveId" clId="{65D81530-A6A4-40A2-9A62-26A0E2A241CD}" dt="2026-03-18T20:04:55.859" v="904" actId="26606"/>
          <ac:picMkLst>
            <pc:docMk/>
            <pc:sldMk cId="1785841661" sldId="268"/>
            <ac:picMk id="7" creationId="{888B37F4-0CB0-B671-7E25-A29A04501C47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91F807-2299-4A4F-8244-AB172F7DBF06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E428748F-FA1E-47A0-930E-3FC2E3B283D4}">
      <dgm:prSet/>
      <dgm:spPr/>
      <dgm:t>
        <a:bodyPr/>
        <a:lstStyle/>
        <a:p>
          <a:r>
            <a:rPr lang="en-US" b="0" i="1" baseline="0"/>
            <a:t>« Si tu pouvais voyager n’importe où dans le monde, où irais‑tu et pourquoi ? »</a:t>
          </a:r>
          <a:endParaRPr lang="en-US"/>
        </a:p>
      </dgm:t>
    </dgm:pt>
    <dgm:pt modelId="{A77ED5B4-6E7B-4AB7-83EE-504A9BB22687}" type="parTrans" cxnId="{8788CC9E-C786-493F-A5BF-FDB744725DC8}">
      <dgm:prSet/>
      <dgm:spPr/>
      <dgm:t>
        <a:bodyPr/>
        <a:lstStyle/>
        <a:p>
          <a:endParaRPr lang="en-US"/>
        </a:p>
      </dgm:t>
    </dgm:pt>
    <dgm:pt modelId="{B9FE62D5-520B-444B-8572-B2EFBCE29CC0}" type="sibTrans" cxnId="{8788CC9E-C786-493F-A5BF-FDB744725DC8}">
      <dgm:prSet/>
      <dgm:spPr/>
      <dgm:t>
        <a:bodyPr/>
        <a:lstStyle/>
        <a:p>
          <a:endParaRPr lang="en-US"/>
        </a:p>
      </dgm:t>
    </dgm:pt>
    <dgm:pt modelId="{194BAFF6-DF8B-4701-966A-3D52ABF83449}">
      <dgm:prSet/>
      <dgm:spPr/>
      <dgm:t>
        <a:bodyPr/>
        <a:lstStyle/>
        <a:p>
          <a:r>
            <a:rPr lang="en-US" b="0" i="1" baseline="0"/>
            <a:t>« Qu’est‑ce que tu voudrais voir, manger ou découvrir ? » </a:t>
          </a:r>
          <a:endParaRPr lang="en-US"/>
        </a:p>
      </dgm:t>
    </dgm:pt>
    <dgm:pt modelId="{BBBA4889-C62C-45E0-A136-FF11AB421B4A}" type="parTrans" cxnId="{E9624303-572A-41EF-BB1E-A1A76AB76476}">
      <dgm:prSet/>
      <dgm:spPr/>
      <dgm:t>
        <a:bodyPr/>
        <a:lstStyle/>
        <a:p>
          <a:endParaRPr lang="en-US"/>
        </a:p>
      </dgm:t>
    </dgm:pt>
    <dgm:pt modelId="{119A741A-31FD-4607-86A4-584D7A74B2AF}" type="sibTrans" cxnId="{E9624303-572A-41EF-BB1E-A1A76AB76476}">
      <dgm:prSet/>
      <dgm:spPr/>
      <dgm:t>
        <a:bodyPr/>
        <a:lstStyle/>
        <a:p>
          <a:endParaRPr lang="en-US"/>
        </a:p>
      </dgm:t>
    </dgm:pt>
    <dgm:pt modelId="{78203ABA-7D57-4B49-9B37-1AF2B3CE574A}">
      <dgm:prSet/>
      <dgm:spPr/>
      <dgm:t>
        <a:bodyPr/>
        <a:lstStyle/>
        <a:p>
          <a:r>
            <a:rPr lang="en-US" i="0" dirty="0"/>
            <a:t>Les </a:t>
          </a:r>
          <a:r>
            <a:rPr lang="en-US" i="0" dirty="0" err="1"/>
            <a:t>éléves</a:t>
          </a:r>
          <a:r>
            <a:rPr lang="en-US" i="0" dirty="0"/>
            <a:t> </a:t>
          </a:r>
          <a:r>
            <a:rPr lang="en-US" i="0" dirty="0" err="1"/>
            <a:t>partagent</a:t>
          </a:r>
          <a:r>
            <a:rPr lang="en-US" i="0" dirty="0"/>
            <a:t> </a:t>
          </a:r>
          <a:r>
            <a:rPr lang="en-US" i="0" dirty="0" err="1"/>
            <a:t>leurs</a:t>
          </a:r>
          <a:r>
            <a:rPr lang="en-US" i="0" dirty="0"/>
            <a:t> </a:t>
          </a:r>
          <a:r>
            <a:rPr lang="en-US" i="0" dirty="0" err="1"/>
            <a:t>réponses</a:t>
          </a:r>
          <a:r>
            <a:rPr lang="en-US" i="0" dirty="0"/>
            <a:t> </a:t>
          </a:r>
          <a:r>
            <a:rPr lang="en-US" i="0" dirty="0" err="1"/>
            <a:t>en</a:t>
          </a:r>
          <a:r>
            <a:rPr lang="en-US" i="0" dirty="0"/>
            <a:t> petits </a:t>
          </a:r>
          <a:r>
            <a:rPr lang="en-US" i="0" dirty="0" err="1"/>
            <a:t>groupes</a:t>
          </a:r>
          <a:r>
            <a:rPr lang="en-US" i="0" dirty="0"/>
            <a:t> . </a:t>
          </a:r>
        </a:p>
      </dgm:t>
    </dgm:pt>
    <dgm:pt modelId="{232D33D0-C641-4DAB-AD6B-1736253D59D4}" type="parTrans" cxnId="{57768B0A-F063-4716-BB82-F41D4AD91D35}">
      <dgm:prSet/>
      <dgm:spPr/>
      <dgm:t>
        <a:bodyPr/>
        <a:lstStyle/>
        <a:p>
          <a:endParaRPr lang="en-US"/>
        </a:p>
      </dgm:t>
    </dgm:pt>
    <dgm:pt modelId="{DF591ECB-A522-4792-90F3-99B22FB76F5A}" type="sibTrans" cxnId="{57768B0A-F063-4716-BB82-F41D4AD91D35}">
      <dgm:prSet/>
      <dgm:spPr/>
      <dgm:t>
        <a:bodyPr/>
        <a:lstStyle/>
        <a:p>
          <a:endParaRPr lang="en-US"/>
        </a:p>
      </dgm:t>
    </dgm:pt>
    <dgm:pt modelId="{C66953A2-BFE1-4156-A9DB-7D46AA25431F}" type="pres">
      <dgm:prSet presAssocID="{6591F807-2299-4A4F-8244-AB172F7DBF06}" presName="linear" presStyleCnt="0">
        <dgm:presLayoutVars>
          <dgm:animLvl val="lvl"/>
          <dgm:resizeHandles val="exact"/>
        </dgm:presLayoutVars>
      </dgm:prSet>
      <dgm:spPr/>
    </dgm:pt>
    <dgm:pt modelId="{2CB438C7-16A7-4919-A9AC-60E2CEBB6100}" type="pres">
      <dgm:prSet presAssocID="{E428748F-FA1E-47A0-930E-3FC2E3B283D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D0C3ADC-8ABA-4B4E-B4B5-C3AF93DF2697}" type="pres">
      <dgm:prSet presAssocID="{B9FE62D5-520B-444B-8572-B2EFBCE29CC0}" presName="spacer" presStyleCnt="0"/>
      <dgm:spPr/>
    </dgm:pt>
    <dgm:pt modelId="{B45B59BF-3647-47CF-8D6C-91B03EB37C2E}" type="pres">
      <dgm:prSet presAssocID="{194BAFF6-DF8B-4701-966A-3D52ABF8344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FA10951-D602-42E2-A5EA-E88E1E972DF8}" type="pres">
      <dgm:prSet presAssocID="{119A741A-31FD-4607-86A4-584D7A74B2AF}" presName="spacer" presStyleCnt="0"/>
      <dgm:spPr/>
    </dgm:pt>
    <dgm:pt modelId="{99E5E8D4-42CB-44CD-BE81-52AC59E05168}" type="pres">
      <dgm:prSet presAssocID="{78203ABA-7D57-4B49-9B37-1AF2B3CE574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E9624303-572A-41EF-BB1E-A1A76AB76476}" srcId="{6591F807-2299-4A4F-8244-AB172F7DBF06}" destId="{194BAFF6-DF8B-4701-966A-3D52ABF83449}" srcOrd="1" destOrd="0" parTransId="{BBBA4889-C62C-45E0-A136-FF11AB421B4A}" sibTransId="{119A741A-31FD-4607-86A4-584D7A74B2AF}"/>
    <dgm:cxn modelId="{57768B0A-F063-4716-BB82-F41D4AD91D35}" srcId="{6591F807-2299-4A4F-8244-AB172F7DBF06}" destId="{78203ABA-7D57-4B49-9B37-1AF2B3CE574A}" srcOrd="2" destOrd="0" parTransId="{232D33D0-C641-4DAB-AD6B-1736253D59D4}" sibTransId="{DF591ECB-A522-4792-90F3-99B22FB76F5A}"/>
    <dgm:cxn modelId="{D0E64721-2D95-4DEC-9471-BDB5F9343F4C}" type="presOf" srcId="{78203ABA-7D57-4B49-9B37-1AF2B3CE574A}" destId="{99E5E8D4-42CB-44CD-BE81-52AC59E05168}" srcOrd="0" destOrd="0" presId="urn:microsoft.com/office/officeart/2005/8/layout/vList2"/>
    <dgm:cxn modelId="{46657030-C9CC-42D9-9ED8-3AD3A7C9F4ED}" type="presOf" srcId="{6591F807-2299-4A4F-8244-AB172F7DBF06}" destId="{C66953A2-BFE1-4156-A9DB-7D46AA25431F}" srcOrd="0" destOrd="0" presId="urn:microsoft.com/office/officeart/2005/8/layout/vList2"/>
    <dgm:cxn modelId="{A824F65E-CDDD-478E-BE93-AA7C6749C084}" type="presOf" srcId="{194BAFF6-DF8B-4701-966A-3D52ABF83449}" destId="{B45B59BF-3647-47CF-8D6C-91B03EB37C2E}" srcOrd="0" destOrd="0" presId="urn:microsoft.com/office/officeart/2005/8/layout/vList2"/>
    <dgm:cxn modelId="{E7EEBA88-9C5D-4DD4-AD3A-1326194B36DB}" type="presOf" srcId="{E428748F-FA1E-47A0-930E-3FC2E3B283D4}" destId="{2CB438C7-16A7-4919-A9AC-60E2CEBB6100}" srcOrd="0" destOrd="0" presId="urn:microsoft.com/office/officeart/2005/8/layout/vList2"/>
    <dgm:cxn modelId="{8788CC9E-C786-493F-A5BF-FDB744725DC8}" srcId="{6591F807-2299-4A4F-8244-AB172F7DBF06}" destId="{E428748F-FA1E-47A0-930E-3FC2E3B283D4}" srcOrd="0" destOrd="0" parTransId="{A77ED5B4-6E7B-4AB7-83EE-504A9BB22687}" sibTransId="{B9FE62D5-520B-444B-8572-B2EFBCE29CC0}"/>
    <dgm:cxn modelId="{DBCF9A2B-6645-4CB7-8AD5-FA99D85F39E5}" type="presParOf" srcId="{C66953A2-BFE1-4156-A9DB-7D46AA25431F}" destId="{2CB438C7-16A7-4919-A9AC-60E2CEBB6100}" srcOrd="0" destOrd="0" presId="urn:microsoft.com/office/officeart/2005/8/layout/vList2"/>
    <dgm:cxn modelId="{C1D81937-BC6A-4CC0-9DE1-84AC61115CCF}" type="presParOf" srcId="{C66953A2-BFE1-4156-A9DB-7D46AA25431F}" destId="{4D0C3ADC-8ABA-4B4E-B4B5-C3AF93DF2697}" srcOrd="1" destOrd="0" presId="urn:microsoft.com/office/officeart/2005/8/layout/vList2"/>
    <dgm:cxn modelId="{C124B578-792E-42BC-B36E-0F2B333AF3D1}" type="presParOf" srcId="{C66953A2-BFE1-4156-A9DB-7D46AA25431F}" destId="{B45B59BF-3647-47CF-8D6C-91B03EB37C2E}" srcOrd="2" destOrd="0" presId="urn:microsoft.com/office/officeart/2005/8/layout/vList2"/>
    <dgm:cxn modelId="{6914638C-B00E-4120-AEB0-1E480190C935}" type="presParOf" srcId="{C66953A2-BFE1-4156-A9DB-7D46AA25431F}" destId="{8FA10951-D602-42E2-A5EA-E88E1E972DF8}" srcOrd="3" destOrd="0" presId="urn:microsoft.com/office/officeart/2005/8/layout/vList2"/>
    <dgm:cxn modelId="{AC3A1BF9-38E6-4D01-A38A-3B19AE01C8E3}" type="presParOf" srcId="{C66953A2-BFE1-4156-A9DB-7D46AA25431F}" destId="{99E5E8D4-42CB-44CD-BE81-52AC59E0516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435C24-89F3-4EA4-ADC0-92E685E1FAA2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8BCAD7B-7303-4BE6-9DB8-AF67B7F5520D}">
      <dgm:prSet/>
      <dgm:spPr/>
      <dgm:t>
        <a:bodyPr/>
        <a:lstStyle/>
        <a:p>
          <a:r>
            <a:rPr lang="fr-FR"/>
            <a:t>Modèle de phrases :</a:t>
          </a:r>
          <a:endParaRPr lang="en-US"/>
        </a:p>
      </dgm:t>
    </dgm:pt>
    <dgm:pt modelId="{8703B7E9-175B-48BB-B5AD-6F8AE593B2DE}" type="parTrans" cxnId="{810A3E20-21A7-433C-9445-8466530BF7E7}">
      <dgm:prSet/>
      <dgm:spPr/>
      <dgm:t>
        <a:bodyPr/>
        <a:lstStyle/>
        <a:p>
          <a:endParaRPr lang="en-US"/>
        </a:p>
      </dgm:t>
    </dgm:pt>
    <dgm:pt modelId="{D7499CB3-3B6B-4895-B723-0F79091242B0}" type="sibTrans" cxnId="{810A3E20-21A7-433C-9445-8466530BF7E7}">
      <dgm:prSet/>
      <dgm:spPr/>
      <dgm:t>
        <a:bodyPr/>
        <a:lstStyle/>
        <a:p>
          <a:endParaRPr lang="en-US"/>
        </a:p>
      </dgm:t>
    </dgm:pt>
    <dgm:pt modelId="{1A58C89D-5D9C-4CE3-AB66-A461EAF4AE91}">
      <dgm:prSet/>
      <dgm:spPr/>
      <dgm:t>
        <a:bodyPr/>
        <a:lstStyle/>
        <a:p>
          <a:r>
            <a:rPr lang="fr-FR" i="1"/>
            <a:t>« Je veux visiter… parce que… »</a:t>
          </a:r>
          <a:endParaRPr lang="en-US"/>
        </a:p>
      </dgm:t>
    </dgm:pt>
    <dgm:pt modelId="{41A44448-AAAF-4BE8-977E-C3F40F6A0749}" type="parTrans" cxnId="{5E39A0CE-4FA1-4903-857A-F439DEF21C51}">
      <dgm:prSet/>
      <dgm:spPr/>
      <dgm:t>
        <a:bodyPr/>
        <a:lstStyle/>
        <a:p>
          <a:endParaRPr lang="en-US"/>
        </a:p>
      </dgm:t>
    </dgm:pt>
    <dgm:pt modelId="{2D95878A-4036-45A1-B55A-878AA7611819}" type="sibTrans" cxnId="{5E39A0CE-4FA1-4903-857A-F439DEF21C51}">
      <dgm:prSet/>
      <dgm:spPr/>
      <dgm:t>
        <a:bodyPr/>
        <a:lstStyle/>
        <a:p>
          <a:endParaRPr lang="en-US"/>
        </a:p>
      </dgm:t>
    </dgm:pt>
    <dgm:pt modelId="{5E73C56F-F0CB-4DA0-A25E-4BF169022826}">
      <dgm:prSet/>
      <dgm:spPr/>
      <dgm:t>
        <a:bodyPr/>
        <a:lstStyle/>
        <a:p>
          <a:r>
            <a:rPr lang="fr-FR" i="1"/>
            <a:t>« Je vais faire… »</a:t>
          </a:r>
          <a:endParaRPr lang="en-US"/>
        </a:p>
      </dgm:t>
    </dgm:pt>
    <dgm:pt modelId="{A86A7FA3-8B94-41F4-BA6E-F1CB54FDA8FC}" type="parTrans" cxnId="{9779C173-AC35-451A-8C7B-AD6EC0C84D35}">
      <dgm:prSet/>
      <dgm:spPr/>
      <dgm:t>
        <a:bodyPr/>
        <a:lstStyle/>
        <a:p>
          <a:endParaRPr lang="en-US"/>
        </a:p>
      </dgm:t>
    </dgm:pt>
    <dgm:pt modelId="{894B1407-5FC7-435E-BAF6-3E8F4D5619A1}" type="sibTrans" cxnId="{9779C173-AC35-451A-8C7B-AD6EC0C84D35}">
      <dgm:prSet/>
      <dgm:spPr/>
      <dgm:t>
        <a:bodyPr/>
        <a:lstStyle/>
        <a:p>
          <a:endParaRPr lang="en-US"/>
        </a:p>
      </dgm:t>
    </dgm:pt>
    <dgm:pt modelId="{D1B27F8D-10BA-4592-A8E8-850C95E65D3F}">
      <dgm:prSet/>
      <dgm:spPr/>
      <dgm:t>
        <a:bodyPr/>
        <a:lstStyle/>
        <a:p>
          <a:r>
            <a:rPr lang="fr-FR" i="1"/>
            <a:t>« Mon budget total est… »</a:t>
          </a:r>
          <a:endParaRPr lang="en-US"/>
        </a:p>
      </dgm:t>
    </dgm:pt>
    <dgm:pt modelId="{F99CD596-A67D-4EB8-B63E-630FD6D9FE22}" type="parTrans" cxnId="{2A494F9B-798C-4CF2-BFAD-8879B6F7DF47}">
      <dgm:prSet/>
      <dgm:spPr/>
      <dgm:t>
        <a:bodyPr/>
        <a:lstStyle/>
        <a:p>
          <a:endParaRPr lang="en-US"/>
        </a:p>
      </dgm:t>
    </dgm:pt>
    <dgm:pt modelId="{7F4CFC07-08F2-4785-85C2-2D8D29E41393}" type="sibTrans" cxnId="{2A494F9B-798C-4CF2-BFAD-8879B6F7DF47}">
      <dgm:prSet/>
      <dgm:spPr/>
      <dgm:t>
        <a:bodyPr/>
        <a:lstStyle/>
        <a:p>
          <a:endParaRPr lang="en-US"/>
        </a:p>
      </dgm:t>
    </dgm:pt>
    <dgm:pt modelId="{C689FF6F-4871-423F-A26B-F20CE5D1BE59}" type="pres">
      <dgm:prSet presAssocID="{E2435C24-89F3-4EA4-ADC0-92E685E1FAA2}" presName="linear" presStyleCnt="0">
        <dgm:presLayoutVars>
          <dgm:animLvl val="lvl"/>
          <dgm:resizeHandles val="exact"/>
        </dgm:presLayoutVars>
      </dgm:prSet>
      <dgm:spPr/>
    </dgm:pt>
    <dgm:pt modelId="{BD30AC85-C97C-4AEE-AD3E-BE9AA1DBCB62}" type="pres">
      <dgm:prSet presAssocID="{88BCAD7B-7303-4BE6-9DB8-AF67B7F5520D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FD8D4C8-338F-4DF7-BAAB-6C337A0128AE}" type="pres">
      <dgm:prSet presAssocID="{D7499CB3-3B6B-4895-B723-0F79091242B0}" presName="spacer" presStyleCnt="0"/>
      <dgm:spPr/>
    </dgm:pt>
    <dgm:pt modelId="{79BB59F9-E7ED-4DE8-BA3E-F6804BC17849}" type="pres">
      <dgm:prSet presAssocID="{1A58C89D-5D9C-4CE3-AB66-A461EAF4AE9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2E2A5E2-B99E-4B2C-BE97-FCEB3599DF90}" type="pres">
      <dgm:prSet presAssocID="{2D95878A-4036-45A1-B55A-878AA7611819}" presName="spacer" presStyleCnt="0"/>
      <dgm:spPr/>
    </dgm:pt>
    <dgm:pt modelId="{B96C6B3F-3ED0-4D02-84A3-9A3E9DF99C03}" type="pres">
      <dgm:prSet presAssocID="{5E73C56F-F0CB-4DA0-A25E-4BF16902282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BB3F3DD-9878-402C-9A13-26980A016C6F}" type="pres">
      <dgm:prSet presAssocID="{894B1407-5FC7-435E-BAF6-3E8F4D5619A1}" presName="spacer" presStyleCnt="0"/>
      <dgm:spPr/>
    </dgm:pt>
    <dgm:pt modelId="{2DC87188-1D46-4B3B-8143-B1DB3C714A6C}" type="pres">
      <dgm:prSet presAssocID="{D1B27F8D-10BA-4592-A8E8-850C95E65D3F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810A3E20-21A7-433C-9445-8466530BF7E7}" srcId="{E2435C24-89F3-4EA4-ADC0-92E685E1FAA2}" destId="{88BCAD7B-7303-4BE6-9DB8-AF67B7F5520D}" srcOrd="0" destOrd="0" parTransId="{8703B7E9-175B-48BB-B5AD-6F8AE593B2DE}" sibTransId="{D7499CB3-3B6B-4895-B723-0F79091242B0}"/>
    <dgm:cxn modelId="{894E6761-BEA7-48B9-8B23-9A560DFBD272}" type="presOf" srcId="{1A58C89D-5D9C-4CE3-AB66-A461EAF4AE91}" destId="{79BB59F9-E7ED-4DE8-BA3E-F6804BC17849}" srcOrd="0" destOrd="0" presId="urn:microsoft.com/office/officeart/2005/8/layout/vList2"/>
    <dgm:cxn modelId="{1C43FC71-3F38-44F4-8108-15C29249634F}" type="presOf" srcId="{5E73C56F-F0CB-4DA0-A25E-4BF169022826}" destId="{B96C6B3F-3ED0-4D02-84A3-9A3E9DF99C03}" srcOrd="0" destOrd="0" presId="urn:microsoft.com/office/officeart/2005/8/layout/vList2"/>
    <dgm:cxn modelId="{9779C173-AC35-451A-8C7B-AD6EC0C84D35}" srcId="{E2435C24-89F3-4EA4-ADC0-92E685E1FAA2}" destId="{5E73C56F-F0CB-4DA0-A25E-4BF169022826}" srcOrd="2" destOrd="0" parTransId="{A86A7FA3-8B94-41F4-BA6E-F1CB54FDA8FC}" sibTransId="{894B1407-5FC7-435E-BAF6-3E8F4D5619A1}"/>
    <dgm:cxn modelId="{689BDB84-3C83-42E1-B714-E3B42E7EA65E}" type="presOf" srcId="{88BCAD7B-7303-4BE6-9DB8-AF67B7F5520D}" destId="{BD30AC85-C97C-4AEE-AD3E-BE9AA1DBCB62}" srcOrd="0" destOrd="0" presId="urn:microsoft.com/office/officeart/2005/8/layout/vList2"/>
    <dgm:cxn modelId="{22CDC986-FC04-4555-8533-BD2A5F803FCD}" type="presOf" srcId="{D1B27F8D-10BA-4592-A8E8-850C95E65D3F}" destId="{2DC87188-1D46-4B3B-8143-B1DB3C714A6C}" srcOrd="0" destOrd="0" presId="urn:microsoft.com/office/officeart/2005/8/layout/vList2"/>
    <dgm:cxn modelId="{2A494F9B-798C-4CF2-BFAD-8879B6F7DF47}" srcId="{E2435C24-89F3-4EA4-ADC0-92E685E1FAA2}" destId="{D1B27F8D-10BA-4592-A8E8-850C95E65D3F}" srcOrd="3" destOrd="0" parTransId="{F99CD596-A67D-4EB8-B63E-630FD6D9FE22}" sibTransId="{7F4CFC07-08F2-4785-85C2-2D8D29E41393}"/>
    <dgm:cxn modelId="{2EF219B5-3F19-447B-80F0-5E8EBD9F7ADA}" type="presOf" srcId="{E2435C24-89F3-4EA4-ADC0-92E685E1FAA2}" destId="{C689FF6F-4871-423F-A26B-F20CE5D1BE59}" srcOrd="0" destOrd="0" presId="urn:microsoft.com/office/officeart/2005/8/layout/vList2"/>
    <dgm:cxn modelId="{5E39A0CE-4FA1-4903-857A-F439DEF21C51}" srcId="{E2435C24-89F3-4EA4-ADC0-92E685E1FAA2}" destId="{1A58C89D-5D9C-4CE3-AB66-A461EAF4AE91}" srcOrd="1" destOrd="0" parTransId="{41A44448-AAAF-4BE8-977E-C3F40F6A0749}" sibTransId="{2D95878A-4036-45A1-B55A-878AA7611819}"/>
    <dgm:cxn modelId="{214434B0-C61E-4232-B972-6BC49511EE24}" type="presParOf" srcId="{C689FF6F-4871-423F-A26B-F20CE5D1BE59}" destId="{BD30AC85-C97C-4AEE-AD3E-BE9AA1DBCB62}" srcOrd="0" destOrd="0" presId="urn:microsoft.com/office/officeart/2005/8/layout/vList2"/>
    <dgm:cxn modelId="{CA39BFCA-FBFD-40C3-9FAC-753DB346229A}" type="presParOf" srcId="{C689FF6F-4871-423F-A26B-F20CE5D1BE59}" destId="{6FD8D4C8-338F-4DF7-BAAB-6C337A0128AE}" srcOrd="1" destOrd="0" presId="urn:microsoft.com/office/officeart/2005/8/layout/vList2"/>
    <dgm:cxn modelId="{C51358A4-5C66-462C-AA72-E9D6B9EDF050}" type="presParOf" srcId="{C689FF6F-4871-423F-A26B-F20CE5D1BE59}" destId="{79BB59F9-E7ED-4DE8-BA3E-F6804BC17849}" srcOrd="2" destOrd="0" presId="urn:microsoft.com/office/officeart/2005/8/layout/vList2"/>
    <dgm:cxn modelId="{75E7367B-E34C-46A6-BB54-E4F5BDA45E87}" type="presParOf" srcId="{C689FF6F-4871-423F-A26B-F20CE5D1BE59}" destId="{62E2A5E2-B99E-4B2C-BE97-FCEB3599DF90}" srcOrd="3" destOrd="0" presId="urn:microsoft.com/office/officeart/2005/8/layout/vList2"/>
    <dgm:cxn modelId="{DD943137-3E3C-424B-B459-2AEC7ADD6A77}" type="presParOf" srcId="{C689FF6F-4871-423F-A26B-F20CE5D1BE59}" destId="{B96C6B3F-3ED0-4D02-84A3-9A3E9DF99C03}" srcOrd="4" destOrd="0" presId="urn:microsoft.com/office/officeart/2005/8/layout/vList2"/>
    <dgm:cxn modelId="{FAE55380-6094-493F-825F-1B1F02FE9BBE}" type="presParOf" srcId="{C689FF6F-4871-423F-A26B-F20CE5D1BE59}" destId="{6BB3F3DD-9878-402C-9A13-26980A016C6F}" srcOrd="5" destOrd="0" presId="urn:microsoft.com/office/officeart/2005/8/layout/vList2"/>
    <dgm:cxn modelId="{5EE08D9F-49C4-4B8F-A084-32101B436C41}" type="presParOf" srcId="{C689FF6F-4871-423F-A26B-F20CE5D1BE59}" destId="{2DC87188-1D46-4B3B-8143-B1DB3C714A6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B438C7-16A7-4919-A9AC-60E2CEBB6100}">
      <dsp:nvSpPr>
        <dsp:cNvPr id="0" name=""/>
        <dsp:cNvSpPr/>
      </dsp:nvSpPr>
      <dsp:spPr>
        <a:xfrm>
          <a:off x="0" y="36390"/>
          <a:ext cx="6900512" cy="17596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1" kern="1200" baseline="0"/>
            <a:t>« Si tu pouvais voyager n’importe où dans le monde, où irais‑tu et pourquoi ? »</a:t>
          </a:r>
          <a:endParaRPr lang="en-US" sz="3200" kern="1200"/>
        </a:p>
      </dsp:txBody>
      <dsp:txXfrm>
        <a:off x="85900" y="122290"/>
        <a:ext cx="6728712" cy="1587880"/>
      </dsp:txXfrm>
    </dsp:sp>
    <dsp:sp modelId="{B45B59BF-3647-47CF-8D6C-91B03EB37C2E}">
      <dsp:nvSpPr>
        <dsp:cNvPr id="0" name=""/>
        <dsp:cNvSpPr/>
      </dsp:nvSpPr>
      <dsp:spPr>
        <a:xfrm>
          <a:off x="0" y="1888230"/>
          <a:ext cx="6900512" cy="1759680"/>
        </a:xfrm>
        <a:prstGeom prst="round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1" kern="1200" baseline="0"/>
            <a:t>« Qu’est‑ce que tu voudrais voir, manger ou découvrir ? » </a:t>
          </a:r>
          <a:endParaRPr lang="en-US" sz="3200" kern="1200"/>
        </a:p>
      </dsp:txBody>
      <dsp:txXfrm>
        <a:off x="85900" y="1974130"/>
        <a:ext cx="6728712" cy="1587880"/>
      </dsp:txXfrm>
    </dsp:sp>
    <dsp:sp modelId="{99E5E8D4-42CB-44CD-BE81-52AC59E05168}">
      <dsp:nvSpPr>
        <dsp:cNvPr id="0" name=""/>
        <dsp:cNvSpPr/>
      </dsp:nvSpPr>
      <dsp:spPr>
        <a:xfrm>
          <a:off x="0" y="3740070"/>
          <a:ext cx="6900512" cy="1759680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i="0" kern="1200" dirty="0"/>
            <a:t>Les </a:t>
          </a:r>
          <a:r>
            <a:rPr lang="en-US" sz="3200" i="0" kern="1200" dirty="0" err="1"/>
            <a:t>éléves</a:t>
          </a:r>
          <a:r>
            <a:rPr lang="en-US" sz="3200" i="0" kern="1200" dirty="0"/>
            <a:t> </a:t>
          </a:r>
          <a:r>
            <a:rPr lang="en-US" sz="3200" i="0" kern="1200" dirty="0" err="1"/>
            <a:t>partagent</a:t>
          </a:r>
          <a:r>
            <a:rPr lang="en-US" sz="3200" i="0" kern="1200" dirty="0"/>
            <a:t> </a:t>
          </a:r>
          <a:r>
            <a:rPr lang="en-US" sz="3200" i="0" kern="1200" dirty="0" err="1"/>
            <a:t>leurs</a:t>
          </a:r>
          <a:r>
            <a:rPr lang="en-US" sz="3200" i="0" kern="1200" dirty="0"/>
            <a:t> </a:t>
          </a:r>
          <a:r>
            <a:rPr lang="en-US" sz="3200" i="0" kern="1200" dirty="0" err="1"/>
            <a:t>réponses</a:t>
          </a:r>
          <a:r>
            <a:rPr lang="en-US" sz="3200" i="0" kern="1200" dirty="0"/>
            <a:t> </a:t>
          </a:r>
          <a:r>
            <a:rPr lang="en-US" sz="3200" i="0" kern="1200" dirty="0" err="1"/>
            <a:t>en</a:t>
          </a:r>
          <a:r>
            <a:rPr lang="en-US" sz="3200" i="0" kern="1200" dirty="0"/>
            <a:t> petits </a:t>
          </a:r>
          <a:r>
            <a:rPr lang="en-US" sz="3200" i="0" kern="1200" dirty="0" err="1"/>
            <a:t>groupes</a:t>
          </a:r>
          <a:r>
            <a:rPr lang="en-US" sz="3200" i="0" kern="1200" dirty="0"/>
            <a:t> . </a:t>
          </a:r>
        </a:p>
      </dsp:txBody>
      <dsp:txXfrm>
        <a:off x="85900" y="3825970"/>
        <a:ext cx="6728712" cy="15878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30AC85-C97C-4AEE-AD3E-BE9AA1DBCB62}">
      <dsp:nvSpPr>
        <dsp:cNvPr id="0" name=""/>
        <dsp:cNvSpPr/>
      </dsp:nvSpPr>
      <dsp:spPr>
        <a:xfrm>
          <a:off x="0" y="748939"/>
          <a:ext cx="6666833" cy="90909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700" kern="1200"/>
            <a:t>Modèle de phrases :</a:t>
          </a:r>
          <a:endParaRPr lang="en-US" sz="3700" kern="1200"/>
        </a:p>
      </dsp:txBody>
      <dsp:txXfrm>
        <a:off x="44378" y="793317"/>
        <a:ext cx="6578077" cy="820334"/>
      </dsp:txXfrm>
    </dsp:sp>
    <dsp:sp modelId="{79BB59F9-E7ED-4DE8-BA3E-F6804BC17849}">
      <dsp:nvSpPr>
        <dsp:cNvPr id="0" name=""/>
        <dsp:cNvSpPr/>
      </dsp:nvSpPr>
      <dsp:spPr>
        <a:xfrm>
          <a:off x="0" y="1764589"/>
          <a:ext cx="6666833" cy="909090"/>
        </a:xfrm>
        <a:prstGeom prst="roundRect">
          <a:avLst/>
        </a:prstGeom>
        <a:gradFill rotWithShape="0">
          <a:gsLst>
            <a:gs pos="0">
              <a:schemeClr val="accent2">
                <a:hueOff val="2147871"/>
                <a:satOff val="-6164"/>
                <a:lumOff val="-98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147871"/>
                <a:satOff val="-6164"/>
                <a:lumOff val="-98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147871"/>
                <a:satOff val="-6164"/>
                <a:lumOff val="-98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700" i="1" kern="1200"/>
            <a:t>« Je veux visiter… parce que… »</a:t>
          </a:r>
          <a:endParaRPr lang="en-US" sz="3700" kern="1200"/>
        </a:p>
      </dsp:txBody>
      <dsp:txXfrm>
        <a:off x="44378" y="1808967"/>
        <a:ext cx="6578077" cy="820334"/>
      </dsp:txXfrm>
    </dsp:sp>
    <dsp:sp modelId="{B96C6B3F-3ED0-4D02-84A3-9A3E9DF99C03}">
      <dsp:nvSpPr>
        <dsp:cNvPr id="0" name=""/>
        <dsp:cNvSpPr/>
      </dsp:nvSpPr>
      <dsp:spPr>
        <a:xfrm>
          <a:off x="0" y="2780240"/>
          <a:ext cx="6666833" cy="909090"/>
        </a:xfrm>
        <a:prstGeom prst="roundRect">
          <a:avLst/>
        </a:prstGeom>
        <a:gradFill rotWithShape="0">
          <a:gsLst>
            <a:gs pos="0">
              <a:schemeClr val="accent2">
                <a:hueOff val="4295743"/>
                <a:satOff val="-12329"/>
                <a:lumOff val="-197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3"/>
                <a:satOff val="-12329"/>
                <a:lumOff val="-197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3"/>
                <a:satOff val="-12329"/>
                <a:lumOff val="-197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700" i="1" kern="1200"/>
            <a:t>« Je vais faire… »</a:t>
          </a:r>
          <a:endParaRPr lang="en-US" sz="3700" kern="1200"/>
        </a:p>
      </dsp:txBody>
      <dsp:txXfrm>
        <a:off x="44378" y="2824618"/>
        <a:ext cx="6578077" cy="820334"/>
      </dsp:txXfrm>
    </dsp:sp>
    <dsp:sp modelId="{2DC87188-1D46-4B3B-8143-B1DB3C714A6C}">
      <dsp:nvSpPr>
        <dsp:cNvPr id="0" name=""/>
        <dsp:cNvSpPr/>
      </dsp:nvSpPr>
      <dsp:spPr>
        <a:xfrm>
          <a:off x="0" y="3795890"/>
          <a:ext cx="6666833" cy="90909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700" i="1" kern="1200"/>
            <a:t>« Mon budget total est… »</a:t>
          </a:r>
          <a:endParaRPr lang="en-US" sz="3700" kern="1200"/>
        </a:p>
      </dsp:txBody>
      <dsp:txXfrm>
        <a:off x="44378" y="3840268"/>
        <a:ext cx="6578077" cy="8203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F16C2-8F55-847A-8C67-522CD24555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BD0A5C-D463-A21A-7F64-22F6A88937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8E2513-90B9-E148-8F8E-46F58114A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DE5C-D5DB-4E32-BE36-9F9B331AFE8B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659153-1EC7-E9E9-7693-7D8CEFF5E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9FFDE4-05AE-FFEB-5941-E232F1A02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A7252-B0F1-4819-A073-ACE0176FFF0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91848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F9708-34D9-504D-93F9-83DE05882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22CBFC-573B-D3BC-A3CD-13A57BAEB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7345ED-E5FD-D6E3-D735-530930004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DE5C-D5DB-4E32-BE36-9F9B331AFE8B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6F63DB-C1CB-B40F-61D9-BC409CECE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EBC7E3-54E3-ADF9-E0DA-EA8CADBC0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A7252-B0F1-4819-A073-ACE0176FFF0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38518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689401-A1FF-4E24-927E-1731896957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74BB34-F0D7-506C-2932-A72C4E07AA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D5ECA-87E1-417B-EACA-173FA2A59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DE5C-D5DB-4E32-BE36-9F9B331AFE8B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B13720-BD8A-AC02-952C-5CDCC5D50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DA1A1-E2D4-965E-B477-1C4D04641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A7252-B0F1-4819-A073-ACE0176FFF0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25492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55286-7675-679A-BDB4-0397A6A88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26E62-67C0-F885-3FA3-F50E79686D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9BDB31-7F91-37EB-FDDD-CAC2A8FD5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DE5C-D5DB-4E32-BE36-9F9B331AFE8B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575F0-60BB-77F5-34F6-9074F0954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D9DF56-C933-BF85-84F4-4EB43AB2C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A7252-B0F1-4819-A073-ACE0176FFF0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23608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81511-9FE9-EF94-55A5-061AB95D0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72650D-3AD8-37CB-601A-36DAA503B9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DE6D46-3A43-3A8A-3332-85620A95F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DE5C-D5DB-4E32-BE36-9F9B331AFE8B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BB420E-FD2B-C3CC-D973-E0E1E694D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8F389D-E4CB-B73D-6D6D-371E150F5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A7252-B0F1-4819-A073-ACE0176FFF0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55059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CE811-C585-3597-8BCC-DFBD16DA7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DDB60-1E44-3CAD-FFCF-1E5F939CF0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1241A7-77F1-BA91-83F7-B02AE6721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8EE7F1-CAA4-FEAF-A397-D7856BCC1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DE5C-D5DB-4E32-BE36-9F9B331AFE8B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0B32F3-876B-40DC-781E-B82F1A585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380DF6-8357-B7F5-B03D-21C33B84E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A7252-B0F1-4819-A073-ACE0176FFF0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24309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BC9C3-3E11-1CF1-A38B-EB18FF392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CC549C-E854-A163-A9C8-01F8A54420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37565B-2382-22D5-51B1-ED9F2D524F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774418-9948-EB83-1036-028C017A3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DBE39E-B75A-A695-D6AB-74A0813B79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A9B048-65DF-E052-30AD-34742E5FB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DE5C-D5DB-4E32-BE36-9F9B331AFE8B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F0C7C7-7A5C-7121-0153-9784C4A82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6C8185-C627-664D-9368-8D0FA1767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A7252-B0F1-4819-A073-ACE0176FFF0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36646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60CF0-24B1-7747-E955-688342D72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E76CEC-190F-F71C-62DD-0EEC84433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DE5C-D5DB-4E32-BE36-9F9B331AFE8B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F1C6F5-5759-89EE-8B4A-6525D95BF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501043-2F53-0822-62F0-34DD0B401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A7252-B0F1-4819-A073-ACE0176FFF0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4443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148161-2687-D7AD-EA51-6A64AAB98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DE5C-D5DB-4E32-BE36-9F9B331AFE8B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8DEA4C-3784-4A23-7A10-1D137FC2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267406-7BD5-15E5-AD96-A2EA9E4C1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A7252-B0F1-4819-A073-ACE0176FFF0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31588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CFE50-C37B-BAE6-860A-BD3E5CADB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AA071-7893-8157-CBB0-6E8228C5A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8ECB2-E399-27B3-4F06-68090AFA81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3A813A-B710-E749-427F-223DF510F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DE5C-D5DB-4E32-BE36-9F9B331AFE8B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FCB5F-35D1-9243-E8D7-5A1AC9B1A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542E58-ECC1-F3A1-9A4B-150E1D9E9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A7252-B0F1-4819-A073-ACE0176FFF0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17411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49DE4-7FA5-2848-D80E-E64B1E5E9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519D93-E263-3118-7D75-3FC8BB1C72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10FE22-A0DF-0BC5-3D8F-C3BDD7C444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FE53FE-A76A-8DD4-D2E4-ECBC2E6A0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DE5C-D5DB-4E32-BE36-9F9B331AFE8B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15A8EF-B5E7-3595-9067-DDB68B586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201ECD-9573-A9AA-3CD7-379D68147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A7252-B0F1-4819-A073-ACE0176FFF0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04166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F19872-F98D-3634-DC2E-00621C53A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78C48F-5FCA-F2BD-AABE-95218B40C1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019565-9062-324D-CEAE-CA5737EC37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15DE5C-D5DB-4E32-BE36-9F9B331AFE8B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3D3306-C99F-5450-F638-3746EF4AC2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F3F2F9-7659-91CE-A41A-CC8821C2AE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DA7252-B0F1-4819-A073-ACE0176FFF0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72839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arail.ca/fr?utm_source=copilot.com" TargetMode="External"/><Relationship Id="rId7" Type="http://schemas.openxmlformats.org/officeDocument/2006/relationships/image" Target="../media/image11.svg"/><Relationship Id="rId2" Type="http://schemas.openxmlformats.org/officeDocument/2006/relationships/hyperlink" Target="https://www.aircanada.com/home/ca/fr/aco/flights?utm_source=copilot.co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eo.fr/voyage" TargetMode="External"/><Relationship Id="rId5" Type="http://schemas.openxmlformats.org/officeDocument/2006/relationships/hyperlink" Target="https://www.bonjourquebec.com/fr-ca?utm_source=copilot.com" TargetMode="External"/><Relationship Id="rId4" Type="http://schemas.openxmlformats.org/officeDocument/2006/relationships/hyperlink" Target="https://www.getyourguide.com/fr-fr/?utm_source=copilot.com&amp;visitor-id=YXPAJFKC1Y6Y0RC6YQLAXNC0RP1OOKAZ&amp;locale_autoredirect_optout=tru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B5DAA40F-4F28-4316-934E-C55D7C3AA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6D467C8-A8E0-468B-B88D-9CEEE37BF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33452" cy="6858000"/>
          </a:xfrm>
          <a:custGeom>
            <a:avLst/>
            <a:gdLst>
              <a:gd name="connsiteX0" fmla="*/ 0 w 7433452"/>
              <a:gd name="connsiteY0" fmla="*/ 0 h 6858000"/>
              <a:gd name="connsiteX1" fmla="*/ 1592736 w 7433452"/>
              <a:gd name="connsiteY1" fmla="*/ 0 h 6858000"/>
              <a:gd name="connsiteX2" fmla="*/ 2171700 w 7433452"/>
              <a:gd name="connsiteY2" fmla="*/ 0 h 6858000"/>
              <a:gd name="connsiteX3" fmla="*/ 2762696 w 7433452"/>
              <a:gd name="connsiteY3" fmla="*/ 0 h 6858000"/>
              <a:gd name="connsiteX4" fmla="*/ 2829254 w 7433452"/>
              <a:gd name="connsiteY4" fmla="*/ 0 h 6858000"/>
              <a:gd name="connsiteX5" fmla="*/ 7415310 w 7433452"/>
              <a:gd name="connsiteY5" fmla="*/ 0 h 6858000"/>
              <a:gd name="connsiteX6" fmla="*/ 7405703 w 7433452"/>
              <a:gd name="connsiteY6" fmla="*/ 94814 h 6858000"/>
              <a:gd name="connsiteX7" fmla="*/ 7410754 w 7433452"/>
              <a:gd name="connsiteY7" fmla="*/ 421796 h 6858000"/>
              <a:gd name="connsiteX8" fmla="*/ 7414688 w 7433452"/>
              <a:gd name="connsiteY8" fmla="*/ 812192 h 6858000"/>
              <a:gd name="connsiteX9" fmla="*/ 7395017 w 7433452"/>
              <a:gd name="connsiteY9" fmla="*/ 1113642 h 6858000"/>
              <a:gd name="connsiteX10" fmla="*/ 7422810 w 7433452"/>
              <a:gd name="connsiteY10" fmla="*/ 1796708 h 6858000"/>
              <a:gd name="connsiteX11" fmla="*/ 7421161 w 7433452"/>
              <a:gd name="connsiteY11" fmla="*/ 2327333 h 6858000"/>
              <a:gd name="connsiteX12" fmla="*/ 7412023 w 7433452"/>
              <a:gd name="connsiteY12" fmla="*/ 2784280 h 6858000"/>
              <a:gd name="connsiteX13" fmla="*/ 7417480 w 7433452"/>
              <a:gd name="connsiteY13" fmla="*/ 2985458 h 6858000"/>
              <a:gd name="connsiteX14" fmla="*/ 7403774 w 7433452"/>
              <a:gd name="connsiteY14" fmla="*/ 3531096 h 6858000"/>
              <a:gd name="connsiteX15" fmla="*/ 7414307 w 7433452"/>
              <a:gd name="connsiteY15" fmla="*/ 4336830 h 6858000"/>
              <a:gd name="connsiteX16" fmla="*/ 7413419 w 7433452"/>
              <a:gd name="connsiteY16" fmla="*/ 5026893 h 6858000"/>
              <a:gd name="connsiteX17" fmla="*/ 7417734 w 7433452"/>
              <a:gd name="connsiteY17" fmla="*/ 5252632 h 6858000"/>
              <a:gd name="connsiteX18" fmla="*/ 7417734 w 7433452"/>
              <a:gd name="connsiteY18" fmla="*/ 5466282 h 6858000"/>
              <a:gd name="connsiteX19" fmla="*/ 7379659 w 7433452"/>
              <a:gd name="connsiteY19" fmla="*/ 6121225 h 6858000"/>
              <a:gd name="connsiteX20" fmla="*/ 7395115 w 7433452"/>
              <a:gd name="connsiteY20" fmla="*/ 6708907 h 6858000"/>
              <a:gd name="connsiteX21" fmla="*/ 7412408 w 7433452"/>
              <a:gd name="connsiteY21" fmla="*/ 6858000 h 6858000"/>
              <a:gd name="connsiteX22" fmla="*/ 2829254 w 7433452"/>
              <a:gd name="connsiteY22" fmla="*/ 6858000 h 6858000"/>
              <a:gd name="connsiteX23" fmla="*/ 2762696 w 7433452"/>
              <a:gd name="connsiteY23" fmla="*/ 6858000 h 6858000"/>
              <a:gd name="connsiteX24" fmla="*/ 2171700 w 7433452"/>
              <a:gd name="connsiteY24" fmla="*/ 6858000 h 6858000"/>
              <a:gd name="connsiteX25" fmla="*/ 1592736 w 7433452"/>
              <a:gd name="connsiteY25" fmla="*/ 6858000 h 6858000"/>
              <a:gd name="connsiteX26" fmla="*/ 0 w 7433452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433452" h="6858000">
                <a:moveTo>
                  <a:pt x="0" y="0"/>
                </a:moveTo>
                <a:lnTo>
                  <a:pt x="1592736" y="0"/>
                </a:lnTo>
                <a:lnTo>
                  <a:pt x="2171700" y="0"/>
                </a:lnTo>
                <a:lnTo>
                  <a:pt x="2762696" y="0"/>
                </a:lnTo>
                <a:lnTo>
                  <a:pt x="2829254" y="0"/>
                </a:lnTo>
                <a:lnTo>
                  <a:pt x="7415310" y="0"/>
                </a:lnTo>
                <a:lnTo>
                  <a:pt x="7405703" y="94814"/>
                </a:lnTo>
                <a:cubicBezTo>
                  <a:pt x="7398856" y="203629"/>
                  <a:pt x="7403520" y="312712"/>
                  <a:pt x="7410754" y="421796"/>
                </a:cubicBezTo>
                <a:cubicBezTo>
                  <a:pt x="7421580" y="551656"/>
                  <a:pt x="7422900" y="682144"/>
                  <a:pt x="7414688" y="812192"/>
                </a:cubicBezTo>
                <a:cubicBezTo>
                  <a:pt x="7406693" y="912591"/>
                  <a:pt x="7397682" y="1012988"/>
                  <a:pt x="7395017" y="1113642"/>
                </a:cubicBezTo>
                <a:cubicBezTo>
                  <a:pt x="7388670" y="1342689"/>
                  <a:pt x="7407708" y="1569316"/>
                  <a:pt x="7422810" y="1796708"/>
                </a:cubicBezTo>
                <a:cubicBezTo>
                  <a:pt x="7434487" y="1973710"/>
                  <a:pt x="7439944" y="2150457"/>
                  <a:pt x="7421161" y="2327333"/>
                </a:cubicBezTo>
                <a:cubicBezTo>
                  <a:pt x="7405170" y="2479266"/>
                  <a:pt x="7396793" y="2631453"/>
                  <a:pt x="7412023" y="2784280"/>
                </a:cubicBezTo>
                <a:cubicBezTo>
                  <a:pt x="7418749" y="2851085"/>
                  <a:pt x="7425984" y="2918653"/>
                  <a:pt x="7417480" y="2985458"/>
                </a:cubicBezTo>
                <a:cubicBezTo>
                  <a:pt x="7394508" y="3167039"/>
                  <a:pt x="7398063" y="3349132"/>
                  <a:pt x="7403774" y="3531096"/>
                </a:cubicBezTo>
                <a:cubicBezTo>
                  <a:pt x="7412277" y="3799715"/>
                  <a:pt x="7426364" y="4067954"/>
                  <a:pt x="7414307" y="4336830"/>
                </a:cubicBezTo>
                <a:cubicBezTo>
                  <a:pt x="7404027" y="4566639"/>
                  <a:pt x="7420653" y="4796831"/>
                  <a:pt x="7413419" y="5026893"/>
                </a:cubicBezTo>
                <a:cubicBezTo>
                  <a:pt x="7410982" y="5102162"/>
                  <a:pt x="7412429" y="5177504"/>
                  <a:pt x="7417734" y="5252632"/>
                </a:cubicBezTo>
                <a:cubicBezTo>
                  <a:pt x="7424271" y="5323700"/>
                  <a:pt x="7424271" y="5395213"/>
                  <a:pt x="7417734" y="5466282"/>
                </a:cubicBezTo>
                <a:cubicBezTo>
                  <a:pt x="7393239" y="5683875"/>
                  <a:pt x="7383214" y="5902486"/>
                  <a:pt x="7379659" y="6121225"/>
                </a:cubicBezTo>
                <a:cubicBezTo>
                  <a:pt x="7376423" y="6317442"/>
                  <a:pt x="7378041" y="6513586"/>
                  <a:pt x="7395115" y="6708907"/>
                </a:cubicBezTo>
                <a:lnTo>
                  <a:pt x="7412408" y="6858000"/>
                </a:lnTo>
                <a:lnTo>
                  <a:pt x="2829254" y="6858000"/>
                </a:lnTo>
                <a:lnTo>
                  <a:pt x="2762696" y="6858000"/>
                </a:lnTo>
                <a:lnTo>
                  <a:pt x="2171700" y="6858000"/>
                </a:lnTo>
                <a:lnTo>
                  <a:pt x="159273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DCEE3E-91EF-27A9-8A37-70EC59C594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1" y="329184"/>
            <a:ext cx="6241568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>
                <a:solidFill>
                  <a:srgbClr val="FFFFFF"/>
                </a:solidFill>
              </a:rPr>
              <a:t>Mon voyage de </a:t>
            </a:r>
            <a:r>
              <a:rPr lang="en-US" sz="5400" dirty="0" err="1">
                <a:solidFill>
                  <a:srgbClr val="FFFFFF"/>
                </a:solidFill>
              </a:rPr>
              <a:t>rêve</a:t>
            </a:r>
            <a:r>
              <a:rPr lang="en-US" sz="5400" dirty="0">
                <a:solidFill>
                  <a:srgbClr val="FFFFFF"/>
                </a:solidFill>
              </a:rPr>
              <a:t> </a:t>
            </a:r>
            <a:br>
              <a:rPr lang="en-US" sz="5400" dirty="0">
                <a:solidFill>
                  <a:srgbClr val="FFFFFF"/>
                </a:solidFill>
              </a:rPr>
            </a:br>
            <a:endParaRPr lang="en-US" sz="5400" dirty="0">
              <a:solidFill>
                <a:srgbClr val="FFFFFF"/>
              </a:solidFill>
            </a:endParaRPr>
          </a:p>
        </p:txBody>
      </p:sp>
      <p:sp>
        <p:nvSpPr>
          <p:cNvPr id="22" name="sketch line">
            <a:extLst>
              <a:ext uri="{FF2B5EF4-FFF2-40B4-BE49-F238E27FC236}">
                <a16:creationId xmlns:a16="http://schemas.microsoft.com/office/drawing/2014/main" id="{62677C27-4325-4BE2-B2C9-B721DA9E3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5475" y="2362200"/>
            <a:ext cx="4056549" cy="18288"/>
          </a:xfrm>
          <a:custGeom>
            <a:avLst/>
            <a:gdLst>
              <a:gd name="csX0" fmla="*/ 0 w 4056549"/>
              <a:gd name="csY0" fmla="*/ 0 h 18288"/>
              <a:gd name="csX1" fmla="*/ 676092 w 4056549"/>
              <a:gd name="csY1" fmla="*/ 0 h 18288"/>
              <a:gd name="csX2" fmla="*/ 1271052 w 4056549"/>
              <a:gd name="csY2" fmla="*/ 0 h 18288"/>
              <a:gd name="csX3" fmla="*/ 1947144 w 4056549"/>
              <a:gd name="csY3" fmla="*/ 0 h 18288"/>
              <a:gd name="csX4" fmla="*/ 2501539 w 4056549"/>
              <a:gd name="csY4" fmla="*/ 0 h 18288"/>
              <a:gd name="csX5" fmla="*/ 3137065 w 4056549"/>
              <a:gd name="csY5" fmla="*/ 0 h 18288"/>
              <a:gd name="csX6" fmla="*/ 4056549 w 4056549"/>
              <a:gd name="csY6" fmla="*/ 0 h 18288"/>
              <a:gd name="csX7" fmla="*/ 4056549 w 4056549"/>
              <a:gd name="csY7" fmla="*/ 18288 h 18288"/>
              <a:gd name="csX8" fmla="*/ 3380458 w 4056549"/>
              <a:gd name="csY8" fmla="*/ 18288 h 18288"/>
              <a:gd name="csX9" fmla="*/ 2663801 w 4056549"/>
              <a:gd name="csY9" fmla="*/ 18288 h 18288"/>
              <a:gd name="csX10" fmla="*/ 2068840 w 4056549"/>
              <a:gd name="csY10" fmla="*/ 18288 h 18288"/>
              <a:gd name="csX11" fmla="*/ 1311618 w 4056549"/>
              <a:gd name="csY11" fmla="*/ 18288 h 18288"/>
              <a:gd name="csX12" fmla="*/ 716657 w 4056549"/>
              <a:gd name="csY12" fmla="*/ 18288 h 18288"/>
              <a:gd name="csX13" fmla="*/ 0 w 4056549"/>
              <a:gd name="csY13" fmla="*/ 18288 h 18288"/>
              <a:gd name="csX14" fmla="*/ 0 w 4056549"/>
              <a:gd name="csY1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4056549" h="18288" fill="none" extrusionOk="0">
                <a:moveTo>
                  <a:pt x="0" y="0"/>
                </a:moveTo>
                <a:cubicBezTo>
                  <a:pt x="324395" y="-12272"/>
                  <a:pt x="437185" y="20747"/>
                  <a:pt x="676092" y="0"/>
                </a:cubicBezTo>
                <a:cubicBezTo>
                  <a:pt x="914999" y="-20747"/>
                  <a:pt x="980886" y="20074"/>
                  <a:pt x="1271052" y="0"/>
                </a:cubicBezTo>
                <a:cubicBezTo>
                  <a:pt x="1561218" y="-20074"/>
                  <a:pt x="1609815" y="19965"/>
                  <a:pt x="1947144" y="0"/>
                </a:cubicBezTo>
                <a:cubicBezTo>
                  <a:pt x="2284473" y="-19965"/>
                  <a:pt x="2317816" y="-23682"/>
                  <a:pt x="2501539" y="0"/>
                </a:cubicBezTo>
                <a:cubicBezTo>
                  <a:pt x="2685262" y="23682"/>
                  <a:pt x="2879461" y="12712"/>
                  <a:pt x="3137065" y="0"/>
                </a:cubicBezTo>
                <a:cubicBezTo>
                  <a:pt x="3394669" y="-12712"/>
                  <a:pt x="3618306" y="-41742"/>
                  <a:pt x="4056549" y="0"/>
                </a:cubicBezTo>
                <a:cubicBezTo>
                  <a:pt x="4056201" y="6465"/>
                  <a:pt x="4056979" y="10922"/>
                  <a:pt x="4056549" y="18288"/>
                </a:cubicBezTo>
                <a:cubicBezTo>
                  <a:pt x="3807729" y="-7540"/>
                  <a:pt x="3536237" y="12619"/>
                  <a:pt x="3380458" y="18288"/>
                </a:cubicBezTo>
                <a:cubicBezTo>
                  <a:pt x="3224679" y="23957"/>
                  <a:pt x="2967497" y="23368"/>
                  <a:pt x="2663801" y="18288"/>
                </a:cubicBezTo>
                <a:cubicBezTo>
                  <a:pt x="2360105" y="13208"/>
                  <a:pt x="2359716" y="-8821"/>
                  <a:pt x="2068840" y="18288"/>
                </a:cubicBezTo>
                <a:cubicBezTo>
                  <a:pt x="1777964" y="45397"/>
                  <a:pt x="1641909" y="31681"/>
                  <a:pt x="1311618" y="18288"/>
                </a:cubicBezTo>
                <a:cubicBezTo>
                  <a:pt x="981327" y="4895"/>
                  <a:pt x="990410" y="11155"/>
                  <a:pt x="716657" y="18288"/>
                </a:cubicBezTo>
                <a:cubicBezTo>
                  <a:pt x="442904" y="25421"/>
                  <a:pt x="330722" y="13665"/>
                  <a:pt x="0" y="18288"/>
                </a:cubicBezTo>
                <a:cubicBezTo>
                  <a:pt x="75" y="12069"/>
                  <a:pt x="515" y="5650"/>
                  <a:pt x="0" y="0"/>
                </a:cubicBezTo>
                <a:close/>
              </a:path>
              <a:path w="4056549" h="18288" stroke="0" extrusionOk="0">
                <a:moveTo>
                  <a:pt x="0" y="0"/>
                </a:moveTo>
                <a:cubicBezTo>
                  <a:pt x="175099" y="13469"/>
                  <a:pt x="459673" y="14529"/>
                  <a:pt x="594961" y="0"/>
                </a:cubicBezTo>
                <a:cubicBezTo>
                  <a:pt x="730249" y="-14529"/>
                  <a:pt x="873178" y="22015"/>
                  <a:pt x="1149356" y="0"/>
                </a:cubicBezTo>
                <a:cubicBezTo>
                  <a:pt x="1425534" y="-22015"/>
                  <a:pt x="1498871" y="-21513"/>
                  <a:pt x="1744316" y="0"/>
                </a:cubicBezTo>
                <a:cubicBezTo>
                  <a:pt x="1989761" y="21513"/>
                  <a:pt x="2112991" y="-46"/>
                  <a:pt x="2420408" y="0"/>
                </a:cubicBezTo>
                <a:cubicBezTo>
                  <a:pt x="2727825" y="46"/>
                  <a:pt x="2880256" y="-10040"/>
                  <a:pt x="3137065" y="0"/>
                </a:cubicBezTo>
                <a:cubicBezTo>
                  <a:pt x="3393874" y="10040"/>
                  <a:pt x="3704325" y="-6685"/>
                  <a:pt x="4056549" y="0"/>
                </a:cubicBezTo>
                <a:cubicBezTo>
                  <a:pt x="4055732" y="6895"/>
                  <a:pt x="4055770" y="11206"/>
                  <a:pt x="4056549" y="18288"/>
                </a:cubicBezTo>
                <a:cubicBezTo>
                  <a:pt x="3812770" y="11959"/>
                  <a:pt x="3533996" y="-5717"/>
                  <a:pt x="3299327" y="18288"/>
                </a:cubicBezTo>
                <a:cubicBezTo>
                  <a:pt x="3064658" y="42293"/>
                  <a:pt x="2940381" y="24492"/>
                  <a:pt x="2744931" y="18288"/>
                </a:cubicBezTo>
                <a:cubicBezTo>
                  <a:pt x="2549481" y="12084"/>
                  <a:pt x="2252169" y="51841"/>
                  <a:pt x="1987709" y="18288"/>
                </a:cubicBezTo>
                <a:cubicBezTo>
                  <a:pt x="1723249" y="-15265"/>
                  <a:pt x="1438946" y="3423"/>
                  <a:pt x="1230487" y="18288"/>
                </a:cubicBezTo>
                <a:cubicBezTo>
                  <a:pt x="1022028" y="33153"/>
                  <a:pt x="795957" y="18596"/>
                  <a:pt x="676092" y="18288"/>
                </a:cubicBezTo>
                <a:cubicBezTo>
                  <a:pt x="556227" y="17980"/>
                  <a:pt x="334853" y="39451"/>
                  <a:pt x="0" y="18288"/>
                </a:cubicBezTo>
                <a:cubicBezTo>
                  <a:pt x="95" y="14343"/>
                  <a:pt x="742" y="686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6C2922-26CD-8A52-94EF-7A37144B1A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1" y="2706624"/>
            <a:ext cx="6241568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200" b="1" u="sng" dirty="0" err="1">
                <a:solidFill>
                  <a:srgbClr val="FFFFFF"/>
                </a:solidFill>
              </a:rPr>
              <a:t>Programme</a:t>
            </a:r>
            <a:r>
              <a:rPr lang="en-US" sz="3200" b="1" u="sng" dirty="0">
                <a:solidFill>
                  <a:srgbClr val="FFFFFF"/>
                </a:solidFill>
              </a:rPr>
              <a:t>: Français cadre</a:t>
            </a:r>
          </a:p>
          <a:p>
            <a:r>
              <a:rPr lang="en-US" sz="3200" b="1" u="sng" dirty="0">
                <a:solidFill>
                  <a:srgbClr val="FFFFFF"/>
                </a:solidFill>
              </a:rPr>
              <a:t>9ᵉ </a:t>
            </a:r>
            <a:r>
              <a:rPr lang="en-US" sz="3200" b="1" u="sng" dirty="0" err="1">
                <a:solidFill>
                  <a:srgbClr val="FFFFFF"/>
                </a:solidFill>
              </a:rPr>
              <a:t>année</a:t>
            </a:r>
            <a:r>
              <a:rPr lang="en-US" sz="3200" b="1" u="sng" dirty="0">
                <a:solidFill>
                  <a:srgbClr val="FFFFFF"/>
                </a:solidFill>
              </a:rPr>
              <a:t> FSL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FFFFFF"/>
              </a:solidFill>
            </a:endParaRPr>
          </a:p>
          <a:p>
            <a:r>
              <a:rPr lang="en-US" sz="1800" dirty="0">
                <a:solidFill>
                  <a:srgbClr val="FFFFFF"/>
                </a:solidFill>
              </a:rPr>
              <a:t>All images used in this lesson plan are sourced from the Microsoft PowerPoint image library and are used in accordance with </a:t>
            </a:r>
            <a:r>
              <a:rPr lang="en-US" sz="1800" dirty="0" err="1">
                <a:solidFill>
                  <a:srgbClr val="FFFFFF"/>
                </a:solidFill>
              </a:rPr>
              <a:t>MicrosoAft’s</a:t>
            </a:r>
            <a:r>
              <a:rPr lang="en-US" sz="1800" dirty="0">
                <a:solidFill>
                  <a:srgbClr val="FFFFFF"/>
                </a:solidFill>
              </a:rPr>
              <a:t> content usage terms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FFFFFF"/>
              </a:solidFill>
            </a:endParaRPr>
          </a:p>
        </p:txBody>
      </p:sp>
      <p:pic>
        <p:nvPicPr>
          <p:cNvPr id="6" name="Picture 5" descr="Instant film photo collage of landscapes">
            <a:extLst>
              <a:ext uri="{FF2B5EF4-FFF2-40B4-BE49-F238E27FC236}">
                <a16:creationId xmlns:a16="http://schemas.microsoft.com/office/drawing/2014/main" id="{39B94D0B-9B84-A88B-F21C-529A1C8A60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304" y="420209"/>
            <a:ext cx="4014216" cy="2679489"/>
          </a:xfrm>
          <a:prstGeom prst="rect">
            <a:avLst/>
          </a:prstGeom>
        </p:spPr>
      </p:pic>
      <p:pic>
        <p:nvPicPr>
          <p:cNvPr id="4" name="Google Shape;65;p14">
            <a:extLst>
              <a:ext uri="{FF2B5EF4-FFF2-40B4-BE49-F238E27FC236}">
                <a16:creationId xmlns:a16="http://schemas.microsoft.com/office/drawing/2014/main" id="{2061F40B-600B-9D51-6791-04D8A5BC69E7}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834304" y="4654433"/>
            <a:ext cx="4014216" cy="1404975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17FF57-5EDB-16AF-83D8-4A9467E3A285}"/>
              </a:ext>
            </a:extLst>
          </p:cNvPr>
          <p:cNvSpPr txBox="1"/>
          <p:nvPr/>
        </p:nvSpPr>
        <p:spPr>
          <a:xfrm>
            <a:off x="7834304" y="4012707"/>
            <a:ext cx="401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/>
              <a:t>Cécile Robertson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1797013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135A26D-9D47-467E-91F1-31149BF0D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DC790F-BD2B-DFBA-DAD8-91796A789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>
            <a:normAutofit/>
          </a:bodyPr>
          <a:lstStyle/>
          <a:p>
            <a:r>
              <a:rPr lang="en-CA" dirty="0"/>
              <a:t>Affiche </a:t>
            </a:r>
            <a:r>
              <a:rPr lang="en-CA" dirty="0" err="1"/>
              <a:t>ou</a:t>
            </a:r>
            <a:r>
              <a:rPr lang="en-CA" dirty="0"/>
              <a:t> </a:t>
            </a:r>
            <a:r>
              <a:rPr lang="en-CA" dirty="0" err="1"/>
              <a:t>diaporama</a:t>
            </a:r>
            <a:endParaRPr lang="en-CA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B147A70-DC29-4DDF-A34C-2B82C6E22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19333" y="0"/>
            <a:ext cx="842502" cy="354793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C0FB54-CF93-5B65-EA8B-0FBD53E0C3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>
                <a:effectLst/>
              </a:rPr>
              <a:t>Inclure :</a:t>
            </a:r>
            <a:endParaRPr lang="fr-FR" dirty="0"/>
          </a:p>
          <a:p>
            <a:r>
              <a:rPr lang="fr-FR" dirty="0">
                <a:effectLst/>
              </a:rPr>
              <a:t>images,</a:t>
            </a:r>
            <a:endParaRPr lang="fr-FR" dirty="0"/>
          </a:p>
          <a:p>
            <a:r>
              <a:rPr lang="fr-FR" dirty="0">
                <a:effectLst/>
              </a:rPr>
              <a:t>phrases simples,</a:t>
            </a:r>
            <a:endParaRPr lang="fr-FR" dirty="0"/>
          </a:p>
          <a:p>
            <a:r>
              <a:rPr lang="fr-FR" dirty="0">
                <a:effectLst/>
              </a:rPr>
              <a:t>tableau de budget,</a:t>
            </a:r>
            <a:endParaRPr lang="fr-FR" dirty="0"/>
          </a:p>
          <a:p>
            <a:r>
              <a:rPr lang="fr-FR" dirty="0">
                <a:effectLst/>
              </a:rPr>
              <a:t>5 faits culturels.</a:t>
            </a:r>
            <a:endParaRPr lang="fr-FR" dirty="0"/>
          </a:p>
          <a:p>
            <a:endParaRPr lang="en-CA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B438362-1E1E-4C62-A99E-4134CB163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80791" y="1327365"/>
            <a:ext cx="610857" cy="61085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6C077334-5571-4B83-A83E-4CCCFA7B5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19536" y="0"/>
            <a:ext cx="2093996" cy="1402773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5" name="Graphic 4" descr="Travel outline">
            <a:extLst>
              <a:ext uri="{FF2B5EF4-FFF2-40B4-BE49-F238E27FC236}">
                <a16:creationId xmlns:a16="http://schemas.microsoft.com/office/drawing/2014/main" id="{5A3DE568-90D7-9BA0-1A04-1AA9CB87F7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06774" y="2392776"/>
            <a:ext cx="2533422" cy="2533422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pic>
        <p:nvPicPr>
          <p:cNvPr id="7" name="Graphic 6" descr="Road outline">
            <a:extLst>
              <a:ext uri="{FF2B5EF4-FFF2-40B4-BE49-F238E27FC236}">
                <a16:creationId xmlns:a16="http://schemas.microsoft.com/office/drawing/2014/main" id="{55AC2CAC-E79A-B4FE-1F09-80E5737307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8504" y="558913"/>
            <a:ext cx="2533422" cy="2533422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pic>
        <p:nvPicPr>
          <p:cNvPr id="9" name="Graphic 8" descr="Van outline">
            <a:extLst>
              <a:ext uri="{FF2B5EF4-FFF2-40B4-BE49-F238E27FC236}">
                <a16:creationId xmlns:a16="http://schemas.microsoft.com/office/drawing/2014/main" id="{3BE8A47F-1BDF-998B-2F32-D8965B9BCD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08503" y="3661942"/>
            <a:ext cx="2533423" cy="2533423"/>
          </a:xfrm>
          <a:custGeom>
            <a:avLst/>
            <a:gdLst/>
            <a:ahLst/>
            <a:cxnLst/>
            <a:rect l="l" t="t" r="r" b="b"/>
            <a:pathLst>
              <a:path w="3064284" h="3064284">
                <a:moveTo>
                  <a:pt x="166483" y="0"/>
                </a:moveTo>
                <a:lnTo>
                  <a:pt x="2897801" y="0"/>
                </a:lnTo>
                <a:cubicBezTo>
                  <a:pt x="2989747" y="0"/>
                  <a:pt x="3064284" y="74537"/>
                  <a:pt x="3064284" y="166483"/>
                </a:cubicBezTo>
                <a:lnTo>
                  <a:pt x="3064284" y="2897801"/>
                </a:lnTo>
                <a:cubicBezTo>
                  <a:pt x="3064284" y="2989747"/>
                  <a:pt x="2989747" y="3064284"/>
                  <a:pt x="2897801" y="3064284"/>
                </a:cubicBezTo>
                <a:lnTo>
                  <a:pt x="166483" y="3064284"/>
                </a:lnTo>
                <a:cubicBezTo>
                  <a:pt x="74537" y="3064284"/>
                  <a:pt x="0" y="2989747"/>
                  <a:pt x="0" y="2897801"/>
                </a:cubicBezTo>
                <a:lnTo>
                  <a:pt x="0" y="166483"/>
                </a:lnTo>
                <a:cubicBezTo>
                  <a:pt x="0" y="74537"/>
                  <a:pt x="74537" y="0"/>
                  <a:pt x="166483" y="0"/>
                </a:cubicBezTo>
                <a:close/>
              </a:path>
            </a:pathLst>
          </a:custGeom>
        </p:spPr>
      </p:pic>
      <p:sp>
        <p:nvSpPr>
          <p:cNvPr id="22" name="Arc 21">
            <a:extLst>
              <a:ext uri="{FF2B5EF4-FFF2-40B4-BE49-F238E27FC236}">
                <a16:creationId xmlns:a16="http://schemas.microsoft.com/office/drawing/2014/main" id="{4D3DC50D-CA0F-48F9-B17E-20D8669AA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76147" y="5530635"/>
            <a:ext cx="3939038" cy="3939038"/>
          </a:xfrm>
          <a:prstGeom prst="arc">
            <a:avLst>
              <a:gd name="adj1" fmla="val 16200000"/>
              <a:gd name="adj2" fmla="val 20354996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1B80E9C-CF8A-440B-B8F5-54BF121BF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19536" y="6066084"/>
            <a:ext cx="1913062" cy="791916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769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E935C6-21B7-8315-D8E0-5264EAE66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fr-CA" sz="4000">
                <a:solidFill>
                  <a:srgbClr val="FFFFFF"/>
                </a:solidFill>
              </a:rPr>
              <a:t>Texte écrit</a:t>
            </a:r>
            <a:endParaRPr lang="en-CA" sz="40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183DF62-4214-083B-F73F-D1D60B93E1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5935887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9990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DDBB197-D710-4A4F-A9CA-FD2177498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5D1CFA-2CDB-4B64-BD9F-85744E8DA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6B8E51-44C7-F2D6-C6B0-DEB8E80BE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977976" cy="1454051"/>
          </a:xfrm>
        </p:spPr>
        <p:txBody>
          <a:bodyPr>
            <a:normAutofit/>
          </a:bodyPr>
          <a:lstStyle/>
          <a:p>
            <a:pPr algn="ctr"/>
            <a:r>
              <a:rPr lang="fr-FR" sz="3300" b="1" dirty="0">
                <a:solidFill>
                  <a:schemeClr val="tx2"/>
                </a:solidFill>
              </a:rPr>
              <a:t>Évaluation formative intégrée</a:t>
            </a:r>
            <a:br>
              <a:rPr lang="fr-FR" sz="3300" b="1" dirty="0">
                <a:solidFill>
                  <a:schemeClr val="tx2"/>
                </a:solidFill>
              </a:rPr>
            </a:br>
            <a:endParaRPr lang="en-CA" sz="3300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602EBE-49BF-3D77-AD3E-3BAE400F1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253" y="1629090"/>
            <a:ext cx="5822102" cy="443188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fr-FR" sz="15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fr-FR" sz="2000" b="1" dirty="0">
                <a:solidFill>
                  <a:schemeClr val="tx2"/>
                </a:solidFill>
              </a:rPr>
              <a:t>Critères de succès</a:t>
            </a:r>
            <a:r>
              <a:rPr lang="fr-FR" sz="2000" dirty="0">
                <a:solidFill>
                  <a:schemeClr val="tx2"/>
                </a:solidFill>
                <a:effectLst/>
              </a:rPr>
              <a:t> :</a:t>
            </a:r>
          </a:p>
          <a:p>
            <a:r>
              <a:rPr lang="fr-FR" sz="2000" i="1" dirty="0">
                <a:solidFill>
                  <a:schemeClr val="tx2"/>
                </a:solidFill>
                <a:effectLst/>
              </a:rPr>
              <a:t>Je parle en français. </a:t>
            </a:r>
          </a:p>
          <a:p>
            <a:r>
              <a:rPr lang="fr-FR" sz="2000" i="1" dirty="0">
                <a:solidFill>
                  <a:schemeClr val="tx2"/>
                </a:solidFill>
                <a:effectLst/>
              </a:rPr>
              <a:t> J’utilise le vocabulaire du voyage. </a:t>
            </a:r>
          </a:p>
          <a:p>
            <a:r>
              <a:rPr lang="fr-FR" sz="2000" i="1" dirty="0">
                <a:solidFill>
                  <a:schemeClr val="tx2"/>
                </a:solidFill>
                <a:effectLst/>
              </a:rPr>
              <a:t> Je peux expliquer mon budget. </a:t>
            </a:r>
          </a:p>
          <a:p>
            <a:r>
              <a:rPr lang="fr-FR" sz="2000" i="1" dirty="0">
                <a:solidFill>
                  <a:schemeClr val="tx2"/>
                </a:solidFill>
                <a:effectLst/>
              </a:rPr>
              <a:t>Je peux répondre à une question.</a:t>
            </a:r>
          </a:p>
          <a:p>
            <a:endParaRPr lang="fr-FR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fr-FR" sz="2000" b="1" dirty="0">
                <a:solidFill>
                  <a:schemeClr val="tx2"/>
                </a:solidFill>
                <a:effectLst/>
              </a:rPr>
              <a:t>Auto‑évaluation</a:t>
            </a:r>
            <a:r>
              <a:rPr lang="fr-FR" sz="2000" dirty="0">
                <a:solidFill>
                  <a:schemeClr val="tx2"/>
                </a:solidFill>
                <a:effectLst/>
              </a:rPr>
              <a:t> :</a:t>
            </a:r>
          </a:p>
          <a:p>
            <a:pPr marL="0" indent="0">
              <a:buNone/>
            </a:pPr>
            <a:r>
              <a:rPr lang="fr-FR" sz="2000" i="1" dirty="0">
                <a:solidFill>
                  <a:schemeClr val="tx2"/>
                </a:solidFill>
                <a:effectLst/>
              </a:rPr>
              <a:t>« J’ai bien expliqué ma destination parce que… »</a:t>
            </a:r>
            <a:endParaRPr lang="fr-FR" sz="2000" dirty="0">
              <a:solidFill>
                <a:schemeClr val="tx2"/>
              </a:solidFill>
            </a:endParaRPr>
          </a:p>
          <a:p>
            <a:r>
              <a:rPr lang="fr-FR" sz="2000" b="1" dirty="0">
                <a:solidFill>
                  <a:schemeClr val="tx2"/>
                </a:solidFill>
                <a:effectLst/>
              </a:rPr>
              <a:t>Retour de l’enseignant</a:t>
            </a:r>
            <a:r>
              <a:rPr lang="fr-FR" sz="2000" dirty="0">
                <a:solidFill>
                  <a:schemeClr val="tx2"/>
                </a:solidFill>
                <a:effectLst/>
              </a:rPr>
              <a:t> :</a:t>
            </a:r>
          </a:p>
          <a:p>
            <a:r>
              <a:rPr lang="fr-FR" sz="2000" dirty="0">
                <a:solidFill>
                  <a:schemeClr val="tx2"/>
                </a:solidFill>
                <a:effectLst/>
              </a:rPr>
              <a:t>2 forces + 1 prochaine étape.</a:t>
            </a:r>
            <a:endParaRPr lang="fr-FR" sz="2000" dirty="0">
              <a:solidFill>
                <a:schemeClr val="tx2"/>
              </a:solidFill>
            </a:endParaRPr>
          </a:p>
          <a:p>
            <a:endParaRPr lang="en-CA" sz="1500" dirty="0">
              <a:solidFill>
                <a:schemeClr val="tx2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5EE5136-01F1-466C-962D-BA9B4C675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69897" y="0"/>
            <a:ext cx="5822103" cy="6685267"/>
            <a:chOff x="6357228" y="0"/>
            <a:chExt cx="5822103" cy="668526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11D3AD4-AF9B-4EB5-8C7B-C45D173B4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57228" y="0"/>
              <a:ext cx="5822102" cy="6685267"/>
            </a:xfrm>
            <a:custGeom>
              <a:avLst/>
              <a:gdLst>
                <a:gd name="connsiteX0" fmla="*/ 2605444 w 5822102"/>
                <a:gd name="connsiteY0" fmla="*/ 0 h 6685267"/>
                <a:gd name="connsiteX1" fmla="*/ 4757391 w 5822102"/>
                <a:gd name="connsiteY1" fmla="*/ 0 h 6685267"/>
                <a:gd name="connsiteX2" fmla="*/ 4913680 w 5822102"/>
                <a:gd name="connsiteY2" fmla="*/ 56274 h 6685267"/>
                <a:gd name="connsiteX3" fmla="*/ 5376238 w 5822102"/>
                <a:gd name="connsiteY3" fmla="*/ 282027 h 6685267"/>
                <a:gd name="connsiteX4" fmla="*/ 5658024 w 5822102"/>
                <a:gd name="connsiteY4" fmla="*/ 471014 h 6685267"/>
                <a:gd name="connsiteX5" fmla="*/ 5822102 w 5822102"/>
                <a:gd name="connsiteY5" fmla="*/ 609109 h 6685267"/>
                <a:gd name="connsiteX6" fmla="*/ 5822102 w 5822102"/>
                <a:gd name="connsiteY6" fmla="*/ 760697 h 6685267"/>
                <a:gd name="connsiteX7" fmla="*/ 5707785 w 5822102"/>
                <a:gd name="connsiteY7" fmla="*/ 666601 h 6685267"/>
                <a:gd name="connsiteX8" fmla="*/ 5577306 w 5822102"/>
                <a:gd name="connsiteY8" fmla="*/ 571666 h 6685267"/>
                <a:gd name="connsiteX9" fmla="*/ 5298630 w 5822102"/>
                <a:gd name="connsiteY9" fmla="*/ 407449 h 6685267"/>
                <a:gd name="connsiteX10" fmla="*/ 4690768 w 5822102"/>
                <a:gd name="connsiteY10" fmla="*/ 184979 h 6685267"/>
                <a:gd name="connsiteX11" fmla="*/ 4048577 w 5822102"/>
                <a:gd name="connsiteY11" fmla="*/ 99280 h 6685267"/>
                <a:gd name="connsiteX12" fmla="*/ 3405404 w 5822102"/>
                <a:gd name="connsiteY12" fmla="*/ 131937 h 6685267"/>
                <a:gd name="connsiteX13" fmla="*/ 3089702 w 5822102"/>
                <a:gd name="connsiteY13" fmla="*/ 190190 h 6685267"/>
                <a:gd name="connsiteX14" fmla="*/ 2780132 w 5822102"/>
                <a:gd name="connsiteY14" fmla="*/ 273457 h 6685267"/>
                <a:gd name="connsiteX15" fmla="*/ 2478040 w 5822102"/>
                <a:gd name="connsiteY15" fmla="*/ 379654 h 6685267"/>
                <a:gd name="connsiteX16" fmla="*/ 2184897 w 5822102"/>
                <a:gd name="connsiteY16" fmla="*/ 507972 h 6685267"/>
                <a:gd name="connsiteX17" fmla="*/ 1629141 w 5822102"/>
                <a:gd name="connsiteY17" fmla="*/ 823205 h 6685267"/>
                <a:gd name="connsiteX18" fmla="*/ 1497711 w 5822102"/>
                <a:gd name="connsiteY18" fmla="*/ 914000 h 6685267"/>
                <a:gd name="connsiteX19" fmla="*/ 1433099 w 5822102"/>
                <a:gd name="connsiteY19" fmla="*/ 960903 h 6685267"/>
                <a:gd name="connsiteX20" fmla="*/ 1369346 w 5822102"/>
                <a:gd name="connsiteY20" fmla="*/ 1008963 h 6685267"/>
                <a:gd name="connsiteX21" fmla="*/ 1123406 w 5822102"/>
                <a:gd name="connsiteY21" fmla="*/ 1212905 h 6685267"/>
                <a:gd name="connsiteX22" fmla="*/ 684367 w 5822102"/>
                <a:gd name="connsiteY22" fmla="*/ 1675564 h 6685267"/>
                <a:gd name="connsiteX23" fmla="*/ 497153 w 5822102"/>
                <a:gd name="connsiteY23" fmla="*/ 1933588 h 6685267"/>
                <a:gd name="connsiteX24" fmla="*/ 337770 w 5822102"/>
                <a:gd name="connsiteY24" fmla="*/ 2208983 h 6685267"/>
                <a:gd name="connsiteX25" fmla="*/ 302461 w 5822102"/>
                <a:gd name="connsiteY25" fmla="*/ 2280207 h 6685267"/>
                <a:gd name="connsiteX26" fmla="*/ 285296 w 5822102"/>
                <a:gd name="connsiteY26" fmla="*/ 2316107 h 6685267"/>
                <a:gd name="connsiteX27" fmla="*/ 268991 w 5822102"/>
                <a:gd name="connsiteY27" fmla="*/ 2352355 h 6685267"/>
                <a:gd name="connsiteX28" fmla="*/ 237849 w 5822102"/>
                <a:gd name="connsiteY28" fmla="*/ 2425432 h 6685267"/>
                <a:gd name="connsiteX29" fmla="*/ 208670 w 5822102"/>
                <a:gd name="connsiteY29" fmla="*/ 2499319 h 6685267"/>
                <a:gd name="connsiteX30" fmla="*/ 113775 w 5822102"/>
                <a:gd name="connsiteY30" fmla="*/ 2801929 h 6685267"/>
                <a:gd name="connsiteX31" fmla="*/ 36781 w 5822102"/>
                <a:gd name="connsiteY31" fmla="*/ 3428922 h 6685267"/>
                <a:gd name="connsiteX32" fmla="*/ 69148 w 5822102"/>
                <a:gd name="connsiteY32" fmla="*/ 3741955 h 6685267"/>
                <a:gd name="connsiteX33" fmla="*/ 167966 w 5822102"/>
                <a:gd name="connsiteY33" fmla="*/ 4041323 h 6685267"/>
                <a:gd name="connsiteX34" fmla="*/ 202049 w 5822102"/>
                <a:gd name="connsiteY34" fmla="*/ 4112894 h 6685267"/>
                <a:gd name="connsiteX35" fmla="*/ 239933 w 5822102"/>
                <a:gd name="connsiteY35" fmla="*/ 4182843 h 6685267"/>
                <a:gd name="connsiteX36" fmla="*/ 323916 w 5822102"/>
                <a:gd name="connsiteY36" fmla="*/ 4318456 h 6685267"/>
                <a:gd name="connsiteX37" fmla="*/ 416604 w 5822102"/>
                <a:gd name="connsiteY37" fmla="*/ 4449436 h 6685267"/>
                <a:gd name="connsiteX38" fmla="*/ 515911 w 5822102"/>
                <a:gd name="connsiteY38" fmla="*/ 4576711 h 6685267"/>
                <a:gd name="connsiteX39" fmla="*/ 722619 w 5822102"/>
                <a:gd name="connsiteY39" fmla="*/ 4828482 h 6685267"/>
                <a:gd name="connsiteX40" fmla="*/ 825972 w 5822102"/>
                <a:gd name="connsiteY40" fmla="*/ 4956104 h 6685267"/>
                <a:gd name="connsiteX41" fmla="*/ 926506 w 5822102"/>
                <a:gd name="connsiteY41" fmla="*/ 5085347 h 6685267"/>
                <a:gd name="connsiteX42" fmla="*/ 1027040 w 5822102"/>
                <a:gd name="connsiteY42" fmla="*/ 5210191 h 6685267"/>
                <a:gd name="connsiteX43" fmla="*/ 1132110 w 5822102"/>
                <a:gd name="connsiteY43" fmla="*/ 5330748 h 6685267"/>
                <a:gd name="connsiteX44" fmla="*/ 1354880 w 5822102"/>
                <a:gd name="connsiteY44" fmla="*/ 5558083 h 6685267"/>
                <a:gd name="connsiteX45" fmla="*/ 1855220 w 5822102"/>
                <a:gd name="connsiteY45" fmla="*/ 5937591 h 6685267"/>
                <a:gd name="connsiteX46" fmla="*/ 2131810 w 5822102"/>
                <a:gd name="connsiteY46" fmla="*/ 6080268 h 6685267"/>
                <a:gd name="connsiteX47" fmla="*/ 2423726 w 5822102"/>
                <a:gd name="connsiteY47" fmla="*/ 6188087 h 6685267"/>
                <a:gd name="connsiteX48" fmla="*/ 2727780 w 5822102"/>
                <a:gd name="connsiteY48" fmla="*/ 6262552 h 6685267"/>
                <a:gd name="connsiteX49" fmla="*/ 3041276 w 5822102"/>
                <a:gd name="connsiteY49" fmla="*/ 6304245 h 6685267"/>
                <a:gd name="connsiteX50" fmla="*/ 3360532 w 5822102"/>
                <a:gd name="connsiteY50" fmla="*/ 6317331 h 6685267"/>
                <a:gd name="connsiteX51" fmla="*/ 3439855 w 5822102"/>
                <a:gd name="connsiteY51" fmla="*/ 6316751 h 6685267"/>
                <a:gd name="connsiteX52" fmla="*/ 3478721 w 5822102"/>
                <a:gd name="connsiteY52" fmla="*/ 6315826 h 6685267"/>
                <a:gd name="connsiteX53" fmla="*/ 3517463 w 5822102"/>
                <a:gd name="connsiteY53" fmla="*/ 6313971 h 6685267"/>
                <a:gd name="connsiteX54" fmla="*/ 3671452 w 5822102"/>
                <a:gd name="connsiteY54" fmla="*/ 6301233 h 6685267"/>
                <a:gd name="connsiteX55" fmla="*/ 4265460 w 5822102"/>
                <a:gd name="connsiteY55" fmla="*/ 6149638 h 6685267"/>
                <a:gd name="connsiteX56" fmla="*/ 4546587 w 5822102"/>
                <a:gd name="connsiteY56" fmla="*/ 6018079 h 6685267"/>
                <a:gd name="connsiteX57" fmla="*/ 4818030 w 5822102"/>
                <a:gd name="connsiteY57" fmla="*/ 5858029 h 6685267"/>
                <a:gd name="connsiteX58" fmla="*/ 5081870 w 5822102"/>
                <a:gd name="connsiteY58" fmla="*/ 5676903 h 6685267"/>
                <a:gd name="connsiteX59" fmla="*/ 5212073 w 5822102"/>
                <a:gd name="connsiteY59" fmla="*/ 5581013 h 6685267"/>
                <a:gd name="connsiteX60" fmla="*/ 5343625 w 5822102"/>
                <a:gd name="connsiteY60" fmla="*/ 5481533 h 6685267"/>
                <a:gd name="connsiteX61" fmla="*/ 5610378 w 5822102"/>
                <a:gd name="connsiteY61" fmla="*/ 5284425 h 6685267"/>
                <a:gd name="connsiteX62" fmla="*/ 5822102 w 5822102"/>
                <a:gd name="connsiteY62" fmla="*/ 5126414 h 6685267"/>
                <a:gd name="connsiteX63" fmla="*/ 5822102 w 5822102"/>
                <a:gd name="connsiteY63" fmla="*/ 5556641 h 6685267"/>
                <a:gd name="connsiteX64" fmla="*/ 5576325 w 5822102"/>
                <a:gd name="connsiteY64" fmla="*/ 5749979 h 6685267"/>
                <a:gd name="connsiteX65" fmla="*/ 5447715 w 5822102"/>
                <a:gd name="connsiteY65" fmla="*/ 5852818 h 6685267"/>
                <a:gd name="connsiteX66" fmla="*/ 5315059 w 5822102"/>
                <a:gd name="connsiteY66" fmla="*/ 5956236 h 6685267"/>
                <a:gd name="connsiteX67" fmla="*/ 5038468 w 5822102"/>
                <a:gd name="connsiteY67" fmla="*/ 6155776 h 6685267"/>
                <a:gd name="connsiteX68" fmla="*/ 4741892 w 5822102"/>
                <a:gd name="connsiteY68" fmla="*/ 6338292 h 6685267"/>
                <a:gd name="connsiteX69" fmla="*/ 4420920 w 5822102"/>
                <a:gd name="connsiteY69" fmla="*/ 6492203 h 6685267"/>
                <a:gd name="connsiteX70" fmla="*/ 3717672 w 5822102"/>
                <a:gd name="connsiteY70" fmla="*/ 6670434 h 6685267"/>
                <a:gd name="connsiteX71" fmla="*/ 3535853 w 5822102"/>
                <a:gd name="connsiteY71" fmla="*/ 6683289 h 6685267"/>
                <a:gd name="connsiteX72" fmla="*/ 3490367 w 5822102"/>
                <a:gd name="connsiteY72" fmla="*/ 6684910 h 6685267"/>
                <a:gd name="connsiteX73" fmla="*/ 3445005 w 5822102"/>
                <a:gd name="connsiteY73" fmla="*/ 6685142 h 6685267"/>
                <a:gd name="connsiteX74" fmla="*/ 3355872 w 5822102"/>
                <a:gd name="connsiteY74" fmla="*/ 6684100 h 6685267"/>
                <a:gd name="connsiteX75" fmla="*/ 3179203 w 5822102"/>
                <a:gd name="connsiteY75" fmla="*/ 6677150 h 6685267"/>
                <a:gd name="connsiteX76" fmla="*/ 3002410 w 5822102"/>
                <a:gd name="connsiteY76" fmla="*/ 6661169 h 6685267"/>
                <a:gd name="connsiteX77" fmla="*/ 2650296 w 5822102"/>
                <a:gd name="connsiteY77" fmla="*/ 6604191 h 6685267"/>
                <a:gd name="connsiteX78" fmla="*/ 2306028 w 5822102"/>
                <a:gd name="connsiteY78" fmla="*/ 6505869 h 6685267"/>
                <a:gd name="connsiteX79" fmla="*/ 1978803 w 5822102"/>
                <a:gd name="connsiteY79" fmla="*/ 6363307 h 6685267"/>
                <a:gd name="connsiteX80" fmla="*/ 1678428 w 5822102"/>
                <a:gd name="connsiteY80" fmla="*/ 6177779 h 6685267"/>
                <a:gd name="connsiteX81" fmla="*/ 1175880 w 5822102"/>
                <a:gd name="connsiteY81" fmla="*/ 5710373 h 6685267"/>
                <a:gd name="connsiteX82" fmla="*/ 971502 w 5822102"/>
                <a:gd name="connsiteY82" fmla="*/ 5445399 h 6685267"/>
                <a:gd name="connsiteX83" fmla="*/ 790909 w 5822102"/>
                <a:gd name="connsiteY83" fmla="*/ 5169078 h 6685267"/>
                <a:gd name="connsiteX84" fmla="*/ 706680 w 5822102"/>
                <a:gd name="connsiteY84" fmla="*/ 5031959 h 6685267"/>
                <a:gd name="connsiteX85" fmla="*/ 619143 w 5822102"/>
                <a:gd name="connsiteY85" fmla="*/ 4897157 h 6685267"/>
                <a:gd name="connsiteX86" fmla="*/ 436465 w 5822102"/>
                <a:gd name="connsiteY86" fmla="*/ 4628710 h 6685267"/>
                <a:gd name="connsiteX87" fmla="*/ 347088 w 5822102"/>
                <a:gd name="connsiteY87" fmla="*/ 4492171 h 6685267"/>
                <a:gd name="connsiteX88" fmla="*/ 262001 w 5822102"/>
                <a:gd name="connsiteY88" fmla="*/ 4352619 h 6685267"/>
                <a:gd name="connsiteX89" fmla="*/ 118679 w 5822102"/>
                <a:gd name="connsiteY89" fmla="*/ 4059853 h 6685267"/>
                <a:gd name="connsiteX90" fmla="*/ 28322 w 5822102"/>
                <a:gd name="connsiteY90" fmla="*/ 3749136 h 6685267"/>
                <a:gd name="connsiteX91" fmla="*/ 0 w 5822102"/>
                <a:gd name="connsiteY91" fmla="*/ 3428922 h 6685267"/>
                <a:gd name="connsiteX92" fmla="*/ 253052 w 5822102"/>
                <a:gd name="connsiteY92" fmla="*/ 2174356 h 6685267"/>
                <a:gd name="connsiteX93" fmla="*/ 389141 w 5822102"/>
                <a:gd name="connsiteY93" fmla="*/ 1877652 h 6685267"/>
                <a:gd name="connsiteX94" fmla="*/ 552079 w 5822102"/>
                <a:gd name="connsiteY94" fmla="*/ 1591834 h 6685267"/>
                <a:gd name="connsiteX95" fmla="*/ 954950 w 5822102"/>
                <a:gd name="connsiteY95" fmla="*/ 1061773 h 6685267"/>
                <a:gd name="connsiteX96" fmla="*/ 1192922 w 5822102"/>
                <a:gd name="connsiteY96" fmla="*/ 822626 h 6685267"/>
                <a:gd name="connsiteX97" fmla="*/ 1255939 w 5822102"/>
                <a:gd name="connsiteY97" fmla="*/ 765880 h 6685267"/>
                <a:gd name="connsiteX98" fmla="*/ 1320183 w 5822102"/>
                <a:gd name="connsiteY98" fmla="*/ 710291 h 6685267"/>
                <a:gd name="connsiteX99" fmla="*/ 1452961 w 5822102"/>
                <a:gd name="connsiteY99" fmla="*/ 603514 h 6685267"/>
                <a:gd name="connsiteX100" fmla="*/ 2033360 w 5822102"/>
                <a:gd name="connsiteY100" fmla="*/ 235818 h 6685267"/>
                <a:gd name="connsiteX101" fmla="*/ 2512513 w 5822102"/>
                <a:gd name="connsiteY101" fmla="*/ 30012 h 668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5822102" h="6685267">
                  <a:moveTo>
                    <a:pt x="2605444" y="0"/>
                  </a:moveTo>
                  <a:lnTo>
                    <a:pt x="4757391" y="0"/>
                  </a:lnTo>
                  <a:lnTo>
                    <a:pt x="4913680" y="56274"/>
                  </a:lnTo>
                  <a:cubicBezTo>
                    <a:pt x="5074659" y="119278"/>
                    <a:pt x="5229483" y="195083"/>
                    <a:pt x="5376238" y="282027"/>
                  </a:cubicBezTo>
                  <a:cubicBezTo>
                    <a:pt x="5474014" y="340105"/>
                    <a:pt x="5568080" y="403280"/>
                    <a:pt x="5658024" y="471014"/>
                  </a:cubicBezTo>
                  <a:lnTo>
                    <a:pt x="5822102" y="609109"/>
                  </a:lnTo>
                  <a:lnTo>
                    <a:pt x="5822102" y="760697"/>
                  </a:lnTo>
                  <a:lnTo>
                    <a:pt x="5707785" y="666601"/>
                  </a:lnTo>
                  <a:cubicBezTo>
                    <a:pt x="5665273" y="633682"/>
                    <a:pt x="5621749" y="602008"/>
                    <a:pt x="5577306" y="571666"/>
                  </a:cubicBezTo>
                  <a:cubicBezTo>
                    <a:pt x="5487929" y="511562"/>
                    <a:pt x="5395118" y="456089"/>
                    <a:pt x="5298630" y="407449"/>
                  </a:cubicBezTo>
                  <a:cubicBezTo>
                    <a:pt x="5106266" y="309010"/>
                    <a:pt x="4901153" y="235355"/>
                    <a:pt x="4690768" y="184979"/>
                  </a:cubicBezTo>
                  <a:cubicBezTo>
                    <a:pt x="4480382" y="134486"/>
                    <a:pt x="4264724" y="106807"/>
                    <a:pt x="4048577" y="99280"/>
                  </a:cubicBezTo>
                  <a:cubicBezTo>
                    <a:pt x="3832182" y="90709"/>
                    <a:pt x="3617997" y="102290"/>
                    <a:pt x="3405404" y="131937"/>
                  </a:cubicBezTo>
                  <a:cubicBezTo>
                    <a:pt x="3299353" y="147340"/>
                    <a:pt x="3193915" y="166449"/>
                    <a:pt x="3089702" y="190190"/>
                  </a:cubicBezTo>
                  <a:cubicBezTo>
                    <a:pt x="2985491" y="214278"/>
                    <a:pt x="2882137" y="241725"/>
                    <a:pt x="2780132" y="273457"/>
                  </a:cubicBezTo>
                  <a:cubicBezTo>
                    <a:pt x="2678126" y="305073"/>
                    <a:pt x="2577348" y="340510"/>
                    <a:pt x="2478040" y="379654"/>
                  </a:cubicBezTo>
                  <a:cubicBezTo>
                    <a:pt x="2378854" y="418914"/>
                    <a:pt x="2281017" y="461763"/>
                    <a:pt x="2184897" y="507972"/>
                  </a:cubicBezTo>
                  <a:cubicBezTo>
                    <a:pt x="1992657" y="600271"/>
                    <a:pt x="1806791" y="705542"/>
                    <a:pt x="1629141" y="823205"/>
                  </a:cubicBezTo>
                  <a:cubicBezTo>
                    <a:pt x="1584882" y="852736"/>
                    <a:pt x="1540745" y="882731"/>
                    <a:pt x="1497711" y="914000"/>
                  </a:cubicBezTo>
                  <a:cubicBezTo>
                    <a:pt x="1475888" y="929286"/>
                    <a:pt x="1454555" y="945153"/>
                    <a:pt x="1433099" y="960903"/>
                  </a:cubicBezTo>
                  <a:cubicBezTo>
                    <a:pt x="1411521" y="976537"/>
                    <a:pt x="1390311" y="992634"/>
                    <a:pt x="1369346" y="1008963"/>
                  </a:cubicBezTo>
                  <a:cubicBezTo>
                    <a:pt x="1285119" y="1074165"/>
                    <a:pt x="1202730" y="1141797"/>
                    <a:pt x="1123406" y="1212905"/>
                  </a:cubicBezTo>
                  <a:cubicBezTo>
                    <a:pt x="964391" y="1354656"/>
                    <a:pt x="816900" y="1509261"/>
                    <a:pt x="684367" y="1675564"/>
                  </a:cubicBezTo>
                  <a:cubicBezTo>
                    <a:pt x="618161" y="1758716"/>
                    <a:pt x="555512" y="1844763"/>
                    <a:pt x="497153" y="1933588"/>
                  </a:cubicBezTo>
                  <a:cubicBezTo>
                    <a:pt x="439775" y="2022877"/>
                    <a:pt x="385584" y="2114367"/>
                    <a:pt x="337770" y="2208983"/>
                  </a:cubicBezTo>
                  <a:cubicBezTo>
                    <a:pt x="325388" y="2232493"/>
                    <a:pt x="313862" y="2256349"/>
                    <a:pt x="302461" y="2280207"/>
                  </a:cubicBezTo>
                  <a:lnTo>
                    <a:pt x="285296" y="2316107"/>
                  </a:lnTo>
                  <a:lnTo>
                    <a:pt x="268991" y="2352355"/>
                  </a:lnTo>
                  <a:cubicBezTo>
                    <a:pt x="258324" y="2376560"/>
                    <a:pt x="247535" y="2400764"/>
                    <a:pt x="237849" y="2425432"/>
                  </a:cubicBezTo>
                  <a:cubicBezTo>
                    <a:pt x="228163" y="2450099"/>
                    <a:pt x="217498" y="2474419"/>
                    <a:pt x="208670" y="2499319"/>
                  </a:cubicBezTo>
                  <a:cubicBezTo>
                    <a:pt x="170909" y="2598219"/>
                    <a:pt x="138908" y="2699206"/>
                    <a:pt x="113775" y="2801929"/>
                  </a:cubicBezTo>
                  <a:cubicBezTo>
                    <a:pt x="62773" y="3006911"/>
                    <a:pt x="36659" y="3217917"/>
                    <a:pt x="36781" y="3428922"/>
                  </a:cubicBezTo>
                  <a:cubicBezTo>
                    <a:pt x="37394" y="3534078"/>
                    <a:pt x="47816" y="3639001"/>
                    <a:pt x="69148" y="3741955"/>
                  </a:cubicBezTo>
                  <a:cubicBezTo>
                    <a:pt x="91585" y="3844679"/>
                    <a:pt x="124074" y="3945202"/>
                    <a:pt x="167966" y="4041323"/>
                  </a:cubicBezTo>
                  <a:cubicBezTo>
                    <a:pt x="178387" y="4065528"/>
                    <a:pt x="190525" y="4089153"/>
                    <a:pt x="202049" y="4112894"/>
                  </a:cubicBezTo>
                  <a:cubicBezTo>
                    <a:pt x="214555" y="4136288"/>
                    <a:pt x="226447" y="4159912"/>
                    <a:pt x="239933" y="4182843"/>
                  </a:cubicBezTo>
                  <a:cubicBezTo>
                    <a:pt x="265680" y="4229167"/>
                    <a:pt x="294368" y="4274101"/>
                    <a:pt x="323916" y="4318456"/>
                  </a:cubicBezTo>
                  <a:cubicBezTo>
                    <a:pt x="353341" y="4362927"/>
                    <a:pt x="384849" y="4406240"/>
                    <a:pt x="416604" y="4449436"/>
                  </a:cubicBezTo>
                  <a:cubicBezTo>
                    <a:pt x="448847" y="4492286"/>
                    <a:pt x="482319" y="4534557"/>
                    <a:pt x="515911" y="4576711"/>
                  </a:cubicBezTo>
                  <a:cubicBezTo>
                    <a:pt x="583219" y="4661137"/>
                    <a:pt x="653594" y="4743825"/>
                    <a:pt x="722619" y="4828482"/>
                  </a:cubicBezTo>
                  <a:cubicBezTo>
                    <a:pt x="757315" y="4870637"/>
                    <a:pt x="791889" y="4913138"/>
                    <a:pt x="825972" y="4956104"/>
                  </a:cubicBezTo>
                  <a:cubicBezTo>
                    <a:pt x="859934" y="4998722"/>
                    <a:pt x="893649" y="5044004"/>
                    <a:pt x="926506" y="5085347"/>
                  </a:cubicBezTo>
                  <a:cubicBezTo>
                    <a:pt x="959119" y="5127734"/>
                    <a:pt x="993324" y="5168847"/>
                    <a:pt x="1027040" y="5210191"/>
                  </a:cubicBezTo>
                  <a:cubicBezTo>
                    <a:pt x="1061737" y="5250840"/>
                    <a:pt x="1096188" y="5291488"/>
                    <a:pt x="1132110" y="5330748"/>
                  </a:cubicBezTo>
                  <a:cubicBezTo>
                    <a:pt x="1203465" y="5409731"/>
                    <a:pt x="1277639" y="5485818"/>
                    <a:pt x="1354880" y="5558083"/>
                  </a:cubicBezTo>
                  <a:cubicBezTo>
                    <a:pt x="1509603" y="5702266"/>
                    <a:pt x="1676588" y="5830930"/>
                    <a:pt x="1855220" y="5937591"/>
                  </a:cubicBezTo>
                  <a:cubicBezTo>
                    <a:pt x="1944720" y="5990632"/>
                    <a:pt x="2036549" y="6039272"/>
                    <a:pt x="2131810" y="6080268"/>
                  </a:cubicBezTo>
                  <a:cubicBezTo>
                    <a:pt x="2226460" y="6122423"/>
                    <a:pt x="2324173" y="6157977"/>
                    <a:pt x="2423726" y="6188087"/>
                  </a:cubicBezTo>
                  <a:cubicBezTo>
                    <a:pt x="2523280" y="6218313"/>
                    <a:pt x="2624794" y="6242749"/>
                    <a:pt x="2727780" y="6262552"/>
                  </a:cubicBezTo>
                  <a:cubicBezTo>
                    <a:pt x="2830890" y="6282008"/>
                    <a:pt x="2935714" y="6295326"/>
                    <a:pt x="3041276" y="6304245"/>
                  </a:cubicBezTo>
                  <a:cubicBezTo>
                    <a:pt x="3146836" y="6313277"/>
                    <a:pt x="3253499" y="6317215"/>
                    <a:pt x="3360532" y="6317331"/>
                  </a:cubicBezTo>
                  <a:cubicBezTo>
                    <a:pt x="3387259" y="6317331"/>
                    <a:pt x="3414354" y="6317794"/>
                    <a:pt x="3439855" y="6316751"/>
                  </a:cubicBezTo>
                  <a:lnTo>
                    <a:pt x="3478721" y="6315826"/>
                  </a:lnTo>
                  <a:lnTo>
                    <a:pt x="3517463" y="6313971"/>
                  </a:lnTo>
                  <a:cubicBezTo>
                    <a:pt x="3569078" y="6311772"/>
                    <a:pt x="3620449" y="6306907"/>
                    <a:pt x="3671452" y="6301233"/>
                  </a:cubicBezTo>
                  <a:cubicBezTo>
                    <a:pt x="3875707" y="6277608"/>
                    <a:pt x="4074445" y="6225841"/>
                    <a:pt x="4265460" y="6149638"/>
                  </a:cubicBezTo>
                  <a:cubicBezTo>
                    <a:pt x="4361212" y="6111884"/>
                    <a:pt x="4454636" y="6067065"/>
                    <a:pt x="4546587" y="6018079"/>
                  </a:cubicBezTo>
                  <a:cubicBezTo>
                    <a:pt x="4638662" y="5969322"/>
                    <a:pt x="4729020" y="5915240"/>
                    <a:pt x="4818030" y="5858029"/>
                  </a:cubicBezTo>
                  <a:cubicBezTo>
                    <a:pt x="4907038" y="5800703"/>
                    <a:pt x="4994577" y="5739672"/>
                    <a:pt x="5081870" y="5676903"/>
                  </a:cubicBezTo>
                  <a:cubicBezTo>
                    <a:pt x="5125392" y="5645519"/>
                    <a:pt x="5168794" y="5613324"/>
                    <a:pt x="5212073" y="5581013"/>
                  </a:cubicBezTo>
                  <a:lnTo>
                    <a:pt x="5343625" y="5481533"/>
                  </a:lnTo>
                  <a:cubicBezTo>
                    <a:pt x="5432696" y="5414768"/>
                    <a:pt x="5521951" y="5349452"/>
                    <a:pt x="5610378" y="5284425"/>
                  </a:cubicBezTo>
                  <a:lnTo>
                    <a:pt x="5822102" y="5126414"/>
                  </a:lnTo>
                  <a:lnTo>
                    <a:pt x="5822102" y="5556641"/>
                  </a:lnTo>
                  <a:lnTo>
                    <a:pt x="5576325" y="5749979"/>
                  </a:lnTo>
                  <a:lnTo>
                    <a:pt x="5447715" y="5852818"/>
                  </a:lnTo>
                  <a:cubicBezTo>
                    <a:pt x="5403945" y="5887445"/>
                    <a:pt x="5359932" y="5922073"/>
                    <a:pt x="5315059" y="5956236"/>
                  </a:cubicBezTo>
                  <a:cubicBezTo>
                    <a:pt x="5225682" y="6024680"/>
                    <a:pt x="5133976" y="6091734"/>
                    <a:pt x="5038468" y="6155776"/>
                  </a:cubicBezTo>
                  <a:cubicBezTo>
                    <a:pt x="4943084" y="6219703"/>
                    <a:pt x="4845002" y="6281777"/>
                    <a:pt x="4741892" y="6338292"/>
                  </a:cubicBezTo>
                  <a:cubicBezTo>
                    <a:pt x="4638784" y="6394692"/>
                    <a:pt x="4532120" y="6447038"/>
                    <a:pt x="4420920" y="6492203"/>
                  </a:cubicBezTo>
                  <a:cubicBezTo>
                    <a:pt x="4199255" y="6583693"/>
                    <a:pt x="3959813" y="6644840"/>
                    <a:pt x="3717672" y="6670434"/>
                  </a:cubicBezTo>
                  <a:cubicBezTo>
                    <a:pt x="3657106" y="6676456"/>
                    <a:pt x="3596419" y="6681321"/>
                    <a:pt x="3535853" y="6683289"/>
                  </a:cubicBezTo>
                  <a:lnTo>
                    <a:pt x="3490367" y="6684910"/>
                  </a:lnTo>
                  <a:lnTo>
                    <a:pt x="3445005" y="6685142"/>
                  </a:lnTo>
                  <a:cubicBezTo>
                    <a:pt x="3414354" y="6685605"/>
                    <a:pt x="3385297" y="6684679"/>
                    <a:pt x="3355872" y="6684100"/>
                  </a:cubicBezTo>
                  <a:cubicBezTo>
                    <a:pt x="3297146" y="6683405"/>
                    <a:pt x="3238052" y="6680047"/>
                    <a:pt x="3179203" y="6677150"/>
                  </a:cubicBezTo>
                  <a:cubicBezTo>
                    <a:pt x="3120232" y="6672519"/>
                    <a:pt x="3061259" y="6668233"/>
                    <a:pt x="3002410" y="6661169"/>
                  </a:cubicBezTo>
                  <a:cubicBezTo>
                    <a:pt x="2884589" y="6647851"/>
                    <a:pt x="2766891" y="6629669"/>
                    <a:pt x="2650296" y="6604191"/>
                  </a:cubicBezTo>
                  <a:cubicBezTo>
                    <a:pt x="2533702" y="6578713"/>
                    <a:pt x="2418456" y="6545938"/>
                    <a:pt x="2306028" y="6505869"/>
                  </a:cubicBezTo>
                  <a:cubicBezTo>
                    <a:pt x="2193602" y="6465683"/>
                    <a:pt x="2084118" y="6417738"/>
                    <a:pt x="1978803" y="6363307"/>
                  </a:cubicBezTo>
                  <a:cubicBezTo>
                    <a:pt x="1873855" y="6308066"/>
                    <a:pt x="1773077" y="6246340"/>
                    <a:pt x="1678428" y="6177779"/>
                  </a:cubicBezTo>
                  <a:cubicBezTo>
                    <a:pt x="1488393" y="6041356"/>
                    <a:pt x="1321900" y="5881423"/>
                    <a:pt x="1175880" y="5710373"/>
                  </a:cubicBezTo>
                  <a:cubicBezTo>
                    <a:pt x="1103177" y="5624441"/>
                    <a:pt x="1035501" y="5535732"/>
                    <a:pt x="971502" y="5445399"/>
                  </a:cubicBezTo>
                  <a:cubicBezTo>
                    <a:pt x="907380" y="5355069"/>
                    <a:pt x="847550" y="5262768"/>
                    <a:pt x="790909" y="5169078"/>
                  </a:cubicBezTo>
                  <a:cubicBezTo>
                    <a:pt x="761974" y="5121712"/>
                    <a:pt x="735492" y="5077357"/>
                    <a:pt x="706680" y="5031959"/>
                  </a:cubicBezTo>
                  <a:cubicBezTo>
                    <a:pt x="678114" y="4986910"/>
                    <a:pt x="649058" y="4941860"/>
                    <a:pt x="619143" y="4897157"/>
                  </a:cubicBezTo>
                  <a:lnTo>
                    <a:pt x="436465" y="4628710"/>
                  </a:lnTo>
                  <a:cubicBezTo>
                    <a:pt x="406182" y="4583544"/>
                    <a:pt x="376267" y="4538147"/>
                    <a:pt x="347088" y="4492171"/>
                  </a:cubicBezTo>
                  <a:cubicBezTo>
                    <a:pt x="317908" y="4446194"/>
                    <a:pt x="288974" y="4400102"/>
                    <a:pt x="262001" y="4352619"/>
                  </a:cubicBezTo>
                  <a:cubicBezTo>
                    <a:pt x="207934" y="4258119"/>
                    <a:pt x="158280" y="4160840"/>
                    <a:pt x="118679" y="4059853"/>
                  </a:cubicBezTo>
                  <a:cubicBezTo>
                    <a:pt x="78343" y="3959214"/>
                    <a:pt x="48429" y="3854870"/>
                    <a:pt x="28322" y="3749136"/>
                  </a:cubicBezTo>
                  <a:cubicBezTo>
                    <a:pt x="9073" y="3643402"/>
                    <a:pt x="0" y="3536046"/>
                    <a:pt x="0" y="3428922"/>
                  </a:cubicBezTo>
                  <a:cubicBezTo>
                    <a:pt x="1594" y="3001816"/>
                    <a:pt x="89010" y="2575868"/>
                    <a:pt x="253052" y="2174356"/>
                  </a:cubicBezTo>
                  <a:cubicBezTo>
                    <a:pt x="294246" y="2074066"/>
                    <a:pt x="338873" y="1974700"/>
                    <a:pt x="389141" y="1877652"/>
                  </a:cubicBezTo>
                  <a:cubicBezTo>
                    <a:pt x="438672" y="1780256"/>
                    <a:pt x="493230" y="1684945"/>
                    <a:pt x="552079" y="1591834"/>
                  </a:cubicBezTo>
                  <a:cubicBezTo>
                    <a:pt x="669900" y="1405728"/>
                    <a:pt x="804394" y="1227729"/>
                    <a:pt x="954950" y="1061773"/>
                  </a:cubicBezTo>
                  <a:cubicBezTo>
                    <a:pt x="1030597" y="979085"/>
                    <a:pt x="1109552" y="898829"/>
                    <a:pt x="1192922" y="822626"/>
                  </a:cubicBezTo>
                  <a:cubicBezTo>
                    <a:pt x="1213642" y="803402"/>
                    <a:pt x="1234483" y="784409"/>
                    <a:pt x="1255939" y="765880"/>
                  </a:cubicBezTo>
                  <a:cubicBezTo>
                    <a:pt x="1277273" y="747234"/>
                    <a:pt x="1298237" y="728241"/>
                    <a:pt x="1320183" y="710291"/>
                  </a:cubicBezTo>
                  <a:cubicBezTo>
                    <a:pt x="1363585" y="673811"/>
                    <a:pt x="1408088" y="638489"/>
                    <a:pt x="1452961" y="603514"/>
                  </a:cubicBezTo>
                  <a:cubicBezTo>
                    <a:pt x="1633310" y="464543"/>
                    <a:pt x="1828125" y="341437"/>
                    <a:pt x="2033360" y="235818"/>
                  </a:cubicBezTo>
                  <a:cubicBezTo>
                    <a:pt x="2187242" y="156561"/>
                    <a:pt x="2347554" y="87597"/>
                    <a:pt x="2512513" y="3001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5102EBE-A80F-4CFF-B1DD-941EF9728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04998" y="98659"/>
              <a:ext cx="5774333" cy="6315453"/>
            </a:xfrm>
            <a:custGeom>
              <a:avLst/>
              <a:gdLst>
                <a:gd name="connsiteX0" fmla="*/ 3707237 w 5774333"/>
                <a:gd name="connsiteY0" fmla="*/ 1489 h 6315453"/>
                <a:gd name="connsiteX1" fmla="*/ 4037665 w 5774333"/>
                <a:gd name="connsiteY1" fmla="*/ 6121 h 6315453"/>
                <a:gd name="connsiteX2" fmla="*/ 4692239 w 5774333"/>
                <a:gd name="connsiteY2" fmla="*/ 102128 h 6315453"/>
                <a:gd name="connsiteX3" fmla="*/ 5315059 w 5774333"/>
                <a:gd name="connsiteY3" fmla="*/ 324945 h 6315453"/>
                <a:gd name="connsiteX4" fmla="*/ 5738325 w 5774333"/>
                <a:gd name="connsiteY4" fmla="*/ 578286 h 6315453"/>
                <a:gd name="connsiteX5" fmla="*/ 5774333 w 5774333"/>
                <a:gd name="connsiteY5" fmla="*/ 606551 h 6315453"/>
                <a:gd name="connsiteX6" fmla="*/ 5774333 w 5774333"/>
                <a:gd name="connsiteY6" fmla="*/ 975490 h 6315453"/>
                <a:gd name="connsiteX7" fmla="*/ 5676001 w 5774333"/>
                <a:gd name="connsiteY7" fmla="*/ 889749 h 6315453"/>
                <a:gd name="connsiteX8" fmla="*/ 5177132 w 5774333"/>
                <a:gd name="connsiteY8" fmla="*/ 581926 h 6315453"/>
                <a:gd name="connsiteX9" fmla="*/ 4615735 w 5774333"/>
                <a:gd name="connsiteY9" fmla="*/ 388640 h 6315453"/>
                <a:gd name="connsiteX10" fmla="*/ 4020010 w 5774333"/>
                <a:gd name="connsiteY10" fmla="*/ 308500 h 6315453"/>
                <a:gd name="connsiteX11" fmla="*/ 3416315 w 5774333"/>
                <a:gd name="connsiteY11" fmla="*/ 328882 h 6315453"/>
                <a:gd name="connsiteX12" fmla="*/ 2823779 w 5774333"/>
                <a:gd name="connsiteY12" fmla="*/ 446545 h 6315453"/>
                <a:gd name="connsiteX13" fmla="*/ 2256987 w 5774333"/>
                <a:gd name="connsiteY13" fmla="*/ 651296 h 6315453"/>
                <a:gd name="connsiteX14" fmla="*/ 1244169 w 5774333"/>
                <a:gd name="connsiteY14" fmla="*/ 1280374 h 6315453"/>
                <a:gd name="connsiteX15" fmla="*/ 830141 w 5774333"/>
                <a:gd name="connsiteY15" fmla="*/ 1700184 h 6315453"/>
                <a:gd name="connsiteX16" fmla="*/ 502792 w 5774333"/>
                <a:gd name="connsiteY16" fmla="*/ 2182300 h 6315453"/>
                <a:gd name="connsiteX17" fmla="*/ 280637 w 5774333"/>
                <a:gd name="connsiteY17" fmla="*/ 2715256 h 6315453"/>
                <a:gd name="connsiteX18" fmla="*/ 199843 w 5774333"/>
                <a:gd name="connsiteY18" fmla="*/ 3283418 h 6315453"/>
                <a:gd name="connsiteX19" fmla="*/ 233926 w 5774333"/>
                <a:gd name="connsiteY19" fmla="*/ 3561593 h 6315453"/>
                <a:gd name="connsiteX20" fmla="*/ 334582 w 5774333"/>
                <a:gd name="connsiteY20" fmla="*/ 3821816 h 6315453"/>
                <a:gd name="connsiteX21" fmla="*/ 404834 w 5774333"/>
                <a:gd name="connsiteY21" fmla="*/ 3944343 h 6315453"/>
                <a:gd name="connsiteX22" fmla="*/ 485506 w 5774333"/>
                <a:gd name="connsiteY22" fmla="*/ 4062932 h 6315453"/>
                <a:gd name="connsiteX23" fmla="*/ 671861 w 5774333"/>
                <a:gd name="connsiteY23" fmla="*/ 4292120 h 6315453"/>
                <a:gd name="connsiteX24" fmla="*/ 873542 w 5774333"/>
                <a:gd name="connsiteY24" fmla="*/ 4523044 h 6315453"/>
                <a:gd name="connsiteX25" fmla="*/ 973831 w 5774333"/>
                <a:gd name="connsiteY25" fmla="*/ 4643601 h 6315453"/>
                <a:gd name="connsiteX26" fmla="*/ 1022014 w 5774333"/>
                <a:gd name="connsiteY26" fmla="*/ 4702780 h 6315453"/>
                <a:gd name="connsiteX27" fmla="*/ 1069215 w 5774333"/>
                <a:gd name="connsiteY27" fmla="*/ 4759411 h 6315453"/>
                <a:gd name="connsiteX28" fmla="*/ 1474784 w 5774333"/>
                <a:gd name="connsiteY28" fmla="*/ 5177948 h 6315453"/>
                <a:gd name="connsiteX29" fmla="*/ 1690442 w 5774333"/>
                <a:gd name="connsiteY29" fmla="*/ 5366255 h 6315453"/>
                <a:gd name="connsiteX30" fmla="*/ 1916276 w 5774333"/>
                <a:gd name="connsiteY30" fmla="*/ 5539852 h 6315453"/>
                <a:gd name="connsiteX31" fmla="*/ 2420784 w 5774333"/>
                <a:gd name="connsiteY31" fmla="*/ 5814437 h 6315453"/>
                <a:gd name="connsiteX32" fmla="*/ 2703015 w 5774333"/>
                <a:gd name="connsiteY32" fmla="*/ 5892029 h 6315453"/>
                <a:gd name="connsiteX33" fmla="*/ 2775350 w 5774333"/>
                <a:gd name="connsiteY33" fmla="*/ 5905695 h 6315453"/>
                <a:gd name="connsiteX34" fmla="*/ 2848299 w 5774333"/>
                <a:gd name="connsiteY34" fmla="*/ 5917161 h 6315453"/>
                <a:gd name="connsiteX35" fmla="*/ 2995544 w 5774333"/>
                <a:gd name="connsiteY35" fmla="*/ 5933605 h 6315453"/>
                <a:gd name="connsiteX36" fmla="*/ 3069596 w 5774333"/>
                <a:gd name="connsiteY36" fmla="*/ 5938933 h 6315453"/>
                <a:gd name="connsiteX37" fmla="*/ 3143894 w 5774333"/>
                <a:gd name="connsiteY37" fmla="*/ 5942639 h 6315453"/>
                <a:gd name="connsiteX38" fmla="*/ 3218436 w 5774333"/>
                <a:gd name="connsiteY38" fmla="*/ 5944260 h 6315453"/>
                <a:gd name="connsiteX39" fmla="*/ 3293101 w 5774333"/>
                <a:gd name="connsiteY39" fmla="*/ 5943913 h 6315453"/>
                <a:gd name="connsiteX40" fmla="*/ 3330494 w 5774333"/>
                <a:gd name="connsiteY40" fmla="*/ 5943565 h 6315453"/>
                <a:gd name="connsiteX41" fmla="*/ 3366540 w 5774333"/>
                <a:gd name="connsiteY41" fmla="*/ 5942059 h 6315453"/>
                <a:gd name="connsiteX42" fmla="*/ 3402462 w 5774333"/>
                <a:gd name="connsiteY42" fmla="*/ 5940323 h 6315453"/>
                <a:gd name="connsiteX43" fmla="*/ 3438262 w 5774333"/>
                <a:gd name="connsiteY43" fmla="*/ 5937543 h 6315453"/>
                <a:gd name="connsiteX44" fmla="*/ 3580236 w 5774333"/>
                <a:gd name="connsiteY44" fmla="*/ 5920982 h 6315453"/>
                <a:gd name="connsiteX45" fmla="*/ 4121034 w 5774333"/>
                <a:gd name="connsiteY45" fmla="*/ 5753290 h 6315453"/>
                <a:gd name="connsiteX46" fmla="*/ 4620639 w 5774333"/>
                <a:gd name="connsiteY46" fmla="*/ 5459364 h 6315453"/>
                <a:gd name="connsiteX47" fmla="*/ 4741771 w 5774333"/>
                <a:gd name="connsiteY47" fmla="*/ 5372971 h 6315453"/>
                <a:gd name="connsiteX48" fmla="*/ 4862901 w 5774333"/>
                <a:gd name="connsiteY48" fmla="*/ 5283682 h 6315453"/>
                <a:gd name="connsiteX49" fmla="*/ 5108229 w 5774333"/>
                <a:gd name="connsiteY49" fmla="*/ 5098386 h 6315453"/>
                <a:gd name="connsiteX50" fmla="*/ 5612493 w 5774333"/>
                <a:gd name="connsiteY50" fmla="*/ 4739724 h 6315453"/>
                <a:gd name="connsiteX51" fmla="*/ 5774333 w 5774333"/>
                <a:gd name="connsiteY51" fmla="*/ 4623488 h 6315453"/>
                <a:gd name="connsiteX52" fmla="*/ 5774333 w 5774333"/>
                <a:gd name="connsiteY52" fmla="*/ 5232926 h 6315453"/>
                <a:gd name="connsiteX53" fmla="*/ 5676492 w 5774333"/>
                <a:gd name="connsiteY53" fmla="*/ 5306859 h 6315453"/>
                <a:gd name="connsiteX54" fmla="*/ 5426260 w 5774333"/>
                <a:gd name="connsiteY54" fmla="*/ 5486233 h 6315453"/>
                <a:gd name="connsiteX55" fmla="*/ 5300225 w 5774333"/>
                <a:gd name="connsiteY55" fmla="*/ 5576217 h 6315453"/>
                <a:gd name="connsiteX56" fmla="*/ 5170757 w 5774333"/>
                <a:gd name="connsiteY56" fmla="*/ 5666780 h 6315453"/>
                <a:gd name="connsiteX57" fmla="*/ 5038100 w 5774333"/>
                <a:gd name="connsiteY57" fmla="*/ 5756185 h 6315453"/>
                <a:gd name="connsiteX58" fmla="*/ 4901276 w 5774333"/>
                <a:gd name="connsiteY58" fmla="*/ 5843043 h 6315453"/>
                <a:gd name="connsiteX59" fmla="*/ 4614019 w 5774333"/>
                <a:gd name="connsiteY59" fmla="*/ 6006103 h 6315453"/>
                <a:gd name="connsiteX60" fmla="*/ 4305061 w 5774333"/>
                <a:gd name="connsiteY60" fmla="*/ 6144726 h 6315453"/>
                <a:gd name="connsiteX61" fmla="*/ 3632710 w 5774333"/>
                <a:gd name="connsiteY61" fmla="*/ 6304196 h 6315453"/>
                <a:gd name="connsiteX62" fmla="*/ 3459594 w 5774333"/>
                <a:gd name="connsiteY62" fmla="*/ 6314504 h 6315453"/>
                <a:gd name="connsiteX63" fmla="*/ 3416315 w 5774333"/>
                <a:gd name="connsiteY63" fmla="*/ 6315429 h 6315453"/>
                <a:gd name="connsiteX64" fmla="*/ 3373159 w 5774333"/>
                <a:gd name="connsiteY64" fmla="*/ 6315198 h 6315453"/>
                <a:gd name="connsiteX65" fmla="*/ 3330127 w 5774333"/>
                <a:gd name="connsiteY65" fmla="*/ 6314735 h 6315453"/>
                <a:gd name="connsiteX66" fmla="*/ 3288320 w 5774333"/>
                <a:gd name="connsiteY66" fmla="*/ 6313230 h 6315453"/>
                <a:gd name="connsiteX67" fmla="*/ 2954350 w 5774333"/>
                <a:gd name="connsiteY67" fmla="*/ 6288098 h 6315453"/>
                <a:gd name="connsiteX68" fmla="*/ 2622466 w 5774333"/>
                <a:gd name="connsiteY68" fmla="*/ 6232742 h 6315453"/>
                <a:gd name="connsiteX69" fmla="*/ 2296466 w 5774333"/>
                <a:gd name="connsiteY69" fmla="*/ 6146001 h 6315453"/>
                <a:gd name="connsiteX70" fmla="*/ 1672419 w 5774333"/>
                <a:gd name="connsiteY70" fmla="*/ 5885197 h 6315453"/>
                <a:gd name="connsiteX71" fmla="*/ 1146578 w 5774333"/>
                <a:gd name="connsiteY71" fmla="*/ 5479168 h 6315453"/>
                <a:gd name="connsiteX72" fmla="*/ 933372 w 5774333"/>
                <a:gd name="connsiteY72" fmla="*/ 5234810 h 6315453"/>
                <a:gd name="connsiteX73" fmla="*/ 747140 w 5774333"/>
                <a:gd name="connsiteY73" fmla="*/ 4976091 h 6315453"/>
                <a:gd name="connsiteX74" fmla="*/ 703616 w 5774333"/>
                <a:gd name="connsiteY74" fmla="*/ 4910196 h 6315453"/>
                <a:gd name="connsiteX75" fmla="*/ 662053 w 5774333"/>
                <a:gd name="connsiteY75" fmla="*/ 4846269 h 6315453"/>
                <a:gd name="connsiteX76" fmla="*/ 580033 w 5774333"/>
                <a:gd name="connsiteY76" fmla="*/ 4722352 h 6315453"/>
                <a:gd name="connsiteX77" fmla="*/ 410105 w 5774333"/>
                <a:gd name="connsiteY77" fmla="*/ 4469193 h 6315453"/>
                <a:gd name="connsiteX78" fmla="*/ 244224 w 5774333"/>
                <a:gd name="connsiteY78" fmla="*/ 4201556 h 6315453"/>
                <a:gd name="connsiteX79" fmla="*/ 169437 w 5774333"/>
                <a:gd name="connsiteY79" fmla="*/ 4059690 h 6315453"/>
                <a:gd name="connsiteX80" fmla="*/ 105929 w 5774333"/>
                <a:gd name="connsiteY80" fmla="*/ 3911221 h 6315453"/>
                <a:gd name="connsiteX81" fmla="*/ 57256 w 5774333"/>
                <a:gd name="connsiteY81" fmla="*/ 3757195 h 6315453"/>
                <a:gd name="connsiteX82" fmla="*/ 39111 w 5774333"/>
                <a:gd name="connsiteY82" fmla="*/ 3678677 h 6315453"/>
                <a:gd name="connsiteX83" fmla="*/ 31142 w 5774333"/>
                <a:gd name="connsiteY83" fmla="*/ 3639300 h 6315453"/>
                <a:gd name="connsiteX84" fmla="*/ 24521 w 5774333"/>
                <a:gd name="connsiteY84" fmla="*/ 3599809 h 6315453"/>
                <a:gd name="connsiteX85" fmla="*/ 0 w 5774333"/>
                <a:gd name="connsiteY85" fmla="*/ 3283418 h 6315453"/>
                <a:gd name="connsiteX86" fmla="*/ 68045 w 5774333"/>
                <a:gd name="connsiteY86" fmla="*/ 2666963 h 6315453"/>
                <a:gd name="connsiteX87" fmla="*/ 272546 w 5774333"/>
                <a:gd name="connsiteY87" fmla="*/ 2076334 h 6315453"/>
                <a:gd name="connsiteX88" fmla="*/ 1039300 w 5774333"/>
                <a:gd name="connsiteY88" fmla="*/ 1073307 h 6315453"/>
                <a:gd name="connsiteX89" fmla="*/ 1547733 w 5774333"/>
                <a:gd name="connsiteY89" fmla="*/ 680365 h 6315453"/>
                <a:gd name="connsiteX90" fmla="*/ 2115995 w 5774333"/>
                <a:gd name="connsiteY90" fmla="*/ 368373 h 6315453"/>
                <a:gd name="connsiteX91" fmla="*/ 3377451 w 5774333"/>
                <a:gd name="connsiteY91" fmla="*/ 24304 h 6315453"/>
                <a:gd name="connsiteX92" fmla="*/ 3707237 w 5774333"/>
                <a:gd name="connsiteY92" fmla="*/ 1489 h 6315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5774333" h="6315453">
                  <a:moveTo>
                    <a:pt x="3707237" y="1489"/>
                  </a:moveTo>
                  <a:cubicBezTo>
                    <a:pt x="3817502" y="-1522"/>
                    <a:pt x="3927875" y="41"/>
                    <a:pt x="4037665" y="6121"/>
                  </a:cubicBezTo>
                  <a:cubicBezTo>
                    <a:pt x="4257614" y="18745"/>
                    <a:pt x="4477439" y="49665"/>
                    <a:pt x="4692239" y="102128"/>
                  </a:cubicBezTo>
                  <a:cubicBezTo>
                    <a:pt x="4907039" y="154474"/>
                    <a:pt x="5116811" y="228592"/>
                    <a:pt x="5315059" y="324945"/>
                  </a:cubicBezTo>
                  <a:cubicBezTo>
                    <a:pt x="5463562" y="397211"/>
                    <a:pt x="5606133" y="481527"/>
                    <a:pt x="5738325" y="578286"/>
                  </a:cubicBezTo>
                  <a:lnTo>
                    <a:pt x="5774333" y="606551"/>
                  </a:lnTo>
                  <a:lnTo>
                    <a:pt x="5774333" y="975490"/>
                  </a:lnTo>
                  <a:lnTo>
                    <a:pt x="5676001" y="889749"/>
                  </a:lnTo>
                  <a:cubicBezTo>
                    <a:pt x="5522381" y="769886"/>
                    <a:pt x="5355519" y="665657"/>
                    <a:pt x="5177132" y="581926"/>
                  </a:cubicBezTo>
                  <a:cubicBezTo>
                    <a:pt x="4998867" y="497965"/>
                    <a:pt x="4810183" y="433574"/>
                    <a:pt x="4615735" y="388640"/>
                  </a:cubicBezTo>
                  <a:cubicBezTo>
                    <a:pt x="4421289" y="343591"/>
                    <a:pt x="4221446" y="317649"/>
                    <a:pt x="4020010" y="308500"/>
                  </a:cubicBezTo>
                  <a:cubicBezTo>
                    <a:pt x="3818207" y="298887"/>
                    <a:pt x="3616649" y="305257"/>
                    <a:pt x="3416315" y="328882"/>
                  </a:cubicBezTo>
                  <a:cubicBezTo>
                    <a:pt x="3216106" y="352623"/>
                    <a:pt x="3017736" y="392346"/>
                    <a:pt x="2823779" y="446545"/>
                  </a:cubicBezTo>
                  <a:cubicBezTo>
                    <a:pt x="2629699" y="500513"/>
                    <a:pt x="2440401" y="570345"/>
                    <a:pt x="2256987" y="651296"/>
                  </a:cubicBezTo>
                  <a:cubicBezTo>
                    <a:pt x="1889058" y="811461"/>
                    <a:pt x="1545527" y="1023856"/>
                    <a:pt x="1244169" y="1280374"/>
                  </a:cubicBezTo>
                  <a:cubicBezTo>
                    <a:pt x="1093982" y="1409039"/>
                    <a:pt x="954828" y="1549400"/>
                    <a:pt x="830141" y="1700184"/>
                  </a:cubicBezTo>
                  <a:cubicBezTo>
                    <a:pt x="705209" y="1850736"/>
                    <a:pt x="594989" y="2012176"/>
                    <a:pt x="502792" y="2182300"/>
                  </a:cubicBezTo>
                  <a:cubicBezTo>
                    <a:pt x="410595" y="2352308"/>
                    <a:pt x="333847" y="2530307"/>
                    <a:pt x="280637" y="2715256"/>
                  </a:cubicBezTo>
                  <a:cubicBezTo>
                    <a:pt x="227306" y="2899741"/>
                    <a:pt x="199719" y="3091521"/>
                    <a:pt x="199843" y="3283418"/>
                  </a:cubicBezTo>
                  <a:cubicBezTo>
                    <a:pt x="200946" y="3377687"/>
                    <a:pt x="210754" y="3471261"/>
                    <a:pt x="233926" y="3561593"/>
                  </a:cubicBezTo>
                  <a:cubicBezTo>
                    <a:pt x="256730" y="3652040"/>
                    <a:pt x="292162" y="3738550"/>
                    <a:pt x="334582" y="3821816"/>
                  </a:cubicBezTo>
                  <a:cubicBezTo>
                    <a:pt x="356038" y="3863392"/>
                    <a:pt x="379823" y="3904157"/>
                    <a:pt x="404834" y="3944343"/>
                  </a:cubicBezTo>
                  <a:cubicBezTo>
                    <a:pt x="430212" y="3984413"/>
                    <a:pt x="457308" y="4023905"/>
                    <a:pt x="485506" y="4062932"/>
                  </a:cubicBezTo>
                  <a:cubicBezTo>
                    <a:pt x="542639" y="4140757"/>
                    <a:pt x="606146" y="4216265"/>
                    <a:pt x="671861" y="4292120"/>
                  </a:cubicBezTo>
                  <a:cubicBezTo>
                    <a:pt x="737576" y="4368091"/>
                    <a:pt x="806234" y="4444062"/>
                    <a:pt x="873542" y="4523044"/>
                  </a:cubicBezTo>
                  <a:cubicBezTo>
                    <a:pt x="907258" y="4562419"/>
                    <a:pt x="940606" y="4602721"/>
                    <a:pt x="973831" y="4643601"/>
                  </a:cubicBezTo>
                  <a:lnTo>
                    <a:pt x="1022014" y="4702780"/>
                  </a:lnTo>
                  <a:cubicBezTo>
                    <a:pt x="1037829" y="4721658"/>
                    <a:pt x="1052910" y="4740998"/>
                    <a:pt x="1069215" y="4759411"/>
                  </a:cubicBezTo>
                  <a:cubicBezTo>
                    <a:pt x="1196477" y="4909269"/>
                    <a:pt x="1334527" y="5047199"/>
                    <a:pt x="1474784" y="5177948"/>
                  </a:cubicBezTo>
                  <a:cubicBezTo>
                    <a:pt x="1545281" y="5243033"/>
                    <a:pt x="1617003" y="5305917"/>
                    <a:pt x="1690442" y="5366255"/>
                  </a:cubicBezTo>
                  <a:cubicBezTo>
                    <a:pt x="1763881" y="5426591"/>
                    <a:pt x="1838668" y="5484959"/>
                    <a:pt x="1916276" y="5539852"/>
                  </a:cubicBezTo>
                  <a:cubicBezTo>
                    <a:pt x="2070877" y="5649872"/>
                    <a:pt x="2237617" y="5748194"/>
                    <a:pt x="2420784" y="5814437"/>
                  </a:cubicBezTo>
                  <a:cubicBezTo>
                    <a:pt x="2512124" y="5847559"/>
                    <a:pt x="2606773" y="5872921"/>
                    <a:pt x="2703015" y="5892029"/>
                  </a:cubicBezTo>
                  <a:cubicBezTo>
                    <a:pt x="2727168" y="5896546"/>
                    <a:pt x="2751075" y="5901758"/>
                    <a:pt x="2775350" y="5905695"/>
                  </a:cubicBezTo>
                  <a:lnTo>
                    <a:pt x="2848299" y="5917161"/>
                  </a:lnTo>
                  <a:cubicBezTo>
                    <a:pt x="2897218" y="5923298"/>
                    <a:pt x="2946136" y="5929784"/>
                    <a:pt x="2995544" y="5933605"/>
                  </a:cubicBezTo>
                  <a:cubicBezTo>
                    <a:pt x="3020188" y="5935806"/>
                    <a:pt x="3044831" y="5937891"/>
                    <a:pt x="3069596" y="5938933"/>
                  </a:cubicBezTo>
                  <a:cubicBezTo>
                    <a:pt x="3094362" y="5940090"/>
                    <a:pt x="3119005" y="5941943"/>
                    <a:pt x="3143894" y="5942639"/>
                  </a:cubicBezTo>
                  <a:lnTo>
                    <a:pt x="3218436" y="5944260"/>
                  </a:lnTo>
                  <a:cubicBezTo>
                    <a:pt x="3243201" y="5944838"/>
                    <a:pt x="3268212" y="5944029"/>
                    <a:pt x="3293101" y="5943913"/>
                  </a:cubicBezTo>
                  <a:lnTo>
                    <a:pt x="3330494" y="5943565"/>
                  </a:lnTo>
                  <a:cubicBezTo>
                    <a:pt x="3342632" y="5943218"/>
                    <a:pt x="3354524" y="5942523"/>
                    <a:pt x="3366540" y="5942059"/>
                  </a:cubicBezTo>
                  <a:cubicBezTo>
                    <a:pt x="3378554" y="5941480"/>
                    <a:pt x="3390570" y="5941134"/>
                    <a:pt x="3402462" y="5940323"/>
                  </a:cubicBezTo>
                  <a:lnTo>
                    <a:pt x="3438262" y="5937543"/>
                  </a:lnTo>
                  <a:cubicBezTo>
                    <a:pt x="3485954" y="5933953"/>
                    <a:pt x="3533279" y="5927931"/>
                    <a:pt x="3580236" y="5920982"/>
                  </a:cubicBezTo>
                  <a:cubicBezTo>
                    <a:pt x="3768185" y="5891567"/>
                    <a:pt x="3948901" y="5834010"/>
                    <a:pt x="4121034" y="5753290"/>
                  </a:cubicBezTo>
                  <a:cubicBezTo>
                    <a:pt x="4293782" y="5673497"/>
                    <a:pt x="4458191" y="5571353"/>
                    <a:pt x="4620639" y="5459364"/>
                  </a:cubicBezTo>
                  <a:cubicBezTo>
                    <a:pt x="4661221" y="5431455"/>
                    <a:pt x="4701557" y="5402271"/>
                    <a:pt x="4741771" y="5372971"/>
                  </a:cubicBezTo>
                  <a:cubicBezTo>
                    <a:pt x="4782230" y="5343672"/>
                    <a:pt x="4822566" y="5313908"/>
                    <a:pt x="4862901" y="5283682"/>
                  </a:cubicBezTo>
                  <a:lnTo>
                    <a:pt x="5108229" y="5098386"/>
                  </a:lnTo>
                  <a:cubicBezTo>
                    <a:pt x="5276563" y="4972270"/>
                    <a:pt x="5446489" y="4854838"/>
                    <a:pt x="5612493" y="4739724"/>
                  </a:cubicBezTo>
                  <a:lnTo>
                    <a:pt x="5774333" y="4623488"/>
                  </a:lnTo>
                  <a:lnTo>
                    <a:pt x="5774333" y="5232926"/>
                  </a:lnTo>
                  <a:lnTo>
                    <a:pt x="5676492" y="5306859"/>
                  </a:lnTo>
                  <a:cubicBezTo>
                    <a:pt x="5592693" y="5367905"/>
                    <a:pt x="5508955" y="5427286"/>
                    <a:pt x="5426260" y="5486233"/>
                  </a:cubicBezTo>
                  <a:lnTo>
                    <a:pt x="5300225" y="5576217"/>
                  </a:lnTo>
                  <a:cubicBezTo>
                    <a:pt x="5257559" y="5606443"/>
                    <a:pt x="5214525" y="5636901"/>
                    <a:pt x="5170757" y="5666780"/>
                  </a:cubicBezTo>
                  <a:cubicBezTo>
                    <a:pt x="5127110" y="5696775"/>
                    <a:pt x="5082973" y="5726654"/>
                    <a:pt x="5038100" y="5756185"/>
                  </a:cubicBezTo>
                  <a:cubicBezTo>
                    <a:pt x="4993106" y="5785486"/>
                    <a:pt x="4947743" y="5814553"/>
                    <a:pt x="4901276" y="5843043"/>
                  </a:cubicBezTo>
                  <a:cubicBezTo>
                    <a:pt x="4808835" y="5900136"/>
                    <a:pt x="4713449" y="5955494"/>
                    <a:pt x="4614019" y="6006103"/>
                  </a:cubicBezTo>
                  <a:cubicBezTo>
                    <a:pt x="4514711" y="6056943"/>
                    <a:pt x="4411971" y="6104192"/>
                    <a:pt x="4305061" y="6144726"/>
                  </a:cubicBezTo>
                  <a:cubicBezTo>
                    <a:pt x="4092223" y="6226952"/>
                    <a:pt x="3863569" y="6282424"/>
                    <a:pt x="3632710" y="6304196"/>
                  </a:cubicBezTo>
                  <a:cubicBezTo>
                    <a:pt x="3574964" y="6309408"/>
                    <a:pt x="3517218" y="6313345"/>
                    <a:pt x="3459594" y="6314504"/>
                  </a:cubicBezTo>
                  <a:lnTo>
                    <a:pt x="3416315" y="6315429"/>
                  </a:lnTo>
                  <a:cubicBezTo>
                    <a:pt x="3401971" y="6315546"/>
                    <a:pt x="3387505" y="6315198"/>
                    <a:pt x="3373159" y="6315198"/>
                  </a:cubicBezTo>
                  <a:lnTo>
                    <a:pt x="3330127" y="6314735"/>
                  </a:lnTo>
                  <a:lnTo>
                    <a:pt x="3288320" y="6313230"/>
                  </a:lnTo>
                  <a:cubicBezTo>
                    <a:pt x="3176996" y="6309870"/>
                    <a:pt x="3065428" y="6301533"/>
                    <a:pt x="2954350" y="6288098"/>
                  </a:cubicBezTo>
                  <a:cubicBezTo>
                    <a:pt x="2843150" y="6275360"/>
                    <a:pt x="2732194" y="6257061"/>
                    <a:pt x="2622466" y="6232742"/>
                  </a:cubicBezTo>
                  <a:cubicBezTo>
                    <a:pt x="2512859" y="6208190"/>
                    <a:pt x="2404110" y="6179122"/>
                    <a:pt x="2296466" y="6146001"/>
                  </a:cubicBezTo>
                  <a:cubicBezTo>
                    <a:pt x="2081544" y="6079179"/>
                    <a:pt x="1869073" y="5996027"/>
                    <a:pt x="1672419" y="5885197"/>
                  </a:cubicBezTo>
                  <a:cubicBezTo>
                    <a:pt x="1475643" y="5774599"/>
                    <a:pt x="1299954" y="5634353"/>
                    <a:pt x="1146578" y="5479168"/>
                  </a:cubicBezTo>
                  <a:cubicBezTo>
                    <a:pt x="1069461" y="5401692"/>
                    <a:pt x="999333" y="5319235"/>
                    <a:pt x="933372" y="5234810"/>
                  </a:cubicBezTo>
                  <a:cubicBezTo>
                    <a:pt x="867781" y="5150038"/>
                    <a:pt x="805375" y="5063991"/>
                    <a:pt x="747140" y="4976091"/>
                  </a:cubicBezTo>
                  <a:cubicBezTo>
                    <a:pt x="732182" y="4954319"/>
                    <a:pt x="718082" y="4932199"/>
                    <a:pt x="703616" y="4910196"/>
                  </a:cubicBezTo>
                  <a:lnTo>
                    <a:pt x="662053" y="4846269"/>
                  </a:lnTo>
                  <a:cubicBezTo>
                    <a:pt x="635449" y="4804925"/>
                    <a:pt x="607864" y="4763928"/>
                    <a:pt x="580033" y="4722352"/>
                  </a:cubicBezTo>
                  <a:lnTo>
                    <a:pt x="410105" y="4469193"/>
                  </a:lnTo>
                  <a:cubicBezTo>
                    <a:pt x="353095" y="4382915"/>
                    <a:pt x="296820" y="4294089"/>
                    <a:pt x="244224" y="4201556"/>
                  </a:cubicBezTo>
                  <a:cubicBezTo>
                    <a:pt x="217987" y="4155232"/>
                    <a:pt x="192609" y="4108098"/>
                    <a:pt x="169437" y="4059690"/>
                  </a:cubicBezTo>
                  <a:cubicBezTo>
                    <a:pt x="146388" y="4011165"/>
                    <a:pt x="124932" y="3961715"/>
                    <a:pt x="105929" y="3911221"/>
                  </a:cubicBezTo>
                  <a:cubicBezTo>
                    <a:pt x="87293" y="3860613"/>
                    <a:pt x="70742" y="3809309"/>
                    <a:pt x="57256" y="3757195"/>
                  </a:cubicBezTo>
                  <a:cubicBezTo>
                    <a:pt x="50881" y="3731138"/>
                    <a:pt x="44383" y="3704965"/>
                    <a:pt x="39111" y="3678677"/>
                  </a:cubicBezTo>
                  <a:lnTo>
                    <a:pt x="31142" y="3639300"/>
                  </a:lnTo>
                  <a:lnTo>
                    <a:pt x="24521" y="3599809"/>
                  </a:lnTo>
                  <a:cubicBezTo>
                    <a:pt x="7234" y="3494423"/>
                    <a:pt x="0" y="3388457"/>
                    <a:pt x="0" y="3283418"/>
                  </a:cubicBezTo>
                  <a:cubicBezTo>
                    <a:pt x="491" y="3076698"/>
                    <a:pt x="23418" y="2869978"/>
                    <a:pt x="68045" y="2666963"/>
                  </a:cubicBezTo>
                  <a:cubicBezTo>
                    <a:pt x="112550" y="2464064"/>
                    <a:pt x="180717" y="2265104"/>
                    <a:pt x="272546" y="2076334"/>
                  </a:cubicBezTo>
                  <a:cubicBezTo>
                    <a:pt x="457062" y="1698794"/>
                    <a:pt x="724457" y="1360978"/>
                    <a:pt x="1039300" y="1073307"/>
                  </a:cubicBezTo>
                  <a:cubicBezTo>
                    <a:pt x="1197090" y="929472"/>
                    <a:pt x="1367630" y="798259"/>
                    <a:pt x="1547733" y="680365"/>
                  </a:cubicBezTo>
                  <a:cubicBezTo>
                    <a:pt x="1728081" y="562587"/>
                    <a:pt x="1917870" y="457663"/>
                    <a:pt x="2115995" y="368373"/>
                  </a:cubicBezTo>
                  <a:cubicBezTo>
                    <a:pt x="2512737" y="191070"/>
                    <a:pt x="2939883" y="73870"/>
                    <a:pt x="3377451" y="24304"/>
                  </a:cubicBezTo>
                  <a:cubicBezTo>
                    <a:pt x="3486812" y="12086"/>
                    <a:pt x="3596971" y="4500"/>
                    <a:pt x="3707237" y="148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C18CE1F-9DF1-47AF-9E66-6CE348AC23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464911 h 6229400"/>
                <a:gd name="connsiteX4" fmla="*/ 5660063 w 5769111"/>
                <a:gd name="connsiteY4" fmla="*/ 1328105 h 6229400"/>
                <a:gd name="connsiteX5" fmla="*/ 4910471 w 5769111"/>
                <a:gd name="connsiteY5" fmla="*/ 781599 h 6229400"/>
                <a:gd name="connsiteX6" fmla="*/ 3882695 w 5769111"/>
                <a:gd name="connsiteY6" fmla="*/ 579048 h 6229400"/>
                <a:gd name="connsiteX7" fmla="*/ 2683153 w 5769111"/>
                <a:gd name="connsiteY7" fmla="*/ 797003 h 6229400"/>
                <a:gd name="connsiteX8" fmla="*/ 1617493 w 5769111"/>
                <a:gd name="connsiteY8" fmla="*/ 1395738 h 6229400"/>
                <a:gd name="connsiteX9" fmla="*/ 880408 w 5769111"/>
                <a:gd name="connsiteY9" fmla="*/ 2259099 h 6229400"/>
                <a:gd name="connsiteX10" fmla="*/ 613135 w 5769111"/>
                <a:gd name="connsiteY10" fmla="*/ 3263863 h 6229400"/>
                <a:gd name="connsiteX11" fmla="*/ 1055484 w 5769111"/>
                <a:gd name="connsiteY11" fmla="*/ 4196825 h 6229400"/>
                <a:gd name="connsiteX12" fmla="*/ 1278376 w 5769111"/>
                <a:gd name="connsiteY12" fmla="*/ 4492950 h 6229400"/>
                <a:gd name="connsiteX13" fmla="*/ 3369851 w 5769111"/>
                <a:gd name="connsiteY13" fmla="*/ 5650468 h 6229400"/>
                <a:gd name="connsiteX14" fmla="*/ 4957551 w 5769111"/>
                <a:gd name="connsiteY14" fmla="*/ 4938355 h 6229400"/>
                <a:gd name="connsiteX15" fmla="*/ 5150773 w 5769111"/>
                <a:gd name="connsiteY15" fmla="*/ 4796950 h 6229400"/>
                <a:gd name="connsiteX16" fmla="*/ 5747247 w 5769111"/>
                <a:gd name="connsiteY16" fmla="*/ 4338176 h 6229400"/>
                <a:gd name="connsiteX17" fmla="*/ 5769111 w 5769111"/>
                <a:gd name="connsiteY17" fmla="*/ 4318497 h 6229400"/>
                <a:gd name="connsiteX18" fmla="*/ 5769111 w 5769111"/>
                <a:gd name="connsiteY18" fmla="*/ 5074612 h 6229400"/>
                <a:gd name="connsiteX19" fmla="*/ 5636252 w 5769111"/>
                <a:gd name="connsiteY19" fmla="*/ 5174208 h 6229400"/>
                <a:gd name="connsiteX20" fmla="*/ 5334922 w 5769111"/>
                <a:gd name="connsiteY20" fmla="*/ 5394528 h 6229400"/>
                <a:gd name="connsiteX21" fmla="*/ 3369727 w 5769111"/>
                <a:gd name="connsiteY21" fmla="*/ 6229400 h 6229400"/>
                <a:gd name="connsiteX22" fmla="*/ 771046 w 5769111"/>
                <a:gd name="connsiteY22" fmla="*/ 4817913 h 6229400"/>
                <a:gd name="connsiteX23" fmla="*/ 0 w 5769111"/>
                <a:gd name="connsiteY23" fmla="*/ 3263748 h 6229400"/>
                <a:gd name="connsiteX24" fmla="*/ 3882695 w 5769111"/>
                <a:gd name="connsiteY24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464911"/>
                  </a:lnTo>
                  <a:lnTo>
                    <a:pt x="5660063" y="1328105"/>
                  </a:lnTo>
                  <a:cubicBezTo>
                    <a:pt x="5449800" y="1091506"/>
                    <a:pt x="5197607" y="907600"/>
                    <a:pt x="4910471" y="781599"/>
                  </a:cubicBezTo>
                  <a:cubicBezTo>
                    <a:pt x="4604088" y="647260"/>
                    <a:pt x="4258349" y="579048"/>
                    <a:pt x="3882695" y="579048"/>
                  </a:cubicBezTo>
                  <a:cubicBezTo>
                    <a:pt x="3484238" y="579048"/>
                    <a:pt x="3080631" y="652240"/>
                    <a:pt x="2683153" y="797003"/>
                  </a:cubicBezTo>
                  <a:cubicBezTo>
                    <a:pt x="2296098" y="937595"/>
                    <a:pt x="1927678" y="1144662"/>
                    <a:pt x="1617493" y="1395738"/>
                  </a:cubicBezTo>
                  <a:cubicBezTo>
                    <a:pt x="1301915" y="1651098"/>
                    <a:pt x="1053890" y="1941665"/>
                    <a:pt x="880408" y="2259099"/>
                  </a:cubicBezTo>
                  <a:cubicBezTo>
                    <a:pt x="703125" y="2583597"/>
                    <a:pt x="613135" y="2921645"/>
                    <a:pt x="613135" y="3263863"/>
                  </a:cubicBezTo>
                  <a:cubicBezTo>
                    <a:pt x="613135" y="3608512"/>
                    <a:pt x="756702" y="3809789"/>
                    <a:pt x="1055484" y="4196825"/>
                  </a:cubicBezTo>
                  <a:cubicBezTo>
                    <a:pt x="1127574" y="4290167"/>
                    <a:pt x="1202116" y="4386753"/>
                    <a:pt x="1278376" y="4492950"/>
                  </a:cubicBezTo>
                  <a:cubicBezTo>
                    <a:pt x="1861105" y="5304313"/>
                    <a:pt x="2486623" y="5650468"/>
                    <a:pt x="3369851" y="5650468"/>
                  </a:cubicBezTo>
                  <a:cubicBezTo>
                    <a:pt x="3949515" y="5650468"/>
                    <a:pt x="4374822" y="5368471"/>
                    <a:pt x="4957551" y="4938355"/>
                  </a:cubicBezTo>
                  <a:cubicBezTo>
                    <a:pt x="5022653" y="4890293"/>
                    <a:pt x="5087755" y="4842811"/>
                    <a:pt x="5150773" y="4796950"/>
                  </a:cubicBezTo>
                  <a:cubicBezTo>
                    <a:pt x="5364254" y="4641404"/>
                    <a:pt x="5570313" y="4491241"/>
                    <a:pt x="5747247" y="4338176"/>
                  </a:cubicBezTo>
                  <a:lnTo>
                    <a:pt x="5769111" y="4318497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BD26A8C-8D1D-41E6-A71E-FE9AC75F3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675390 h 6229400"/>
                <a:gd name="connsiteX4" fmla="*/ 5711488 w 5769111"/>
                <a:gd name="connsiteY4" fmla="*/ 1585205 h 6229400"/>
                <a:gd name="connsiteX5" fmla="*/ 5566027 w 5769111"/>
                <a:gd name="connsiteY5" fmla="*/ 1402571 h 6229400"/>
                <a:gd name="connsiteX6" fmla="*/ 4858734 w 5769111"/>
                <a:gd name="connsiteY6" fmla="*/ 886639 h 6229400"/>
                <a:gd name="connsiteX7" fmla="*/ 3882695 w 5769111"/>
                <a:gd name="connsiteY7" fmla="*/ 694858 h 6229400"/>
                <a:gd name="connsiteX8" fmla="*/ 2727046 w 5769111"/>
                <a:gd name="connsiteY8" fmla="*/ 905053 h 6229400"/>
                <a:gd name="connsiteX9" fmla="*/ 1697186 w 5769111"/>
                <a:gd name="connsiteY9" fmla="*/ 1483638 h 6229400"/>
                <a:gd name="connsiteX10" fmla="*/ 989279 w 5769111"/>
                <a:gd name="connsiteY10" fmla="*/ 2312139 h 6229400"/>
                <a:gd name="connsiteX11" fmla="*/ 735615 w 5769111"/>
                <a:gd name="connsiteY11" fmla="*/ 3263863 h 6229400"/>
                <a:gd name="connsiteX12" fmla="*/ 1154424 w 5769111"/>
                <a:gd name="connsiteY12" fmla="*/ 4128614 h 6229400"/>
                <a:gd name="connsiteX13" fmla="*/ 1379768 w 5769111"/>
                <a:gd name="connsiteY13" fmla="*/ 4427981 h 6229400"/>
                <a:gd name="connsiteX14" fmla="*/ 2239456 w 5769111"/>
                <a:gd name="connsiteY14" fmla="*/ 5256947 h 6229400"/>
                <a:gd name="connsiteX15" fmla="*/ 3369727 w 5769111"/>
                <a:gd name="connsiteY15" fmla="*/ 5534658 h 6229400"/>
                <a:gd name="connsiteX16" fmla="*/ 4096760 w 5769111"/>
                <a:gd name="connsiteY16" fmla="*/ 5357817 h 6229400"/>
                <a:gd name="connsiteX17" fmla="*/ 4881905 w 5769111"/>
                <a:gd name="connsiteY17" fmla="*/ 4847212 h 6229400"/>
                <a:gd name="connsiteX18" fmla="*/ 5075739 w 5769111"/>
                <a:gd name="connsiteY18" fmla="*/ 4705346 h 6229400"/>
                <a:gd name="connsiteX19" fmla="*/ 5759930 w 5769111"/>
                <a:gd name="connsiteY19" fmla="*/ 4166809 h 6229400"/>
                <a:gd name="connsiteX20" fmla="*/ 5769111 w 5769111"/>
                <a:gd name="connsiteY20" fmla="*/ 4157764 h 6229400"/>
                <a:gd name="connsiteX21" fmla="*/ 5769111 w 5769111"/>
                <a:gd name="connsiteY21" fmla="*/ 5074612 h 6229400"/>
                <a:gd name="connsiteX22" fmla="*/ 5636252 w 5769111"/>
                <a:gd name="connsiteY22" fmla="*/ 5174208 h 6229400"/>
                <a:gd name="connsiteX23" fmla="*/ 5334922 w 5769111"/>
                <a:gd name="connsiteY23" fmla="*/ 5394528 h 6229400"/>
                <a:gd name="connsiteX24" fmla="*/ 3369727 w 5769111"/>
                <a:gd name="connsiteY24" fmla="*/ 6229400 h 6229400"/>
                <a:gd name="connsiteX25" fmla="*/ 771046 w 5769111"/>
                <a:gd name="connsiteY25" fmla="*/ 4817913 h 6229400"/>
                <a:gd name="connsiteX26" fmla="*/ 0 w 5769111"/>
                <a:gd name="connsiteY26" fmla="*/ 3263748 h 6229400"/>
                <a:gd name="connsiteX27" fmla="*/ 3882695 w 5769111"/>
                <a:gd name="connsiteY27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675390"/>
                  </a:lnTo>
                  <a:lnTo>
                    <a:pt x="5711488" y="1585205"/>
                  </a:lnTo>
                  <a:cubicBezTo>
                    <a:pt x="5665942" y="1521390"/>
                    <a:pt x="5617428" y="1460432"/>
                    <a:pt x="5566027" y="1402571"/>
                  </a:cubicBezTo>
                  <a:cubicBezTo>
                    <a:pt x="5367411" y="1179058"/>
                    <a:pt x="5129563" y="1005460"/>
                    <a:pt x="4858734" y="886639"/>
                  </a:cubicBezTo>
                  <a:cubicBezTo>
                    <a:pt x="4568779" y="759363"/>
                    <a:pt x="4240327" y="694858"/>
                    <a:pt x="3882695" y="694858"/>
                  </a:cubicBezTo>
                  <a:cubicBezTo>
                    <a:pt x="3504835" y="694858"/>
                    <a:pt x="3105151" y="767471"/>
                    <a:pt x="2727046" y="905053"/>
                  </a:cubicBezTo>
                  <a:cubicBezTo>
                    <a:pt x="2352985" y="1041013"/>
                    <a:pt x="1996826" y="1241132"/>
                    <a:pt x="1697186" y="1483638"/>
                  </a:cubicBezTo>
                  <a:cubicBezTo>
                    <a:pt x="1397913" y="1725796"/>
                    <a:pt x="1153199" y="2012308"/>
                    <a:pt x="989279" y="2312139"/>
                  </a:cubicBezTo>
                  <a:cubicBezTo>
                    <a:pt x="820946" y="2620077"/>
                    <a:pt x="735615" y="2940290"/>
                    <a:pt x="735615" y="3263863"/>
                  </a:cubicBezTo>
                  <a:cubicBezTo>
                    <a:pt x="735615" y="3573074"/>
                    <a:pt x="863980" y="3752464"/>
                    <a:pt x="1154424" y="4128614"/>
                  </a:cubicBezTo>
                  <a:cubicBezTo>
                    <a:pt x="1227127" y="4222767"/>
                    <a:pt x="1302282" y="4320162"/>
                    <a:pt x="1379768" y="4427981"/>
                  </a:cubicBezTo>
                  <a:cubicBezTo>
                    <a:pt x="1653784" y="4809458"/>
                    <a:pt x="1934912" y="5080685"/>
                    <a:pt x="2239456" y="5256947"/>
                  </a:cubicBezTo>
                  <a:cubicBezTo>
                    <a:pt x="2562268" y="5443863"/>
                    <a:pt x="2932037" y="5534658"/>
                    <a:pt x="3369727" y="5534658"/>
                  </a:cubicBezTo>
                  <a:cubicBezTo>
                    <a:pt x="3618120" y="5534658"/>
                    <a:pt x="3849103" y="5478491"/>
                    <a:pt x="4096760" y="5357817"/>
                  </a:cubicBezTo>
                  <a:cubicBezTo>
                    <a:pt x="4351037" y="5233901"/>
                    <a:pt x="4602740" y="5053238"/>
                    <a:pt x="4881905" y="4847212"/>
                  </a:cubicBezTo>
                  <a:cubicBezTo>
                    <a:pt x="4947375" y="4798920"/>
                    <a:pt x="5012599" y="4751322"/>
                    <a:pt x="5075739" y="4705346"/>
                  </a:cubicBezTo>
                  <a:cubicBezTo>
                    <a:pt x="5327320" y="4521990"/>
                    <a:pt x="5568418" y="4346256"/>
                    <a:pt x="5759930" y="4166809"/>
                  </a:cubicBezTo>
                  <a:lnTo>
                    <a:pt x="5769111" y="4157764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Graphic 6" descr="Dollar">
            <a:extLst>
              <a:ext uri="{FF2B5EF4-FFF2-40B4-BE49-F238E27FC236}">
                <a16:creationId xmlns:a16="http://schemas.microsoft.com/office/drawing/2014/main" id="{888B37F4-0CB0-B671-7E25-A29A04501C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21726" y="1629089"/>
            <a:ext cx="3620021" cy="362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8416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E3D4C-00BD-7415-1E03-BD6335A60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fr-CA"/>
              <a:t>Ressources suggérées pour cette leçon </a:t>
            </a:r>
            <a:endParaRPr lang="en-CA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CE92C-9C16-0C3A-4E86-44BEC1620C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r>
              <a:rPr lang="fr-FR" sz="2200">
                <a:hlinkClick r:id="rId2"/>
              </a:rPr>
              <a:t>Réservation de vols | Air Canada</a:t>
            </a:r>
            <a:r>
              <a:rPr lang="fr-FR" sz="2200"/>
              <a:t> </a:t>
            </a:r>
          </a:p>
          <a:p>
            <a:r>
              <a:rPr lang="fr-FR" sz="2200">
                <a:hlinkClick r:id="rId3"/>
              </a:rPr>
              <a:t>VIA Rail Canada : Voyages en train au Canada</a:t>
            </a:r>
            <a:r>
              <a:rPr lang="fr-FR" sz="2200"/>
              <a:t> </a:t>
            </a:r>
          </a:p>
          <a:p>
            <a:r>
              <a:rPr lang="fr-FR" sz="2200">
                <a:hlinkClick r:id="rId4"/>
              </a:rPr>
              <a:t>Réservez des activités, des visites et des billets d’attractions en ligne | </a:t>
            </a:r>
            <a:r>
              <a:rPr lang="fr-FR" sz="2200" err="1">
                <a:hlinkClick r:id="rId4"/>
              </a:rPr>
              <a:t>GetYourGuide</a:t>
            </a:r>
            <a:r>
              <a:rPr lang="fr-FR" sz="2200"/>
              <a:t> </a:t>
            </a:r>
          </a:p>
          <a:p>
            <a:r>
              <a:rPr lang="fr-FR" sz="2200">
                <a:hlinkClick r:id="rId5"/>
              </a:rPr>
              <a:t>Tourisme et vacances au Québec, Canada | Site touristique officiel du gouvernement du Québec | Bonjour Québec</a:t>
            </a:r>
            <a:r>
              <a:rPr lang="fr-FR" sz="2200"/>
              <a:t> </a:t>
            </a:r>
          </a:p>
          <a:p>
            <a:r>
              <a:rPr lang="fr-FR" sz="2200">
                <a:hlinkClick r:id="rId6"/>
              </a:rPr>
              <a:t>Voyage : reportages &amp; photos de destinations</a:t>
            </a:r>
            <a:r>
              <a:rPr lang="fr-FR" sz="2200"/>
              <a:t> </a:t>
            </a:r>
          </a:p>
          <a:p>
            <a:endParaRPr lang="en-CA" sz="22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Ferry">
            <a:extLst>
              <a:ext uri="{FF2B5EF4-FFF2-40B4-BE49-F238E27FC236}">
                <a16:creationId xmlns:a16="http://schemas.microsoft.com/office/drawing/2014/main" id="{6B450FF6-2306-1F3E-594E-B05DAD3371D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87184" y="1216485"/>
            <a:ext cx="3781051" cy="37810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080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B712E947-0734-45F9-9C4F-41114EC3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C6B5652-C661-4C58-B937-F0F490F7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B936867-6407-43FB-9DE6-1B0879D0C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CD0B258-678B-4A8C-894F-848AF24A1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8D58395-74AF-401A-AF2F-76B6FCF71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F003F3F-F118-41D2-AA3F-74DB0D197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89E668-5657-12CC-8E45-E0E9554BF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825" y="457201"/>
            <a:ext cx="2844800" cy="3588870"/>
          </a:xfrm>
        </p:spPr>
        <p:txBody>
          <a:bodyPr anchor="b">
            <a:normAutofit/>
          </a:bodyPr>
          <a:lstStyle/>
          <a:p>
            <a:pPr algn="r"/>
            <a:r>
              <a:rPr lang="fr-FR" sz="4000">
                <a:solidFill>
                  <a:srgbClr val="FFFFFF"/>
                </a:solidFill>
              </a:rPr>
              <a:t>Objectif général de la leçon</a:t>
            </a:r>
            <a:endParaRPr lang="en-CA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3C8803-35BB-A66E-25E7-8F7746D59E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0849" y="758283"/>
            <a:ext cx="5481454" cy="544529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000" dirty="0">
                <a:effectLst/>
              </a:rPr>
              <a:t>Les élèves mènent une </a:t>
            </a:r>
            <a:r>
              <a:rPr lang="fr-FR" sz="2000" b="1" dirty="0">
                <a:effectLst/>
              </a:rPr>
              <a:t>enquête personnelle</a:t>
            </a:r>
            <a:r>
              <a:rPr lang="fr-FR" sz="2000" dirty="0">
                <a:effectLst/>
              </a:rPr>
              <a:t> sur leur </a:t>
            </a:r>
            <a:r>
              <a:rPr lang="fr-FR" sz="2000" i="1" dirty="0">
                <a:effectLst/>
              </a:rPr>
              <a:t>voyage de rêve</a:t>
            </a:r>
            <a:r>
              <a:rPr lang="fr-FR" sz="2000" dirty="0">
                <a:effectLst/>
              </a:rPr>
              <a:t>, puis créent un </a:t>
            </a:r>
            <a:r>
              <a:rPr lang="fr-FR" sz="2000" b="1" dirty="0">
                <a:effectLst/>
              </a:rPr>
              <a:t>mini‑projet de recherche</a:t>
            </a:r>
            <a:r>
              <a:rPr lang="fr-FR" sz="2000" dirty="0">
                <a:effectLst/>
              </a:rPr>
              <a:t> incluant :</a:t>
            </a:r>
            <a:endParaRPr lang="fr-FR" sz="2000" dirty="0"/>
          </a:p>
          <a:p>
            <a:r>
              <a:rPr lang="fr-FR" sz="2000" dirty="0">
                <a:effectLst/>
              </a:rPr>
              <a:t>une destination francophone ou non francophone,</a:t>
            </a:r>
            <a:endParaRPr lang="fr-FR" sz="2000" dirty="0"/>
          </a:p>
          <a:p>
            <a:r>
              <a:rPr lang="fr-FR" sz="2000" dirty="0">
                <a:effectLst/>
              </a:rPr>
              <a:t>des informations culturelles,</a:t>
            </a:r>
            <a:endParaRPr lang="fr-FR" sz="2000" dirty="0"/>
          </a:p>
          <a:p>
            <a:r>
              <a:rPr lang="fr-FR" sz="2000" dirty="0">
                <a:effectLst/>
              </a:rPr>
              <a:t>un itinéraire simple,</a:t>
            </a:r>
            <a:endParaRPr lang="fr-FR" sz="2000" dirty="0"/>
          </a:p>
          <a:p>
            <a:r>
              <a:rPr lang="fr-FR" sz="2000" dirty="0">
                <a:effectLst/>
              </a:rPr>
              <a:t>un </a:t>
            </a:r>
            <a:r>
              <a:rPr lang="fr-FR" sz="2000" b="1" dirty="0">
                <a:effectLst/>
              </a:rPr>
              <a:t>budget réaliste</a:t>
            </a:r>
            <a:r>
              <a:rPr lang="fr-FR" sz="2000" dirty="0">
                <a:effectLst/>
              </a:rPr>
              <a:t>,</a:t>
            </a:r>
            <a:endParaRPr lang="fr-FR" sz="2000" dirty="0"/>
          </a:p>
          <a:p>
            <a:r>
              <a:rPr lang="fr-FR" sz="2000" dirty="0">
                <a:effectLst/>
              </a:rPr>
              <a:t>une présentation orale ou écrite en français.</a:t>
            </a:r>
            <a:endParaRPr lang="fr-FR" sz="2000" dirty="0"/>
          </a:p>
          <a:p>
            <a:pPr marL="0" indent="0">
              <a:buNone/>
            </a:pPr>
            <a:endParaRPr lang="fr-FR" sz="2000" dirty="0">
              <a:effectLst/>
            </a:endParaRPr>
          </a:p>
          <a:p>
            <a:pPr marL="0" indent="0">
              <a:buNone/>
            </a:pPr>
            <a:r>
              <a:rPr lang="fr-FR" sz="2000" dirty="0">
                <a:effectLst/>
              </a:rPr>
              <a:t>Cette tâche soutient les attentes du curriculum : </a:t>
            </a:r>
            <a:r>
              <a:rPr lang="fr-FR" sz="2000" b="1" dirty="0">
                <a:effectLst/>
              </a:rPr>
              <a:t>A1 (Interaction orale), A2 (Compréhension orale), B1 (Compréhension écrite), B2 (Production écrite), C1 (Interculturalité).</a:t>
            </a:r>
            <a:endParaRPr lang="fr-FR" sz="2000" dirty="0"/>
          </a:p>
          <a:p>
            <a:endParaRPr lang="en-CA" sz="1700" dirty="0"/>
          </a:p>
        </p:txBody>
      </p:sp>
      <p:pic>
        <p:nvPicPr>
          <p:cNvPr id="7" name="Graphic 6" descr="Airplane with solid fill">
            <a:extLst>
              <a:ext uri="{FF2B5EF4-FFF2-40B4-BE49-F238E27FC236}">
                <a16:creationId xmlns:a16="http://schemas.microsoft.com/office/drawing/2014/main" id="{200F0951-0D27-25EA-FB1F-3C75988314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868830" y="457201"/>
            <a:ext cx="1747859" cy="1747859"/>
          </a:xfrm>
          <a:prstGeom prst="rect">
            <a:avLst/>
          </a:prstGeom>
        </p:spPr>
      </p:pic>
      <p:pic>
        <p:nvPicPr>
          <p:cNvPr id="5" name="Graphic 4" descr="Suitcase outline">
            <a:extLst>
              <a:ext uri="{FF2B5EF4-FFF2-40B4-BE49-F238E27FC236}">
                <a16:creationId xmlns:a16="http://schemas.microsoft.com/office/drawing/2014/main" id="{546F1CAE-E77E-0E2D-E593-0A44CB4A51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42313" y="4464424"/>
            <a:ext cx="1855210" cy="185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194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FA651E-A467-69BB-FEA6-B5FB30EA2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CA" sz="5400" b="1" dirty="0">
                <a:effectLst/>
              </a:rPr>
              <a:t>Question </a:t>
            </a:r>
            <a:r>
              <a:rPr lang="en-CA" sz="5400" b="1" dirty="0" err="1">
                <a:effectLst/>
              </a:rPr>
              <a:t>d’amorce</a:t>
            </a:r>
            <a:r>
              <a:rPr lang="en-CA" sz="5400" b="1" dirty="0">
                <a:effectLst/>
              </a:rPr>
              <a:t> </a:t>
            </a:r>
            <a:r>
              <a:rPr lang="en-CA" sz="5400" b="1" dirty="0" err="1">
                <a:effectLst/>
              </a:rPr>
              <a:t>en</a:t>
            </a:r>
            <a:r>
              <a:rPr lang="en-CA" sz="5400" b="1" dirty="0">
                <a:effectLst/>
              </a:rPr>
              <a:t> français </a:t>
            </a:r>
            <a:br>
              <a:rPr lang="en-CA" sz="5400" dirty="0"/>
            </a:br>
            <a:endParaRPr lang="en-CA" sz="5400" dirty="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6A59DFCD-4730-E18C-8D92-291D80ADCA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377124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7949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43E427-FA89-7A53-C863-E8F5CB4C9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CA" sz="5400"/>
              <a:t>Enquête : recherche guidée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2F10E-3140-34FE-DEE1-1D6F1F80C1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sz="2200"/>
              <a:t>Les élèves choisissent une destination et répondent à des questions simples en français. </a:t>
            </a:r>
          </a:p>
          <a:p>
            <a:pPr marL="0" indent="0">
              <a:buNone/>
            </a:pPr>
            <a:r>
              <a:rPr lang="fr-FR" sz="2200"/>
              <a:t>Où se trouve ta destination? </a:t>
            </a:r>
          </a:p>
          <a:p>
            <a:pPr marL="0" indent="0">
              <a:buNone/>
            </a:pPr>
            <a:r>
              <a:rPr lang="fr-FR" sz="2200"/>
              <a:t>Pourquoi veux-tu visiter cet endroit ? </a:t>
            </a:r>
          </a:p>
          <a:p>
            <a:pPr marL="0" indent="0">
              <a:buNone/>
            </a:pPr>
            <a:r>
              <a:rPr lang="fr-FR" sz="2200"/>
              <a:t>Quelles activités veux-tu faire ? </a:t>
            </a:r>
          </a:p>
          <a:p>
            <a:pPr marL="0" indent="0">
              <a:buNone/>
            </a:pPr>
            <a:r>
              <a:rPr lang="fr-FR" sz="2200"/>
              <a:t>Quels monuments, musées ou lieux veux-tu voir ? </a:t>
            </a:r>
          </a:p>
          <a:p>
            <a:pPr marL="0" indent="0">
              <a:buNone/>
            </a:pPr>
            <a:r>
              <a:rPr lang="fr-FR" sz="2200"/>
              <a:t>Quels plats veux-tu goûter ? </a:t>
            </a:r>
          </a:p>
          <a:p>
            <a:pPr marL="0" indent="0">
              <a:buNone/>
            </a:pPr>
            <a:r>
              <a:rPr lang="fr-FR" sz="2200"/>
              <a:t>Comment est le climat ? </a:t>
            </a:r>
          </a:p>
          <a:p>
            <a:pPr marL="0" indent="0">
              <a:buNone/>
            </a:pPr>
            <a:r>
              <a:rPr lang="fr-FR" sz="2200"/>
              <a:t>Quelles langues sont parlées ? </a:t>
            </a:r>
          </a:p>
          <a:p>
            <a:pPr marL="0" indent="0">
              <a:buNone/>
            </a:pPr>
            <a:endParaRPr lang="en-CA" sz="2200"/>
          </a:p>
        </p:txBody>
      </p:sp>
      <p:pic>
        <p:nvPicPr>
          <p:cNvPr id="6" name="Picture 5" descr="Person holding globe jigsaw">
            <a:extLst>
              <a:ext uri="{FF2B5EF4-FFF2-40B4-BE49-F238E27FC236}">
                <a16:creationId xmlns:a16="http://schemas.microsoft.com/office/drawing/2014/main" id="{4C3B92F8-2ABD-2408-8402-ACC7213EBF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747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3A03C1-D8EA-18C6-04F6-3BC72A59C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CA">
                <a:solidFill>
                  <a:srgbClr val="FFFFFF"/>
                </a:solidFill>
              </a:rPr>
              <a:t>Mini‑budget du voyage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1062A-0307-773B-1D5D-E76C7D5297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dirty="0">
                <a:effectLst/>
              </a:rPr>
              <a:t>Les élèves doivent créer un </a:t>
            </a:r>
            <a:r>
              <a:rPr lang="fr-FR" b="1" dirty="0">
                <a:effectLst/>
              </a:rPr>
              <a:t>budget réaliste</a:t>
            </a:r>
            <a:r>
              <a:rPr lang="fr-FR" dirty="0">
                <a:effectLst/>
              </a:rPr>
              <a:t> en utilisant des chiffres approximatifs. 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b="1" dirty="0"/>
              <a:t>Éléments du budget</a:t>
            </a:r>
          </a:p>
          <a:p>
            <a:r>
              <a:rPr lang="fr-FR" b="1" dirty="0">
                <a:effectLst/>
              </a:rPr>
              <a:t>Transport</a:t>
            </a:r>
            <a:r>
              <a:rPr lang="fr-FR" dirty="0">
                <a:effectLst/>
              </a:rPr>
              <a:t> : avion, train ou autobus</a:t>
            </a:r>
            <a:endParaRPr lang="fr-FR" dirty="0"/>
          </a:p>
          <a:p>
            <a:r>
              <a:rPr lang="fr-FR" b="1" dirty="0">
                <a:effectLst/>
              </a:rPr>
              <a:t>Hébergement</a:t>
            </a:r>
            <a:r>
              <a:rPr lang="fr-FR" dirty="0">
                <a:effectLst/>
              </a:rPr>
              <a:t> : hôtel, auberge, Airbnb</a:t>
            </a:r>
            <a:endParaRPr lang="fr-FR" dirty="0"/>
          </a:p>
          <a:p>
            <a:r>
              <a:rPr lang="fr-FR" b="1" dirty="0">
                <a:effectLst/>
              </a:rPr>
              <a:t>Nourriture</a:t>
            </a:r>
            <a:r>
              <a:rPr lang="fr-FR" dirty="0">
                <a:effectLst/>
              </a:rPr>
              <a:t> : coût par jour</a:t>
            </a:r>
            <a:endParaRPr lang="fr-FR" dirty="0"/>
          </a:p>
          <a:p>
            <a:r>
              <a:rPr lang="fr-FR" b="1" dirty="0">
                <a:effectLst/>
              </a:rPr>
              <a:t>Activités</a:t>
            </a:r>
            <a:r>
              <a:rPr lang="fr-FR" dirty="0">
                <a:effectLst/>
              </a:rPr>
              <a:t> : musées, visites, excursions</a:t>
            </a:r>
            <a:endParaRPr lang="fr-FR" dirty="0"/>
          </a:p>
          <a:p>
            <a:r>
              <a:rPr lang="fr-FR" b="1" dirty="0">
                <a:effectLst/>
              </a:rPr>
              <a:t>Souvenirs</a:t>
            </a:r>
            <a:r>
              <a:rPr lang="fr-FR" dirty="0">
                <a:effectLst/>
              </a:rPr>
              <a:t> : montant libre</a:t>
            </a:r>
            <a:endParaRPr lang="fr-FR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04926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6DC7FB-E211-85A8-94FB-EAD55850E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fr-CA">
                <a:solidFill>
                  <a:srgbClr val="FFFFFF"/>
                </a:solidFill>
              </a:rPr>
              <a:t>Amorces de phrases pour le budget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36169B-2E98-90D4-7485-55D0C6913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/>
              <a:t>Voici des </a:t>
            </a:r>
            <a:r>
              <a:rPr lang="fr-FR" sz="2400" b="1"/>
              <a:t>amorces de phrases en français</a:t>
            </a:r>
            <a:r>
              <a:rPr lang="fr-FR" sz="2400"/>
              <a:t> pour aider les élèves à créer un budget simple et réaliste pour leur voyage de rêve. Elles sont courtes, guidées et adaptées à un niveau FSL.</a:t>
            </a:r>
          </a:p>
          <a:p>
            <a:pPr marL="0" indent="0">
              <a:buNone/>
            </a:pPr>
            <a:r>
              <a:rPr lang="fr-FR" sz="2400" b="1"/>
              <a:t>Transport</a:t>
            </a:r>
          </a:p>
          <a:p>
            <a:r>
              <a:rPr lang="fr-FR" sz="2400" i="1">
                <a:effectLst/>
              </a:rPr>
              <a:t>Le billet d’avion coûte…</a:t>
            </a:r>
            <a:endParaRPr lang="fr-FR" sz="2400"/>
          </a:p>
          <a:p>
            <a:r>
              <a:rPr lang="fr-FR" sz="2400" i="1">
                <a:effectLst/>
              </a:rPr>
              <a:t>Le train/l’autobus pour ma destination coûte…</a:t>
            </a:r>
            <a:endParaRPr lang="fr-FR" sz="2400"/>
          </a:p>
          <a:p>
            <a:r>
              <a:rPr lang="fr-FR" sz="2400" i="1">
                <a:effectLst/>
              </a:rPr>
              <a:t>Le transport total va coûter…</a:t>
            </a:r>
            <a:endParaRPr lang="fr-FR" sz="2400"/>
          </a:p>
          <a:p>
            <a:pPr marL="0" indent="0">
              <a:buNone/>
            </a:pPr>
            <a:endParaRPr lang="en-CA" sz="2400"/>
          </a:p>
        </p:txBody>
      </p:sp>
    </p:spTree>
    <p:extLst>
      <p:ext uri="{BB962C8B-B14F-4D97-AF65-F5344CB8AC3E}">
        <p14:creationId xmlns:p14="http://schemas.microsoft.com/office/powerpoint/2010/main" val="3049931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92FEB64-6EEA-4759-B4A4-BD2C1E66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3C3A7B-C960-0DC9-EBBE-A1F6579EA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278" y="1233241"/>
            <a:ext cx="3240506" cy="4064628"/>
          </a:xfrm>
        </p:spPr>
        <p:txBody>
          <a:bodyPr>
            <a:normAutofit/>
          </a:bodyPr>
          <a:lstStyle/>
          <a:p>
            <a:r>
              <a:rPr lang="fr-CA">
                <a:solidFill>
                  <a:srgbClr val="FFFFFF"/>
                </a:solidFill>
              </a:rPr>
              <a:t>Amorces de phrases pour le budget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BC425-6AF3-2ED2-84AE-B0748CF77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sz="2400" b="1"/>
              <a:t>Hébergement</a:t>
            </a:r>
          </a:p>
          <a:p>
            <a:r>
              <a:rPr lang="fr-FR" sz="2400" i="1">
                <a:effectLst/>
              </a:rPr>
              <a:t>Une nuit à l’hôtel coûte…</a:t>
            </a:r>
            <a:endParaRPr lang="fr-FR" sz="2400"/>
          </a:p>
          <a:p>
            <a:r>
              <a:rPr lang="fr-FR" sz="2400" i="1">
                <a:effectLst/>
              </a:rPr>
              <a:t>Je vais rester… nuits.</a:t>
            </a:r>
            <a:endParaRPr lang="fr-FR" sz="2400"/>
          </a:p>
          <a:p>
            <a:r>
              <a:rPr lang="fr-FR" sz="2400" i="1">
                <a:effectLst/>
              </a:rPr>
              <a:t>Le prix total de l’hébergement est…</a:t>
            </a:r>
            <a:endParaRPr lang="fr-FR" sz="2400"/>
          </a:p>
          <a:p>
            <a:pPr marL="0" indent="0">
              <a:buNone/>
            </a:pPr>
            <a:endParaRPr lang="en-CA" sz="2400"/>
          </a:p>
          <a:p>
            <a:pPr marL="0" indent="0">
              <a:buNone/>
            </a:pPr>
            <a:r>
              <a:rPr lang="fr-FR" sz="2400" b="1"/>
              <a:t>Nourriture</a:t>
            </a:r>
          </a:p>
          <a:p>
            <a:r>
              <a:rPr lang="fr-FR" sz="2400" i="1">
                <a:effectLst/>
              </a:rPr>
              <a:t>Je vais dépenser environ… par jour pour la nourriture.</a:t>
            </a:r>
            <a:endParaRPr lang="fr-FR" sz="2400"/>
          </a:p>
          <a:p>
            <a:r>
              <a:rPr lang="fr-FR" sz="2400" i="1">
                <a:effectLst/>
              </a:rPr>
              <a:t>Pour… jours, la nourriture va coûter…</a:t>
            </a:r>
            <a:endParaRPr lang="fr-FR" sz="2400"/>
          </a:p>
          <a:p>
            <a:pPr marL="0" indent="0">
              <a:buNone/>
            </a:pPr>
            <a:endParaRPr lang="en-CA" sz="240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237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92FEB64-6EEA-4759-B4A4-BD2C1E66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E31540-6DE4-60E3-D97C-068608E29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278" y="1233241"/>
            <a:ext cx="3240506" cy="4064628"/>
          </a:xfrm>
        </p:spPr>
        <p:txBody>
          <a:bodyPr>
            <a:normAutofit/>
          </a:bodyPr>
          <a:lstStyle/>
          <a:p>
            <a:r>
              <a:rPr lang="fr-CA">
                <a:solidFill>
                  <a:srgbClr val="FFFFFF"/>
                </a:solidFill>
              </a:rPr>
              <a:t>Amorces de phrases pour le budget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38EA91-92F5-1E3B-83B5-11D9DAEF69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sz="2600" b="1" dirty="0"/>
              <a:t>Activités</a:t>
            </a:r>
          </a:p>
          <a:p>
            <a:r>
              <a:rPr lang="fr-FR" sz="2600" i="1" dirty="0">
                <a:effectLst/>
              </a:rPr>
              <a:t>Je veux faire… (activité) et cela coûte…</a:t>
            </a:r>
            <a:endParaRPr lang="fr-FR" sz="2600" dirty="0"/>
          </a:p>
          <a:p>
            <a:r>
              <a:rPr lang="fr-FR" sz="2600" i="1" dirty="0">
                <a:effectLst/>
              </a:rPr>
              <a:t>Les activités vont coûter environ…</a:t>
            </a:r>
            <a:endParaRPr lang="fr-FR" sz="2600" dirty="0"/>
          </a:p>
          <a:p>
            <a:pPr marL="0" indent="0">
              <a:buNone/>
            </a:pPr>
            <a:r>
              <a:rPr lang="fr-FR" sz="2600" b="1" dirty="0"/>
              <a:t>Souvenirs</a:t>
            </a:r>
          </a:p>
          <a:p>
            <a:r>
              <a:rPr lang="fr-FR" sz="2600" i="1" dirty="0">
                <a:effectLst/>
              </a:rPr>
              <a:t>Je veux acheter des souvenirs pour…</a:t>
            </a:r>
            <a:endParaRPr lang="fr-FR" sz="2600" dirty="0"/>
          </a:p>
          <a:p>
            <a:pPr marL="0" indent="0">
              <a:buNone/>
            </a:pPr>
            <a:r>
              <a:rPr lang="fr-FR" sz="2600" b="1" dirty="0"/>
              <a:t>Total</a:t>
            </a:r>
          </a:p>
          <a:p>
            <a:r>
              <a:rPr lang="fr-FR" sz="2600" i="1" dirty="0">
                <a:effectLst/>
              </a:rPr>
              <a:t>Le coût total de mon voyage est…</a:t>
            </a:r>
            <a:endParaRPr lang="fr-FR" sz="2600" dirty="0"/>
          </a:p>
          <a:p>
            <a:r>
              <a:rPr lang="fr-FR" sz="2600" i="1" dirty="0">
                <a:effectLst/>
              </a:rPr>
              <a:t>Mon budget final est…</a:t>
            </a:r>
            <a:endParaRPr lang="fr-FR" sz="2600" dirty="0"/>
          </a:p>
          <a:p>
            <a:pPr marL="0" indent="0">
              <a:buNone/>
            </a:pPr>
            <a:endParaRPr lang="en-CA" sz="26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740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940CF-D71F-B87C-C527-D9BB52EC4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en-CA" dirty="0" err="1"/>
              <a:t>Présentation</a:t>
            </a:r>
            <a:r>
              <a:rPr lang="en-CA" dirty="0"/>
              <a:t> </a:t>
            </a:r>
            <a:r>
              <a:rPr lang="en-CA" dirty="0" err="1"/>
              <a:t>orale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4FC14-DF92-CBFF-73D1-50C1BF707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>
                <a:effectLst/>
              </a:rPr>
              <a:t>L’élève présente :</a:t>
            </a:r>
            <a:endParaRPr lang="fr-FR" dirty="0"/>
          </a:p>
          <a:p>
            <a:r>
              <a:rPr lang="fr-FR" dirty="0">
                <a:effectLst/>
              </a:rPr>
              <a:t>sa destination,</a:t>
            </a:r>
            <a:endParaRPr lang="fr-FR" dirty="0"/>
          </a:p>
          <a:p>
            <a:r>
              <a:rPr lang="fr-FR" dirty="0">
                <a:effectLst/>
              </a:rPr>
              <a:t>3 activités,</a:t>
            </a:r>
            <a:endParaRPr lang="fr-FR" dirty="0"/>
          </a:p>
          <a:p>
            <a:r>
              <a:rPr lang="fr-FR" dirty="0">
                <a:effectLst/>
              </a:rPr>
              <a:t>1 élément culturel,</a:t>
            </a:r>
            <a:endParaRPr lang="fr-FR" dirty="0"/>
          </a:p>
          <a:p>
            <a:r>
              <a:rPr lang="fr-FR" dirty="0">
                <a:effectLst/>
              </a:rPr>
              <a:t>son budget total.</a:t>
            </a:r>
            <a:endParaRPr lang="fr-FR" dirty="0"/>
          </a:p>
          <a:p>
            <a:endParaRPr lang="en-CA" dirty="0"/>
          </a:p>
        </p:txBody>
      </p:sp>
      <p:pic>
        <p:nvPicPr>
          <p:cNvPr id="5" name="Picture 4" descr="A cloudy sky as seen from the airplane window">
            <a:extLst>
              <a:ext uri="{FF2B5EF4-FFF2-40B4-BE49-F238E27FC236}">
                <a16:creationId xmlns:a16="http://schemas.microsoft.com/office/drawing/2014/main" id="{7A41B314-09BF-CF98-D4AA-FF778E4976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05" r="396" b="2"/>
          <a:stretch>
            <a:fillRect/>
          </a:stretch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2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453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621</Words>
  <Application>Microsoft Office PowerPoint</Application>
  <PresentationFormat>Widescreen</PresentationFormat>
  <Paragraphs>96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Office Theme</vt:lpstr>
      <vt:lpstr>Mon voyage de rêve  </vt:lpstr>
      <vt:lpstr>Objectif général de la leçon</vt:lpstr>
      <vt:lpstr>Question d’amorce en français  </vt:lpstr>
      <vt:lpstr>Enquête : recherche guidée</vt:lpstr>
      <vt:lpstr>Mini‑budget du voyage</vt:lpstr>
      <vt:lpstr>Amorces de phrases pour le budget</vt:lpstr>
      <vt:lpstr>Amorces de phrases pour le budget</vt:lpstr>
      <vt:lpstr>Amorces de phrases pour le budget</vt:lpstr>
      <vt:lpstr>Présentation orale</vt:lpstr>
      <vt:lpstr>Affiche ou diaporama</vt:lpstr>
      <vt:lpstr>Texte écrit</vt:lpstr>
      <vt:lpstr>Évaluation formative intégrée </vt:lpstr>
      <vt:lpstr>Ressources suggérées pour cette leçon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Cecile Robertson</dc:creator>
  <cp:lastModifiedBy>Philippe Morin</cp:lastModifiedBy>
  <cp:revision>2</cp:revision>
  <dcterms:created xsi:type="dcterms:W3CDTF">2026-03-18T19:40:38Z</dcterms:created>
  <dcterms:modified xsi:type="dcterms:W3CDTF">2026-06-30T15:36:42Z</dcterms:modified>
</cp:coreProperties>
</file>