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Lst>
  <p:sldSz cy="6858000" cx="12192000"/>
  <p:notesSz cx="6858000" cy="9144000"/>
  <p:embeddedFontLst>
    <p:embeddedFont>
      <p:font typeface="Montserrat SemiBold"/>
      <p:regular r:id="rId31"/>
      <p:bold r:id="rId32"/>
      <p:italic r:id="rId33"/>
      <p:boldItalic r:id="rId34"/>
    </p:embeddedFont>
    <p:embeddedFont>
      <p:font typeface="Roboto"/>
      <p:regular r:id="rId35"/>
      <p:bold r:id="rId36"/>
      <p:italic r:id="rId37"/>
      <p:boldItalic r:id="rId38"/>
    </p:embeddedFont>
    <p:embeddedFont>
      <p:font typeface="Montserrat"/>
      <p:regular r:id="rId39"/>
      <p:bold r:id="rId40"/>
      <p:italic r:id="rId41"/>
      <p:boldItalic r:id="rId42"/>
    </p:embeddedFont>
    <p:embeddedFont>
      <p:font typeface="Lato"/>
      <p:regular r:id="rId43"/>
      <p:bold r:id="rId44"/>
      <p:italic r:id="rId45"/>
      <p:boldItalic r:id="rId46"/>
    </p:embeddedFont>
    <p:embeddedFont>
      <p:font typeface="Montserrat Medium"/>
      <p:regular r:id="rId47"/>
      <p:bold r:id="rId48"/>
      <p:italic r:id="rId49"/>
      <p:boldItalic r:id="rId50"/>
    </p:embeddedFont>
    <p:embeddedFont>
      <p:font typeface="Asap"/>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55" roundtripDataSignature="AMtx7miW+FePxuYaugJFodXd0SG9s3393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bold.fntdata"/><Relationship Id="rId42" Type="http://schemas.openxmlformats.org/officeDocument/2006/relationships/font" Target="fonts/Montserrat-boldItalic.fntdata"/><Relationship Id="rId41" Type="http://schemas.openxmlformats.org/officeDocument/2006/relationships/font" Target="fonts/Montserrat-italic.fntdata"/><Relationship Id="rId44" Type="http://schemas.openxmlformats.org/officeDocument/2006/relationships/font" Target="fonts/Lato-bold.fntdata"/><Relationship Id="rId43" Type="http://schemas.openxmlformats.org/officeDocument/2006/relationships/font" Target="fonts/Lato-regular.fntdata"/><Relationship Id="rId46" Type="http://schemas.openxmlformats.org/officeDocument/2006/relationships/font" Target="fonts/Lato-boldItalic.fntdata"/><Relationship Id="rId45" Type="http://schemas.openxmlformats.org/officeDocument/2006/relationships/font" Target="fonts/La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MontserratMedium-bold.fntdata"/><Relationship Id="rId47" Type="http://schemas.openxmlformats.org/officeDocument/2006/relationships/font" Target="fonts/MontserratMedium-regular.fntdata"/><Relationship Id="rId49" Type="http://schemas.openxmlformats.org/officeDocument/2006/relationships/font" Target="fonts/MontserratMedium-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MontserratSemiBold-regular.fntdata"/><Relationship Id="rId30" Type="http://schemas.openxmlformats.org/officeDocument/2006/relationships/slide" Target="slides/slide24.xml"/><Relationship Id="rId33" Type="http://schemas.openxmlformats.org/officeDocument/2006/relationships/font" Target="fonts/MontserratSemiBold-italic.fntdata"/><Relationship Id="rId32" Type="http://schemas.openxmlformats.org/officeDocument/2006/relationships/font" Target="fonts/MontserratSemiBold-bold.fntdata"/><Relationship Id="rId35" Type="http://schemas.openxmlformats.org/officeDocument/2006/relationships/font" Target="fonts/Roboto-regular.fntdata"/><Relationship Id="rId34" Type="http://schemas.openxmlformats.org/officeDocument/2006/relationships/font" Target="fonts/MontserratSemiBold-boldItalic.fntdata"/><Relationship Id="rId37" Type="http://schemas.openxmlformats.org/officeDocument/2006/relationships/font" Target="fonts/Roboto-italic.fntdata"/><Relationship Id="rId36" Type="http://schemas.openxmlformats.org/officeDocument/2006/relationships/font" Target="fonts/Roboto-bold.fntdata"/><Relationship Id="rId39" Type="http://schemas.openxmlformats.org/officeDocument/2006/relationships/font" Target="fonts/Montserrat-regular.fntdata"/><Relationship Id="rId38" Type="http://schemas.openxmlformats.org/officeDocument/2006/relationships/font" Target="fonts/Roboto-bold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Asap-regular.fntdata"/><Relationship Id="rId50" Type="http://schemas.openxmlformats.org/officeDocument/2006/relationships/font" Target="fonts/MontserratMedium-boldItalic.fntdata"/><Relationship Id="rId53" Type="http://schemas.openxmlformats.org/officeDocument/2006/relationships/font" Target="fonts/Asap-italic.fntdata"/><Relationship Id="rId52" Type="http://schemas.openxmlformats.org/officeDocument/2006/relationships/font" Target="fonts/Asap-bold.fntdata"/><Relationship Id="rId11" Type="http://schemas.openxmlformats.org/officeDocument/2006/relationships/slide" Target="slides/slide5.xml"/><Relationship Id="rId55" Type="http://customschemas.google.com/relationships/presentationmetadata" Target="metadata"/><Relationship Id="rId10" Type="http://schemas.openxmlformats.org/officeDocument/2006/relationships/slide" Target="slides/slide4.xml"/><Relationship Id="rId54" Type="http://schemas.openxmlformats.org/officeDocument/2006/relationships/font" Target="fonts/Asap-boldItalic.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CA"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7d38ba10d3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9" name="Google Shape;259;g27d38ba10d3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77ce7f2429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277ce7f2429_0_7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g277ce7f2429_0_7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77ce7f2429_0_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g277ce7f2429_0_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8" name="Google Shape;348;g277ce7f2429_0_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277ce7f2429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277ce7f2429_0_9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g277ce7f2429_0_9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277ce7f2429_0_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277ce7f2429_0_10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5" name="Google Shape;365;g277ce7f2429_0_10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277ce7f2429_0_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g277ce7f2429_0_1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3" name="Google Shape;373;g277ce7f2429_0_1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277ce7f2429_0_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g277ce7f2429_0_1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3" name="Google Shape;383;g277ce7f2429_0_1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277ce7f2429_0_1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277ce7f2429_0_13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g277ce7f2429_0_13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277ce7f2429_0_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g277ce7f2429_0_1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1" name="Google Shape;401;g277ce7f2429_0_1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277ce7f2429_0_1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277ce7f2429_0_15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 name="Google Shape;410;g277ce7f2429_0_15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277ce7f2429_0_1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g277ce7f2429_0_1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8" name="Google Shape;418;g277ce7f2429_0_1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7cd636eb15_0_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27cd636eb15_0_13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g27cd636eb15_0_13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277ce7f2429_0_1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 name="Google Shape;435;g277ce7f2429_0_1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6" name="Google Shape;436;g277ce7f2429_0_1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277ce7f2429_0_1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4" name="Google Shape;454;g277ce7f2429_0_1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5" name="Google Shape;455;g277ce7f2429_0_1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277ce7f2429_0_1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0" name="Google Shape;480;g277ce7f2429_0_1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1" name="Google Shape;481;g277ce7f2429_0_1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277ce7f2429_0_2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g277ce7f2429_0_2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8" name="Google Shape;508;g277ce7f2429_0_2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8" name="Google Shape;52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37aa6630f6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g237aa6630f6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6" name="Google Shape;276;g237aa6630f6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277ce7f2429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g277ce7f2429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5" name="Google Shape;285;g277ce7f2429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77ce7f2429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277ce7f2429_0_1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CA" sz="1050">
                <a:solidFill>
                  <a:srgbClr val="444746"/>
                </a:solidFill>
                <a:highlight>
                  <a:srgbClr val="FFFFFF"/>
                </a:highlight>
                <a:latin typeface="Roboto"/>
                <a:ea typeface="Roboto"/>
                <a:cs typeface="Roboto"/>
                <a:sym typeface="Roboto"/>
              </a:rPr>
              <a:t>Image libre de droit prise sur Freepik</a:t>
            </a:r>
            <a:endParaRPr/>
          </a:p>
        </p:txBody>
      </p:sp>
      <p:sp>
        <p:nvSpPr>
          <p:cNvPr id="294" name="Google Shape;294;g277ce7f2429_0_1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77ce7f2429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277ce7f2429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4" name="Google Shape;304;g277ce7f2429_0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277ce7f2429_0_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g277ce7f2429_0_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3" name="Google Shape;313;g277ce7f2429_0_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77ce7f2429_0_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g277ce7f2429_0_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2" name="Google Shape;322;g277ce7f2429_0_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77ce7f2429_0_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g277ce7f2429_0_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1" name="Google Shape;331;g277ce7f2429_0_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 Id="rId3" Type="http://schemas.openxmlformats.org/officeDocument/2006/relationships/image" Target="../media/image30.pn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2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5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 Id="rId3" Type="http://schemas.openxmlformats.org/officeDocument/2006/relationships/image" Target="../media/image30.pn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2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jpg"/><Relationship Id="rId3" Type="http://schemas.openxmlformats.org/officeDocument/2006/relationships/image" Target="../media/image22.png"/><Relationship Id="rId4" Type="http://schemas.openxmlformats.org/officeDocument/2006/relationships/image" Target="../media/image3.png"/><Relationship Id="rId11" Type="http://schemas.openxmlformats.org/officeDocument/2006/relationships/image" Target="../media/image10.png"/><Relationship Id="rId10" Type="http://schemas.openxmlformats.org/officeDocument/2006/relationships/image" Target="../media/image4.png"/><Relationship Id="rId12" Type="http://schemas.openxmlformats.org/officeDocument/2006/relationships/image" Target="../media/image26.png"/><Relationship Id="rId9" Type="http://schemas.openxmlformats.org/officeDocument/2006/relationships/image" Target="../media/image6.png"/><Relationship Id="rId5" Type="http://schemas.openxmlformats.org/officeDocument/2006/relationships/image" Target="../media/image45.png"/><Relationship Id="rId6" Type="http://schemas.openxmlformats.org/officeDocument/2006/relationships/image" Target="../media/image8.png"/><Relationship Id="rId7" Type="http://schemas.openxmlformats.org/officeDocument/2006/relationships/image" Target="../media/image11.png"/><Relationship Id="rId8"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jpg"/><Relationship Id="rId3" Type="http://schemas.openxmlformats.org/officeDocument/2006/relationships/image" Target="../media/image3.png"/><Relationship Id="rId4" Type="http://schemas.openxmlformats.org/officeDocument/2006/relationships/image" Target="../media/image22.png"/><Relationship Id="rId11" Type="http://schemas.openxmlformats.org/officeDocument/2006/relationships/image" Target="../media/image10.png"/><Relationship Id="rId10" Type="http://schemas.openxmlformats.org/officeDocument/2006/relationships/image" Target="../media/image4.png"/><Relationship Id="rId12" Type="http://schemas.openxmlformats.org/officeDocument/2006/relationships/image" Target="../media/image26.png"/><Relationship Id="rId9" Type="http://schemas.openxmlformats.org/officeDocument/2006/relationships/image" Target="../media/image6.png"/><Relationship Id="rId5" Type="http://schemas.openxmlformats.org/officeDocument/2006/relationships/image" Target="../media/image45.png"/><Relationship Id="rId6" Type="http://schemas.openxmlformats.org/officeDocument/2006/relationships/image" Target="../media/image8.png"/><Relationship Id="rId7" Type="http://schemas.openxmlformats.org/officeDocument/2006/relationships/image" Target="../media/image11.png"/><Relationship Id="rId8"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0.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2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 Id="rId3" Type="http://schemas.openxmlformats.org/officeDocument/2006/relationships/image" Target="../media/image22.png"/><Relationship Id="rId4" Type="http://schemas.openxmlformats.org/officeDocument/2006/relationships/image" Target="../media/image3.png"/><Relationship Id="rId11" Type="http://schemas.openxmlformats.org/officeDocument/2006/relationships/image" Target="../media/image10.png"/><Relationship Id="rId10" Type="http://schemas.openxmlformats.org/officeDocument/2006/relationships/image" Target="../media/image4.png"/><Relationship Id="rId12" Type="http://schemas.openxmlformats.org/officeDocument/2006/relationships/image" Target="../media/image26.png"/><Relationship Id="rId9" Type="http://schemas.openxmlformats.org/officeDocument/2006/relationships/image" Target="../media/image6.png"/><Relationship Id="rId5" Type="http://schemas.openxmlformats.org/officeDocument/2006/relationships/image" Target="../media/image45.png"/><Relationship Id="rId6" Type="http://schemas.openxmlformats.org/officeDocument/2006/relationships/image" Target="../media/image8.png"/><Relationship Id="rId7" Type="http://schemas.openxmlformats.org/officeDocument/2006/relationships/image" Target="../media/image11.png"/><Relationship Id="rId8" Type="http://schemas.openxmlformats.org/officeDocument/2006/relationships/image" Target="../media/image1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4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4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46.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5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 Id="rId3" Type="http://schemas.openxmlformats.org/officeDocument/2006/relationships/image" Target="../media/image3.png"/><Relationship Id="rId4" Type="http://schemas.openxmlformats.org/officeDocument/2006/relationships/image" Target="../media/image22.png"/><Relationship Id="rId11" Type="http://schemas.openxmlformats.org/officeDocument/2006/relationships/image" Target="../media/image10.png"/><Relationship Id="rId10" Type="http://schemas.openxmlformats.org/officeDocument/2006/relationships/image" Target="../media/image4.png"/><Relationship Id="rId12" Type="http://schemas.openxmlformats.org/officeDocument/2006/relationships/image" Target="../media/image26.png"/><Relationship Id="rId9" Type="http://schemas.openxmlformats.org/officeDocument/2006/relationships/image" Target="../media/image6.png"/><Relationship Id="rId5" Type="http://schemas.openxmlformats.org/officeDocument/2006/relationships/image" Target="../media/image45.png"/><Relationship Id="rId6" Type="http://schemas.openxmlformats.org/officeDocument/2006/relationships/image" Target="../media/image8.png"/><Relationship Id="rId7" Type="http://schemas.openxmlformats.org/officeDocument/2006/relationships/image" Target="../media/image11.png"/><Relationship Id="rId8"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2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p:cSld name="Diapositive de titre">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6"/>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7" name="Google Shape;17;p6"/>
          <p:cNvPicPr preferRelativeResize="0"/>
          <p:nvPr/>
        </p:nvPicPr>
        <p:blipFill rotWithShape="1">
          <a:blip r:embed="rId3">
            <a:alphaModFix/>
          </a:blip>
          <a:srcRect b="0" l="0" r="0" t="0"/>
          <a:stretch/>
        </p:blipFill>
        <p:spPr>
          <a:xfrm>
            <a:off x="4840120" y="214483"/>
            <a:ext cx="2272609" cy="572926"/>
          </a:xfrm>
          <a:prstGeom prst="rect">
            <a:avLst/>
          </a:prstGeom>
          <a:noFill/>
          <a:ln>
            <a:noFill/>
          </a:ln>
        </p:spPr>
      </p:pic>
      <p:sp>
        <p:nvSpPr>
          <p:cNvPr id="18" name="Google Shape;18;p6"/>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6"/>
          <p:cNvSpPr txBox="1"/>
          <p:nvPr>
            <p:ph type="ctrTitle"/>
          </p:nvPr>
        </p:nvSpPr>
        <p:spPr>
          <a:xfrm>
            <a:off x="3628150" y="1732548"/>
            <a:ext cx="4902238" cy="3862136"/>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0"/>
              </a:spcBef>
              <a:spcAft>
                <a:spcPts val="0"/>
              </a:spcAft>
              <a:buClr>
                <a:srgbClr val="F7F7F7"/>
              </a:buClr>
              <a:buSzPts val="5400"/>
              <a:buFont typeface="Asap"/>
              <a:buNone/>
              <a:defRPr sz="5400">
                <a:solidFill>
                  <a:srgbClr val="F7F7F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20" name="Google Shape;20;p6"/>
          <p:cNvPicPr preferRelativeResize="0"/>
          <p:nvPr/>
        </p:nvPicPr>
        <p:blipFill rotWithShape="1">
          <a:blip r:embed="rId4">
            <a:alphaModFix/>
          </a:blip>
          <a:srcRect b="0" l="0" r="0" t="0"/>
          <a:stretch/>
        </p:blipFill>
        <p:spPr>
          <a:xfrm>
            <a:off x="4840120" y="6311919"/>
            <a:ext cx="2954719" cy="343572"/>
          </a:xfrm>
          <a:prstGeom prst="rect">
            <a:avLst/>
          </a:prstGeom>
          <a:noFill/>
          <a:ln>
            <a:noFill/>
          </a:ln>
        </p:spPr>
      </p:pic>
      <p:pic>
        <p:nvPicPr>
          <p:cNvPr id="21" name="Google Shape;21;p6"/>
          <p:cNvPicPr preferRelativeResize="0"/>
          <p:nvPr/>
        </p:nvPicPr>
        <p:blipFill rotWithShape="1">
          <a:blip r:embed="rId5">
            <a:alphaModFix/>
          </a:blip>
          <a:srcRect b="0" l="0" r="0" t="0"/>
          <a:stretch/>
        </p:blipFill>
        <p:spPr>
          <a:xfrm>
            <a:off x="690974" y="6324992"/>
            <a:ext cx="3033329" cy="330499"/>
          </a:xfrm>
          <a:prstGeom prst="rect">
            <a:avLst/>
          </a:prstGeom>
          <a:noFill/>
          <a:ln>
            <a:noFill/>
          </a:ln>
        </p:spPr>
      </p:pic>
      <p:pic>
        <p:nvPicPr>
          <p:cNvPr id="22" name="Google Shape;22;p6"/>
          <p:cNvPicPr preferRelativeResize="0"/>
          <p:nvPr/>
        </p:nvPicPr>
        <p:blipFill rotWithShape="1">
          <a:blip r:embed="rId6">
            <a:alphaModFix/>
          </a:blip>
          <a:srcRect b="33484" l="0" r="0" t="33760"/>
          <a:stretch/>
        </p:blipFill>
        <p:spPr>
          <a:xfrm>
            <a:off x="8910656" y="6217237"/>
            <a:ext cx="2144400" cy="43226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85" name="Shape 85"/>
        <p:cNvGrpSpPr/>
        <p:nvPr/>
      </p:nvGrpSpPr>
      <p:grpSpPr>
        <a:xfrm>
          <a:off x="0" y="0"/>
          <a:ext cx="0" cy="0"/>
          <a:chOff x="0" y="0"/>
          <a:chExt cx="0" cy="0"/>
        </a:xfrm>
      </p:grpSpPr>
      <p:sp>
        <p:nvSpPr>
          <p:cNvPr id="86" name="Google Shape;86;p14"/>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14"/>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88" name="Shape 88"/>
        <p:cNvGrpSpPr/>
        <p:nvPr/>
      </p:nvGrpSpPr>
      <p:grpSpPr>
        <a:xfrm>
          <a:off x="0" y="0"/>
          <a:ext cx="0" cy="0"/>
          <a:chOff x="0" y="0"/>
          <a:chExt cx="0" cy="0"/>
        </a:xfrm>
      </p:grpSpPr>
      <p:sp>
        <p:nvSpPr>
          <p:cNvPr id="89" name="Google Shape;89;p16"/>
          <p:cNvSpPr txBox="1"/>
          <p:nvPr>
            <p:ph type="title"/>
          </p:nvPr>
        </p:nvSpPr>
        <p:spPr>
          <a:xfrm>
            <a:off x="839788" y="457200"/>
            <a:ext cx="3599865" cy="1600200"/>
          </a:xfrm>
          <a:prstGeom prst="rect">
            <a:avLst/>
          </a:prstGeom>
          <a:solidFill>
            <a:srgbClr val="5B2B6B">
              <a:alpha val="88627"/>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3200"/>
              <a:buFont typeface="Asap"/>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16"/>
          <p:cNvSpPr txBox="1"/>
          <p:nvPr>
            <p:ph idx="1" type="body"/>
          </p:nvPr>
        </p:nvSpPr>
        <p:spPr>
          <a:xfrm>
            <a:off x="5546558" y="987425"/>
            <a:ext cx="5808830" cy="5229039"/>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3200"/>
              <a:buNone/>
              <a:defRPr sz="3200"/>
            </a:lvl1pPr>
            <a:lvl2pPr indent="-228600" lvl="1" marL="914400" algn="l">
              <a:lnSpc>
                <a:spcPct val="90000"/>
              </a:lnSpc>
              <a:spcBef>
                <a:spcPts val="500"/>
              </a:spcBef>
              <a:spcAft>
                <a:spcPts val="0"/>
              </a:spcAft>
              <a:buClr>
                <a:srgbClr val="1D1D1D"/>
              </a:buClr>
              <a:buSzPts val="2800"/>
              <a:buNone/>
              <a:defRPr sz="2800"/>
            </a:lvl2pPr>
            <a:lvl3pPr indent="-228600" lvl="2" marL="1371600" algn="l">
              <a:lnSpc>
                <a:spcPct val="90000"/>
              </a:lnSpc>
              <a:spcBef>
                <a:spcPts val="500"/>
              </a:spcBef>
              <a:spcAft>
                <a:spcPts val="0"/>
              </a:spcAft>
              <a:buClr>
                <a:srgbClr val="04768B"/>
              </a:buClr>
              <a:buSzPts val="2400"/>
              <a:buNone/>
              <a:defRPr sz="2400"/>
            </a:lvl3pPr>
            <a:lvl4pPr indent="-228600" lvl="3" marL="1828800" algn="l">
              <a:lnSpc>
                <a:spcPct val="90000"/>
              </a:lnSpc>
              <a:spcBef>
                <a:spcPts val="500"/>
              </a:spcBef>
              <a:spcAft>
                <a:spcPts val="0"/>
              </a:spcAft>
              <a:buClr>
                <a:srgbClr val="90A03A"/>
              </a:buClr>
              <a:buSzPts val="2000"/>
              <a:buNone/>
              <a:defRPr sz="2000"/>
            </a:lvl4pPr>
            <a:lvl5pPr indent="-228600" lvl="4" marL="2286000" algn="l">
              <a:lnSpc>
                <a:spcPct val="90000"/>
              </a:lnSpc>
              <a:spcBef>
                <a:spcPts val="500"/>
              </a:spcBef>
              <a:spcAft>
                <a:spcPts val="0"/>
              </a:spcAft>
              <a:buClr>
                <a:schemeClr val="dk1"/>
              </a:buClr>
              <a:buSzPts val="2000"/>
              <a:buNone/>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1" name="Google Shape;91;p16"/>
          <p:cNvSpPr txBox="1"/>
          <p:nvPr>
            <p:ph idx="2" type="body"/>
          </p:nvPr>
        </p:nvSpPr>
        <p:spPr>
          <a:xfrm>
            <a:off x="839788" y="2057399"/>
            <a:ext cx="3599865" cy="4159065"/>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600"/>
              <a:buNone/>
              <a:defRPr sz="1600"/>
            </a:lvl1pPr>
            <a:lvl2pPr indent="-228600" lvl="1" marL="914400" algn="l">
              <a:lnSpc>
                <a:spcPct val="90000"/>
              </a:lnSpc>
              <a:spcBef>
                <a:spcPts val="500"/>
              </a:spcBef>
              <a:spcAft>
                <a:spcPts val="0"/>
              </a:spcAft>
              <a:buClr>
                <a:srgbClr val="1D1D1D"/>
              </a:buClr>
              <a:buSzPts val="1400"/>
              <a:buNone/>
              <a:defRPr sz="1400"/>
            </a:lvl2pPr>
            <a:lvl3pPr indent="-228600" lvl="2" marL="1371600" algn="l">
              <a:lnSpc>
                <a:spcPct val="90000"/>
              </a:lnSpc>
              <a:spcBef>
                <a:spcPts val="500"/>
              </a:spcBef>
              <a:spcAft>
                <a:spcPts val="0"/>
              </a:spcAft>
              <a:buClr>
                <a:srgbClr val="04768B"/>
              </a:buClr>
              <a:buSzPts val="1200"/>
              <a:buNone/>
              <a:defRPr sz="1200"/>
            </a:lvl3pPr>
            <a:lvl4pPr indent="-228600" lvl="3" marL="1828800" algn="l">
              <a:lnSpc>
                <a:spcPct val="90000"/>
              </a:lnSpc>
              <a:spcBef>
                <a:spcPts val="500"/>
              </a:spcBef>
              <a:spcAft>
                <a:spcPts val="0"/>
              </a:spcAft>
              <a:buClr>
                <a:srgbClr val="90A03A"/>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2" name="Google Shape;92;p16"/>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93" name="Shape 93"/>
        <p:cNvGrpSpPr/>
        <p:nvPr/>
      </p:nvGrpSpPr>
      <p:grpSpPr>
        <a:xfrm>
          <a:off x="0" y="0"/>
          <a:ext cx="0" cy="0"/>
          <a:chOff x="0" y="0"/>
          <a:chExt cx="0" cy="0"/>
        </a:xfrm>
      </p:grpSpPr>
      <p:sp>
        <p:nvSpPr>
          <p:cNvPr id="94" name="Google Shape;94;p17"/>
          <p:cNvSpPr txBox="1"/>
          <p:nvPr>
            <p:ph type="title"/>
          </p:nvPr>
        </p:nvSpPr>
        <p:spPr>
          <a:xfrm>
            <a:off x="839788" y="457200"/>
            <a:ext cx="3575801" cy="1600200"/>
          </a:xfrm>
          <a:prstGeom prst="rect">
            <a:avLst/>
          </a:prstGeom>
          <a:solidFill>
            <a:srgbClr val="5B2B6B">
              <a:alpha val="88627"/>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3200"/>
              <a:buFont typeface="Asap"/>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7"/>
          <p:cNvSpPr/>
          <p:nvPr>
            <p:ph idx="2" type="pic"/>
          </p:nvPr>
        </p:nvSpPr>
        <p:spPr>
          <a:xfrm>
            <a:off x="5546558" y="987425"/>
            <a:ext cx="5808830" cy="5229039"/>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sp>
      <p:sp>
        <p:nvSpPr>
          <p:cNvPr id="96" name="Google Shape;96;p17"/>
          <p:cNvSpPr txBox="1"/>
          <p:nvPr>
            <p:ph idx="1" type="body"/>
          </p:nvPr>
        </p:nvSpPr>
        <p:spPr>
          <a:xfrm>
            <a:off x="839788" y="2057399"/>
            <a:ext cx="3575801" cy="4159065"/>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600"/>
              <a:buNone/>
              <a:defRPr sz="1600"/>
            </a:lvl1pPr>
            <a:lvl2pPr indent="-228600" lvl="1" marL="914400" algn="l">
              <a:lnSpc>
                <a:spcPct val="90000"/>
              </a:lnSpc>
              <a:spcBef>
                <a:spcPts val="500"/>
              </a:spcBef>
              <a:spcAft>
                <a:spcPts val="0"/>
              </a:spcAft>
              <a:buClr>
                <a:srgbClr val="1D1D1D"/>
              </a:buClr>
              <a:buSzPts val="1400"/>
              <a:buNone/>
              <a:defRPr sz="1400"/>
            </a:lvl2pPr>
            <a:lvl3pPr indent="-228600" lvl="2" marL="1371600" algn="l">
              <a:lnSpc>
                <a:spcPct val="90000"/>
              </a:lnSpc>
              <a:spcBef>
                <a:spcPts val="500"/>
              </a:spcBef>
              <a:spcAft>
                <a:spcPts val="0"/>
              </a:spcAft>
              <a:buClr>
                <a:srgbClr val="04768B"/>
              </a:buClr>
              <a:buSzPts val="1200"/>
              <a:buNone/>
              <a:defRPr sz="1200"/>
            </a:lvl3pPr>
            <a:lvl4pPr indent="-228600" lvl="3" marL="1828800" algn="l">
              <a:lnSpc>
                <a:spcPct val="90000"/>
              </a:lnSpc>
              <a:spcBef>
                <a:spcPts val="500"/>
              </a:spcBef>
              <a:spcAft>
                <a:spcPts val="0"/>
              </a:spcAft>
              <a:buClr>
                <a:srgbClr val="90A03A"/>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7" name="Google Shape;97;p17"/>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98" name="Shape 98"/>
        <p:cNvGrpSpPr/>
        <p:nvPr/>
      </p:nvGrpSpPr>
      <p:grpSpPr>
        <a:xfrm>
          <a:off x="0" y="0"/>
          <a:ext cx="0" cy="0"/>
          <a:chOff x="0" y="0"/>
          <a:chExt cx="0" cy="0"/>
        </a:xfrm>
      </p:grpSpPr>
      <p:sp>
        <p:nvSpPr>
          <p:cNvPr id="99" name="Google Shape;99;p18"/>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18"/>
          <p:cNvSpPr txBox="1"/>
          <p:nvPr>
            <p:ph idx="1" type="body"/>
          </p:nvPr>
        </p:nvSpPr>
        <p:spPr>
          <a:xfrm rot="5400000">
            <a:off x="3900581" y="-1236756"/>
            <a:ext cx="4390838" cy="1051560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18"/>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102" name="Shape 102"/>
        <p:cNvGrpSpPr/>
        <p:nvPr/>
      </p:nvGrpSpPr>
      <p:grpSpPr>
        <a:xfrm>
          <a:off x="0" y="0"/>
          <a:ext cx="0" cy="0"/>
          <a:chOff x="0" y="0"/>
          <a:chExt cx="0" cy="0"/>
        </a:xfrm>
      </p:grpSpPr>
      <p:sp>
        <p:nvSpPr>
          <p:cNvPr id="103" name="Google Shape;103;p19"/>
          <p:cNvSpPr txBox="1"/>
          <p:nvPr>
            <p:ph type="title"/>
          </p:nvPr>
        </p:nvSpPr>
        <p:spPr>
          <a:xfrm rot="5400000">
            <a:off x="7113680" y="1976345"/>
            <a:ext cx="5851340" cy="2628900"/>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19"/>
          <p:cNvSpPr txBox="1"/>
          <p:nvPr>
            <p:ph idx="1" type="body"/>
          </p:nvPr>
        </p:nvSpPr>
        <p:spPr>
          <a:xfrm rot="5400000">
            <a:off x="1779680" y="-576355"/>
            <a:ext cx="5851340" cy="773430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9"/>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1" type="obj">
  <p:cSld name="OBJECT">
    <p:bg>
      <p:bgPr>
        <a:blipFill>
          <a:blip r:embed="rId2">
            <a:alphaModFix amt="5000"/>
          </a:blip>
          <a:stretch>
            <a:fillRect/>
          </a:stretch>
        </a:blipFill>
      </p:bgPr>
    </p:bg>
    <p:spTree>
      <p:nvGrpSpPr>
        <p:cNvPr id="106" name="Shape 106"/>
        <p:cNvGrpSpPr/>
        <p:nvPr/>
      </p:nvGrpSpPr>
      <p:grpSpPr>
        <a:xfrm>
          <a:off x="0" y="0"/>
          <a:ext cx="0" cy="0"/>
          <a:chOff x="0" y="0"/>
          <a:chExt cx="0" cy="0"/>
        </a:xfrm>
      </p:grpSpPr>
      <p:sp>
        <p:nvSpPr>
          <p:cNvPr id="107" name="Google Shape;107;p20"/>
          <p:cNvSpPr/>
          <p:nvPr/>
        </p:nvSpPr>
        <p:spPr>
          <a:xfrm>
            <a:off x="1104900" y="1752599"/>
            <a:ext cx="3328988" cy="4470828"/>
          </a:xfrm>
          <a:prstGeom prst="rect">
            <a:avLst/>
          </a:prstGeom>
          <a:solidFill>
            <a:srgbClr val="FBFBFB">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08" name="Google Shape;108;p20"/>
          <p:cNvPicPr preferRelativeResize="0"/>
          <p:nvPr/>
        </p:nvPicPr>
        <p:blipFill rotWithShape="1">
          <a:blip r:embed="rId3">
            <a:alphaModFix/>
          </a:blip>
          <a:srcRect b="0" l="0" r="0" t="0"/>
          <a:stretch/>
        </p:blipFill>
        <p:spPr>
          <a:xfrm>
            <a:off x="543827" y="1908082"/>
            <a:ext cx="4627299" cy="4629150"/>
          </a:xfrm>
          <a:prstGeom prst="rect">
            <a:avLst/>
          </a:prstGeom>
          <a:noFill/>
          <a:ln>
            <a:noFill/>
          </a:ln>
        </p:spPr>
      </p:pic>
      <p:sp>
        <p:nvSpPr>
          <p:cNvPr id="109" name="Google Shape;109;p20"/>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20"/>
          <p:cNvSpPr txBox="1"/>
          <p:nvPr>
            <p:ph idx="1" type="body"/>
          </p:nvPr>
        </p:nvSpPr>
        <p:spPr>
          <a:xfrm>
            <a:off x="5543550" y="1825625"/>
            <a:ext cx="581025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p20"/>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2">
  <p:cSld name="Image et contenu 2">
    <p:bg>
      <p:bgPr>
        <a:blipFill>
          <a:blip r:embed="rId2">
            <a:alphaModFix amt="5000"/>
          </a:blip>
          <a:stretch>
            <a:fillRect/>
          </a:stretch>
        </a:blipFill>
      </p:bgPr>
    </p:bg>
    <p:spTree>
      <p:nvGrpSpPr>
        <p:cNvPr id="112" name="Shape 112"/>
        <p:cNvGrpSpPr/>
        <p:nvPr/>
      </p:nvGrpSpPr>
      <p:grpSpPr>
        <a:xfrm>
          <a:off x="0" y="0"/>
          <a:ext cx="0" cy="0"/>
          <a:chOff x="0" y="0"/>
          <a:chExt cx="0" cy="0"/>
        </a:xfrm>
      </p:grpSpPr>
      <p:sp>
        <p:nvSpPr>
          <p:cNvPr id="113" name="Google Shape;113;p21"/>
          <p:cNvSpPr/>
          <p:nvPr/>
        </p:nvSpPr>
        <p:spPr>
          <a:xfrm>
            <a:off x="1104900" y="1752599"/>
            <a:ext cx="3328988" cy="4470828"/>
          </a:xfrm>
          <a:prstGeom prst="rect">
            <a:avLst/>
          </a:prstGeom>
          <a:solidFill>
            <a:srgbClr val="FBFBFB">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4" name="Google Shape;114;p21"/>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p21"/>
          <p:cNvSpPr txBox="1"/>
          <p:nvPr>
            <p:ph idx="1" type="body"/>
          </p:nvPr>
        </p:nvSpPr>
        <p:spPr>
          <a:xfrm>
            <a:off x="5543550" y="1825625"/>
            <a:ext cx="5810250" cy="4387396"/>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16" name="Google Shape;116;p21"/>
          <p:cNvPicPr preferRelativeResize="0"/>
          <p:nvPr/>
        </p:nvPicPr>
        <p:blipFill rotWithShape="1">
          <a:blip r:embed="rId3">
            <a:alphaModFix/>
          </a:blip>
          <a:srcRect b="12506" l="0" r="0" t="0"/>
          <a:stretch/>
        </p:blipFill>
        <p:spPr>
          <a:xfrm>
            <a:off x="241749" y="1701094"/>
            <a:ext cx="5154844" cy="4511927"/>
          </a:xfrm>
          <a:prstGeom prst="rect">
            <a:avLst/>
          </a:prstGeom>
          <a:noFill/>
          <a:ln>
            <a:noFill/>
          </a:ln>
        </p:spPr>
      </p:pic>
      <p:sp>
        <p:nvSpPr>
          <p:cNvPr id="117" name="Google Shape;117;p21"/>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3">
  <p:cSld name="Image et contenu 3">
    <p:bg>
      <p:bgPr>
        <a:blipFill>
          <a:blip r:embed="rId2">
            <a:alphaModFix amt="5000"/>
          </a:blip>
          <a:stretch>
            <a:fillRect/>
          </a:stretch>
        </a:blipFill>
      </p:bgPr>
    </p:bg>
    <p:spTree>
      <p:nvGrpSpPr>
        <p:cNvPr id="118" name="Shape 118"/>
        <p:cNvGrpSpPr/>
        <p:nvPr/>
      </p:nvGrpSpPr>
      <p:grpSpPr>
        <a:xfrm>
          <a:off x="0" y="0"/>
          <a:ext cx="0" cy="0"/>
          <a:chOff x="0" y="0"/>
          <a:chExt cx="0" cy="0"/>
        </a:xfrm>
      </p:grpSpPr>
      <p:sp>
        <p:nvSpPr>
          <p:cNvPr id="119" name="Google Shape;119;p22"/>
          <p:cNvSpPr/>
          <p:nvPr/>
        </p:nvSpPr>
        <p:spPr>
          <a:xfrm>
            <a:off x="1104900" y="1752599"/>
            <a:ext cx="3328988" cy="4470828"/>
          </a:xfrm>
          <a:prstGeom prst="rect">
            <a:avLst/>
          </a:prstGeom>
          <a:solidFill>
            <a:srgbClr val="FBFBFB">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20" name="Google Shape;120;p22"/>
          <p:cNvPicPr preferRelativeResize="0"/>
          <p:nvPr/>
        </p:nvPicPr>
        <p:blipFill rotWithShape="1">
          <a:blip r:embed="rId3">
            <a:alphaModFix/>
          </a:blip>
          <a:srcRect b="0" l="0" r="0" t="0"/>
          <a:stretch/>
        </p:blipFill>
        <p:spPr>
          <a:xfrm>
            <a:off x="772886" y="1825625"/>
            <a:ext cx="4349598" cy="4351338"/>
          </a:xfrm>
          <a:prstGeom prst="rect">
            <a:avLst/>
          </a:prstGeom>
          <a:noFill/>
          <a:ln>
            <a:noFill/>
          </a:ln>
        </p:spPr>
      </p:pic>
      <p:sp>
        <p:nvSpPr>
          <p:cNvPr id="121" name="Google Shape;121;p22"/>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2"/>
          <p:cNvSpPr txBox="1"/>
          <p:nvPr>
            <p:ph idx="1" type="body"/>
          </p:nvPr>
        </p:nvSpPr>
        <p:spPr>
          <a:xfrm>
            <a:off x="5543550" y="1825625"/>
            <a:ext cx="581025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 name="Google Shape;123;p22"/>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4">
  <p:cSld name="Image et contenu 4">
    <p:bg>
      <p:bgPr>
        <a:blipFill>
          <a:blip r:embed="rId2">
            <a:alphaModFix amt="5000"/>
          </a:blip>
          <a:stretch>
            <a:fillRect/>
          </a:stretch>
        </a:blipFill>
      </p:bgPr>
    </p:bg>
    <p:spTree>
      <p:nvGrpSpPr>
        <p:cNvPr id="124" name="Shape 124"/>
        <p:cNvGrpSpPr/>
        <p:nvPr/>
      </p:nvGrpSpPr>
      <p:grpSpPr>
        <a:xfrm>
          <a:off x="0" y="0"/>
          <a:ext cx="0" cy="0"/>
          <a:chOff x="0" y="0"/>
          <a:chExt cx="0" cy="0"/>
        </a:xfrm>
      </p:grpSpPr>
      <p:sp>
        <p:nvSpPr>
          <p:cNvPr id="125" name="Google Shape;125;p23"/>
          <p:cNvSpPr/>
          <p:nvPr/>
        </p:nvSpPr>
        <p:spPr>
          <a:xfrm>
            <a:off x="1104900" y="1752599"/>
            <a:ext cx="3328988" cy="4470828"/>
          </a:xfrm>
          <a:prstGeom prst="rect">
            <a:avLst/>
          </a:prstGeom>
          <a:solidFill>
            <a:srgbClr val="FBFBFB">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26" name="Google Shape;126;p23"/>
          <p:cNvPicPr preferRelativeResize="0"/>
          <p:nvPr/>
        </p:nvPicPr>
        <p:blipFill rotWithShape="1">
          <a:blip r:embed="rId3">
            <a:alphaModFix/>
          </a:blip>
          <a:srcRect b="0" l="0" r="0" t="0"/>
          <a:stretch/>
        </p:blipFill>
        <p:spPr>
          <a:xfrm>
            <a:off x="685800" y="1825625"/>
            <a:ext cx="4389084" cy="4390840"/>
          </a:xfrm>
          <a:prstGeom prst="rect">
            <a:avLst/>
          </a:prstGeom>
          <a:noFill/>
          <a:ln>
            <a:noFill/>
          </a:ln>
        </p:spPr>
      </p:pic>
      <p:sp>
        <p:nvSpPr>
          <p:cNvPr id="127" name="Google Shape;127;p23"/>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p23"/>
          <p:cNvSpPr txBox="1"/>
          <p:nvPr>
            <p:ph idx="1" type="body"/>
          </p:nvPr>
        </p:nvSpPr>
        <p:spPr>
          <a:xfrm>
            <a:off x="5543550" y="1825625"/>
            <a:ext cx="581025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 name="Google Shape;129;p23"/>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130" name="Shape 130"/>
        <p:cNvGrpSpPr/>
        <p:nvPr/>
      </p:nvGrpSpPr>
      <p:grpSpPr>
        <a:xfrm>
          <a:off x="0" y="0"/>
          <a:ext cx="0" cy="0"/>
          <a:chOff x="0" y="0"/>
          <a:chExt cx="0" cy="0"/>
        </a:xfrm>
      </p:grpSpPr>
      <p:sp>
        <p:nvSpPr>
          <p:cNvPr id="131" name="Google Shape;131;p24"/>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4"/>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p:cSld name="Titre et contenu">
    <p:bg>
      <p:bgPr>
        <a:blipFill>
          <a:blip r:embed="rId2">
            <a:alphaModFix amt="5000"/>
          </a:blip>
          <a:stretch>
            <a:fillRect/>
          </a:stretch>
        </a:blipFill>
      </p:bgPr>
    </p:bg>
    <p:spTree>
      <p:nvGrpSpPr>
        <p:cNvPr id="23" name="Shape 23"/>
        <p:cNvGrpSpPr/>
        <p:nvPr/>
      </p:nvGrpSpPr>
      <p:grpSpPr>
        <a:xfrm>
          <a:off x="0" y="0"/>
          <a:ext cx="0" cy="0"/>
          <a:chOff x="0" y="0"/>
          <a:chExt cx="0" cy="0"/>
        </a:xfrm>
      </p:grpSpPr>
      <p:sp>
        <p:nvSpPr>
          <p:cNvPr id="24" name="Google Shape;24;p7"/>
          <p:cNvSpPr txBox="1"/>
          <p:nvPr>
            <p:ph idx="1" type="body"/>
          </p:nvPr>
        </p:nvSpPr>
        <p:spPr>
          <a:xfrm>
            <a:off x="838200" y="1825625"/>
            <a:ext cx="10515600" cy="4390838"/>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04768B"/>
              </a:buClr>
              <a:buSzPts val="2400"/>
              <a:buNone/>
              <a:defRPr>
                <a:solidFill>
                  <a:srgbClr val="04768B"/>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7"/>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
        <p:nvSpPr>
          <p:cNvPr id="26" name="Google Shape;26;p7"/>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bg>
      <p:bgPr>
        <a:blipFill>
          <a:blip r:embed="rId2">
            <a:alphaModFix amt="9000"/>
          </a:blip>
          <a:stretch>
            <a:fillRect/>
          </a:stretch>
        </a:blipFill>
      </p:bgPr>
    </p:bg>
    <p:spTree>
      <p:nvGrpSpPr>
        <p:cNvPr id="139" name="Shape 139"/>
        <p:cNvGrpSpPr/>
        <p:nvPr/>
      </p:nvGrpSpPr>
      <p:grpSpPr>
        <a:xfrm>
          <a:off x="0" y="0"/>
          <a:ext cx="0" cy="0"/>
          <a:chOff x="0" y="0"/>
          <a:chExt cx="0" cy="0"/>
        </a:xfrm>
      </p:grpSpPr>
      <p:sp>
        <p:nvSpPr>
          <p:cNvPr id="140" name="Google Shape;140;g27cd636eb15_0_146"/>
          <p:cNvSpPr/>
          <p:nvPr/>
        </p:nvSpPr>
        <p:spPr>
          <a:xfrm>
            <a:off x="1178488" y="1015710"/>
            <a:ext cx="9975300" cy="4887300"/>
          </a:xfrm>
          <a:prstGeom prst="rect">
            <a:avLst/>
          </a:prstGeom>
          <a:solidFill>
            <a:srgbClr val="FBFBFB">
              <a:alpha val="305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41" name="Google Shape;141;g27cd636eb15_0_146"/>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p:cSld name="Diapositive de titr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g27cd636eb15_0_149"/>
          <p:cNvSpPr/>
          <p:nvPr/>
        </p:nvSpPr>
        <p:spPr>
          <a:xfrm>
            <a:off x="0" y="6311989"/>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44" name="Google Shape;144;g27cd636eb15_0_149"/>
          <p:cNvPicPr preferRelativeResize="0"/>
          <p:nvPr/>
        </p:nvPicPr>
        <p:blipFill rotWithShape="1">
          <a:blip r:embed="rId3">
            <a:alphaModFix/>
          </a:blip>
          <a:srcRect b="0" l="0" r="0" t="0"/>
          <a:stretch/>
        </p:blipFill>
        <p:spPr>
          <a:xfrm>
            <a:off x="4840120" y="214483"/>
            <a:ext cx="2272608" cy="572926"/>
          </a:xfrm>
          <a:prstGeom prst="rect">
            <a:avLst/>
          </a:prstGeom>
          <a:noFill/>
          <a:ln>
            <a:noFill/>
          </a:ln>
        </p:spPr>
      </p:pic>
      <p:sp>
        <p:nvSpPr>
          <p:cNvPr id="145" name="Google Shape;145;g27cd636eb15_0_149"/>
          <p:cNvSpPr/>
          <p:nvPr/>
        </p:nvSpPr>
        <p:spPr>
          <a:xfrm>
            <a:off x="29132" y="6217237"/>
            <a:ext cx="9663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46" name="Google Shape;146;g27cd636eb15_0_149"/>
          <p:cNvSpPr txBox="1"/>
          <p:nvPr>
            <p:ph type="ctrTitle"/>
          </p:nvPr>
        </p:nvSpPr>
        <p:spPr>
          <a:xfrm>
            <a:off x="3628150" y="1732548"/>
            <a:ext cx="4902300" cy="3862500"/>
          </a:xfrm>
          <a:prstGeom prst="rect">
            <a:avLst/>
          </a:prstGeom>
          <a:noFill/>
          <a:ln>
            <a:noFill/>
          </a:ln>
        </p:spPr>
        <p:txBody>
          <a:bodyPr anchorCtr="0" anchor="t" bIns="45700" lIns="91425" spcFirstLastPara="1" rIns="91425" wrap="square" tIns="45700">
            <a:normAutofit/>
          </a:bodyPr>
          <a:lstStyle>
            <a:lvl1pPr lvl="0" rtl="0" algn="ctr">
              <a:lnSpc>
                <a:spcPct val="90000"/>
              </a:lnSpc>
              <a:spcBef>
                <a:spcPts val="0"/>
              </a:spcBef>
              <a:spcAft>
                <a:spcPts val="0"/>
              </a:spcAft>
              <a:buClr>
                <a:srgbClr val="F7F7F7"/>
              </a:buClr>
              <a:buSzPts val="5500"/>
              <a:buFont typeface="Asap"/>
              <a:buNone/>
              <a:defRPr sz="5500">
                <a:solidFill>
                  <a:srgbClr val="F7F7F7"/>
                </a:solidFill>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pic>
        <p:nvPicPr>
          <p:cNvPr id="147" name="Google Shape;147;g27cd636eb15_0_149"/>
          <p:cNvPicPr preferRelativeResize="0"/>
          <p:nvPr/>
        </p:nvPicPr>
        <p:blipFill rotWithShape="1">
          <a:blip r:embed="rId4">
            <a:alphaModFix/>
          </a:blip>
          <a:srcRect b="0" l="0" r="0" t="0"/>
          <a:stretch/>
        </p:blipFill>
        <p:spPr>
          <a:xfrm>
            <a:off x="4840120" y="6311919"/>
            <a:ext cx="2954719" cy="343572"/>
          </a:xfrm>
          <a:prstGeom prst="rect">
            <a:avLst/>
          </a:prstGeom>
          <a:noFill/>
          <a:ln>
            <a:noFill/>
          </a:ln>
        </p:spPr>
      </p:pic>
      <p:pic>
        <p:nvPicPr>
          <p:cNvPr id="148" name="Google Shape;148;g27cd636eb15_0_149"/>
          <p:cNvPicPr preferRelativeResize="0"/>
          <p:nvPr/>
        </p:nvPicPr>
        <p:blipFill rotWithShape="1">
          <a:blip r:embed="rId5">
            <a:alphaModFix/>
          </a:blip>
          <a:srcRect b="0" l="0" r="0" t="0"/>
          <a:stretch/>
        </p:blipFill>
        <p:spPr>
          <a:xfrm>
            <a:off x="690974" y="6324992"/>
            <a:ext cx="3033331" cy="330499"/>
          </a:xfrm>
          <a:prstGeom prst="rect">
            <a:avLst/>
          </a:prstGeom>
          <a:noFill/>
          <a:ln>
            <a:noFill/>
          </a:ln>
        </p:spPr>
      </p:pic>
      <p:pic>
        <p:nvPicPr>
          <p:cNvPr id="149" name="Google Shape;149;g27cd636eb15_0_149"/>
          <p:cNvPicPr preferRelativeResize="0"/>
          <p:nvPr/>
        </p:nvPicPr>
        <p:blipFill rotWithShape="1">
          <a:blip r:embed="rId6">
            <a:alphaModFix/>
          </a:blip>
          <a:srcRect b="33482" l="0" r="0" t="33761"/>
          <a:stretch/>
        </p:blipFill>
        <p:spPr>
          <a:xfrm>
            <a:off x="8910656" y="6217237"/>
            <a:ext cx="2144401" cy="432262"/>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enaires (Français)">
  <p:cSld name="Partenaires (Français)">
    <p:bg>
      <p:bgPr>
        <a:blipFill>
          <a:blip r:embed="rId2">
            <a:alphaModFix/>
          </a:blip>
          <a:stretch>
            <a:fillRect/>
          </a:stretch>
        </a:blipFill>
      </p:bgPr>
    </p:bg>
    <p:spTree>
      <p:nvGrpSpPr>
        <p:cNvPr id="150" name="Shape 150"/>
        <p:cNvGrpSpPr/>
        <p:nvPr/>
      </p:nvGrpSpPr>
      <p:grpSpPr>
        <a:xfrm>
          <a:off x="0" y="0"/>
          <a:ext cx="0" cy="0"/>
          <a:chOff x="0" y="0"/>
          <a:chExt cx="0" cy="0"/>
        </a:xfrm>
      </p:grpSpPr>
      <p:pic>
        <p:nvPicPr>
          <p:cNvPr id="151" name="Google Shape;151;g27cd636eb15_0_157"/>
          <p:cNvPicPr preferRelativeResize="0"/>
          <p:nvPr/>
        </p:nvPicPr>
        <p:blipFill rotWithShape="1">
          <a:blip r:embed="rId3">
            <a:alphaModFix/>
          </a:blip>
          <a:srcRect b="0" l="0" r="0" t="0"/>
          <a:stretch/>
        </p:blipFill>
        <p:spPr>
          <a:xfrm>
            <a:off x="3000374" y="2714230"/>
            <a:ext cx="3095626" cy="1905000"/>
          </a:xfrm>
          <a:prstGeom prst="rect">
            <a:avLst/>
          </a:prstGeom>
          <a:noFill/>
          <a:ln>
            <a:noFill/>
          </a:ln>
        </p:spPr>
      </p:pic>
      <p:sp>
        <p:nvSpPr>
          <p:cNvPr id="152" name="Google Shape;152;g27cd636eb15_0_157"/>
          <p:cNvSpPr/>
          <p:nvPr/>
        </p:nvSpPr>
        <p:spPr>
          <a:xfrm>
            <a:off x="0" y="6311989"/>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53" name="Google Shape;153;g27cd636eb15_0_157"/>
          <p:cNvSpPr/>
          <p:nvPr/>
        </p:nvSpPr>
        <p:spPr>
          <a:xfrm>
            <a:off x="29132" y="6217237"/>
            <a:ext cx="9663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54" name="Google Shape;154;g27cd636eb15_0_157"/>
          <p:cNvPicPr preferRelativeResize="0"/>
          <p:nvPr/>
        </p:nvPicPr>
        <p:blipFill rotWithShape="1">
          <a:blip r:embed="rId4">
            <a:alphaModFix/>
          </a:blip>
          <a:srcRect b="0" l="0" r="0" t="0"/>
          <a:stretch/>
        </p:blipFill>
        <p:spPr>
          <a:xfrm>
            <a:off x="4859339" y="138807"/>
            <a:ext cx="2473321" cy="899015"/>
          </a:xfrm>
          <a:prstGeom prst="rect">
            <a:avLst/>
          </a:prstGeom>
          <a:noFill/>
          <a:ln>
            <a:noFill/>
          </a:ln>
        </p:spPr>
      </p:pic>
      <p:pic>
        <p:nvPicPr>
          <p:cNvPr id="155" name="Google Shape;155;g27cd636eb15_0_157"/>
          <p:cNvPicPr preferRelativeResize="0"/>
          <p:nvPr/>
        </p:nvPicPr>
        <p:blipFill rotWithShape="1">
          <a:blip r:embed="rId5">
            <a:alphaModFix/>
          </a:blip>
          <a:srcRect b="0" l="0" r="0" t="0"/>
          <a:stretch/>
        </p:blipFill>
        <p:spPr>
          <a:xfrm>
            <a:off x="15373" y="4935087"/>
            <a:ext cx="2325790" cy="1431256"/>
          </a:xfrm>
          <a:prstGeom prst="rect">
            <a:avLst/>
          </a:prstGeom>
          <a:noFill/>
          <a:ln>
            <a:noFill/>
          </a:ln>
        </p:spPr>
      </p:pic>
      <p:pic>
        <p:nvPicPr>
          <p:cNvPr id="156" name="Google Shape;156;g27cd636eb15_0_157"/>
          <p:cNvPicPr preferRelativeResize="0"/>
          <p:nvPr/>
        </p:nvPicPr>
        <p:blipFill rotWithShape="1">
          <a:blip r:embed="rId6">
            <a:alphaModFix/>
          </a:blip>
          <a:srcRect b="0" l="0" r="0" t="0"/>
          <a:stretch/>
        </p:blipFill>
        <p:spPr>
          <a:xfrm>
            <a:off x="7086367" y="4959864"/>
            <a:ext cx="2325790" cy="1431256"/>
          </a:xfrm>
          <a:prstGeom prst="rect">
            <a:avLst/>
          </a:prstGeom>
          <a:noFill/>
          <a:ln>
            <a:noFill/>
          </a:ln>
        </p:spPr>
      </p:pic>
      <p:pic>
        <p:nvPicPr>
          <p:cNvPr id="157" name="Google Shape;157;g27cd636eb15_0_157"/>
          <p:cNvPicPr preferRelativeResize="0"/>
          <p:nvPr/>
        </p:nvPicPr>
        <p:blipFill rotWithShape="1">
          <a:blip r:embed="rId7">
            <a:alphaModFix/>
          </a:blip>
          <a:srcRect b="0" l="0" r="0" t="0"/>
          <a:stretch/>
        </p:blipFill>
        <p:spPr>
          <a:xfrm>
            <a:off x="4729369" y="4924723"/>
            <a:ext cx="2325790" cy="1431256"/>
          </a:xfrm>
          <a:prstGeom prst="rect">
            <a:avLst/>
          </a:prstGeom>
          <a:noFill/>
          <a:ln>
            <a:noFill/>
          </a:ln>
        </p:spPr>
      </p:pic>
      <p:pic>
        <p:nvPicPr>
          <p:cNvPr id="158" name="Google Shape;158;g27cd636eb15_0_157"/>
          <p:cNvPicPr preferRelativeResize="0"/>
          <p:nvPr/>
        </p:nvPicPr>
        <p:blipFill rotWithShape="1">
          <a:blip r:embed="rId8">
            <a:alphaModFix/>
          </a:blip>
          <a:srcRect b="0" l="0" r="0" t="0"/>
          <a:stretch/>
        </p:blipFill>
        <p:spPr>
          <a:xfrm>
            <a:off x="9096374" y="2797013"/>
            <a:ext cx="3095626" cy="1905002"/>
          </a:xfrm>
          <a:prstGeom prst="rect">
            <a:avLst/>
          </a:prstGeom>
          <a:noFill/>
          <a:ln>
            <a:noFill/>
          </a:ln>
        </p:spPr>
      </p:pic>
      <p:pic>
        <p:nvPicPr>
          <p:cNvPr id="159" name="Google Shape;159;g27cd636eb15_0_157"/>
          <p:cNvPicPr preferRelativeResize="0"/>
          <p:nvPr/>
        </p:nvPicPr>
        <p:blipFill rotWithShape="1">
          <a:blip r:embed="rId9">
            <a:alphaModFix/>
          </a:blip>
          <a:srcRect b="0" l="0" r="0" t="0"/>
          <a:stretch/>
        </p:blipFill>
        <p:spPr>
          <a:xfrm>
            <a:off x="2372371" y="4914361"/>
            <a:ext cx="2325790" cy="1431256"/>
          </a:xfrm>
          <a:prstGeom prst="rect">
            <a:avLst/>
          </a:prstGeom>
          <a:noFill/>
          <a:ln>
            <a:noFill/>
          </a:ln>
        </p:spPr>
      </p:pic>
      <p:pic>
        <p:nvPicPr>
          <p:cNvPr id="160" name="Google Shape;160;g27cd636eb15_0_157"/>
          <p:cNvPicPr preferRelativeResize="0"/>
          <p:nvPr/>
        </p:nvPicPr>
        <p:blipFill rotWithShape="1">
          <a:blip r:embed="rId10">
            <a:alphaModFix/>
          </a:blip>
          <a:srcRect b="0" l="0" r="0" t="0"/>
          <a:stretch/>
        </p:blipFill>
        <p:spPr>
          <a:xfrm>
            <a:off x="8611" y="2759084"/>
            <a:ext cx="3095626" cy="1905000"/>
          </a:xfrm>
          <a:prstGeom prst="rect">
            <a:avLst/>
          </a:prstGeom>
          <a:noFill/>
          <a:ln>
            <a:noFill/>
          </a:ln>
        </p:spPr>
      </p:pic>
      <p:pic>
        <p:nvPicPr>
          <p:cNvPr id="161" name="Google Shape;161;g27cd636eb15_0_157"/>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sp>
        <p:nvSpPr>
          <p:cNvPr id="162" name="Google Shape;162;g27cd636eb15_0_157"/>
          <p:cNvSpPr txBox="1"/>
          <p:nvPr/>
        </p:nvSpPr>
        <p:spPr>
          <a:xfrm>
            <a:off x="2087033" y="1894891"/>
            <a:ext cx="80181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Partenariats et commanditaires</a:t>
            </a:r>
            <a:endParaRPr b="0" i="0" sz="4400" u="none" cap="none" strike="noStrike">
              <a:solidFill>
                <a:srgbClr val="0EAB9A"/>
              </a:solidFill>
              <a:latin typeface="Asap"/>
              <a:ea typeface="Asap"/>
              <a:cs typeface="Asap"/>
              <a:sym typeface="Asap"/>
            </a:endParaRPr>
          </a:p>
        </p:txBody>
      </p:sp>
      <p:sp>
        <p:nvSpPr>
          <p:cNvPr id="163" name="Google Shape;163;g27cd636eb15_0_157"/>
          <p:cNvSpPr/>
          <p:nvPr/>
        </p:nvSpPr>
        <p:spPr>
          <a:xfrm>
            <a:off x="-2" y="6324384"/>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64" name="Google Shape;164;g27cd636eb15_0_157"/>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English)">
  <p:cSld name="Partners (English)">
    <p:bg>
      <p:bgPr>
        <a:blipFill>
          <a:blip r:embed="rId2">
            <a:alphaModFix/>
          </a:blip>
          <a:stretch>
            <a:fillRect/>
          </a:stretch>
        </a:blipFill>
      </p:bgPr>
    </p:bg>
    <p:spTree>
      <p:nvGrpSpPr>
        <p:cNvPr id="165" name="Shape 165"/>
        <p:cNvGrpSpPr/>
        <p:nvPr/>
      </p:nvGrpSpPr>
      <p:grpSpPr>
        <a:xfrm>
          <a:off x="0" y="0"/>
          <a:ext cx="0" cy="0"/>
          <a:chOff x="0" y="0"/>
          <a:chExt cx="0" cy="0"/>
        </a:xfrm>
      </p:grpSpPr>
      <p:sp>
        <p:nvSpPr>
          <p:cNvPr id="166" name="Google Shape;166;g27cd636eb15_0_172"/>
          <p:cNvSpPr/>
          <p:nvPr/>
        </p:nvSpPr>
        <p:spPr>
          <a:xfrm>
            <a:off x="0" y="6311989"/>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67" name="Google Shape;167;g27cd636eb15_0_172"/>
          <p:cNvSpPr/>
          <p:nvPr/>
        </p:nvSpPr>
        <p:spPr>
          <a:xfrm>
            <a:off x="29132" y="6217237"/>
            <a:ext cx="9663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68" name="Google Shape;168;g27cd636eb15_0_172"/>
          <p:cNvPicPr preferRelativeResize="0"/>
          <p:nvPr/>
        </p:nvPicPr>
        <p:blipFill rotWithShape="1">
          <a:blip r:embed="rId3">
            <a:alphaModFix/>
          </a:blip>
          <a:srcRect b="0" l="0" r="0" t="0"/>
          <a:stretch/>
        </p:blipFill>
        <p:spPr>
          <a:xfrm>
            <a:off x="4859339" y="138807"/>
            <a:ext cx="2473321" cy="899015"/>
          </a:xfrm>
          <a:prstGeom prst="rect">
            <a:avLst/>
          </a:prstGeom>
          <a:noFill/>
          <a:ln>
            <a:noFill/>
          </a:ln>
        </p:spPr>
      </p:pic>
      <p:sp>
        <p:nvSpPr>
          <p:cNvPr id="169" name="Google Shape;169;g27cd636eb15_0_172"/>
          <p:cNvSpPr txBox="1"/>
          <p:nvPr/>
        </p:nvSpPr>
        <p:spPr>
          <a:xfrm>
            <a:off x="3185652" y="1961140"/>
            <a:ext cx="58209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Partners and Sponsors</a:t>
            </a:r>
            <a:endParaRPr b="0" i="0" sz="4400" u="none" cap="none" strike="noStrike">
              <a:solidFill>
                <a:srgbClr val="0EAB9A"/>
              </a:solidFill>
              <a:latin typeface="Asap"/>
              <a:ea typeface="Asap"/>
              <a:cs typeface="Asap"/>
              <a:sym typeface="Asap"/>
            </a:endParaRPr>
          </a:p>
        </p:txBody>
      </p:sp>
      <p:sp>
        <p:nvSpPr>
          <p:cNvPr id="170" name="Google Shape;170;g27cd636eb15_0_172"/>
          <p:cNvSpPr/>
          <p:nvPr/>
        </p:nvSpPr>
        <p:spPr>
          <a:xfrm>
            <a:off x="0" y="6317171"/>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71" name="Google Shape;171;g27cd636eb15_0_172"/>
          <p:cNvPicPr preferRelativeResize="0"/>
          <p:nvPr/>
        </p:nvPicPr>
        <p:blipFill rotWithShape="1">
          <a:blip r:embed="rId4">
            <a:alphaModFix/>
          </a:blip>
          <a:srcRect b="0" l="0" r="0" t="0"/>
          <a:stretch/>
        </p:blipFill>
        <p:spPr>
          <a:xfrm>
            <a:off x="3000374" y="2714230"/>
            <a:ext cx="3095626" cy="1905000"/>
          </a:xfrm>
          <a:prstGeom prst="rect">
            <a:avLst/>
          </a:prstGeom>
          <a:noFill/>
          <a:ln>
            <a:noFill/>
          </a:ln>
        </p:spPr>
      </p:pic>
      <p:pic>
        <p:nvPicPr>
          <p:cNvPr id="172" name="Google Shape;172;g27cd636eb15_0_172"/>
          <p:cNvPicPr preferRelativeResize="0"/>
          <p:nvPr/>
        </p:nvPicPr>
        <p:blipFill rotWithShape="1">
          <a:blip r:embed="rId5">
            <a:alphaModFix/>
          </a:blip>
          <a:srcRect b="0" l="0" r="0" t="0"/>
          <a:stretch/>
        </p:blipFill>
        <p:spPr>
          <a:xfrm>
            <a:off x="15373" y="4935087"/>
            <a:ext cx="2325790" cy="1431256"/>
          </a:xfrm>
          <a:prstGeom prst="rect">
            <a:avLst/>
          </a:prstGeom>
          <a:noFill/>
          <a:ln>
            <a:noFill/>
          </a:ln>
        </p:spPr>
      </p:pic>
      <p:pic>
        <p:nvPicPr>
          <p:cNvPr id="173" name="Google Shape;173;g27cd636eb15_0_172"/>
          <p:cNvPicPr preferRelativeResize="0"/>
          <p:nvPr/>
        </p:nvPicPr>
        <p:blipFill rotWithShape="1">
          <a:blip r:embed="rId6">
            <a:alphaModFix/>
          </a:blip>
          <a:srcRect b="0" l="0" r="0" t="0"/>
          <a:stretch/>
        </p:blipFill>
        <p:spPr>
          <a:xfrm>
            <a:off x="7086367" y="4959864"/>
            <a:ext cx="2325790" cy="1431256"/>
          </a:xfrm>
          <a:prstGeom prst="rect">
            <a:avLst/>
          </a:prstGeom>
          <a:noFill/>
          <a:ln>
            <a:noFill/>
          </a:ln>
        </p:spPr>
      </p:pic>
      <p:pic>
        <p:nvPicPr>
          <p:cNvPr id="174" name="Google Shape;174;g27cd636eb15_0_172"/>
          <p:cNvPicPr preferRelativeResize="0"/>
          <p:nvPr/>
        </p:nvPicPr>
        <p:blipFill rotWithShape="1">
          <a:blip r:embed="rId7">
            <a:alphaModFix/>
          </a:blip>
          <a:srcRect b="0" l="0" r="0" t="0"/>
          <a:stretch/>
        </p:blipFill>
        <p:spPr>
          <a:xfrm>
            <a:off x="4729369" y="4924723"/>
            <a:ext cx="2325790" cy="1431256"/>
          </a:xfrm>
          <a:prstGeom prst="rect">
            <a:avLst/>
          </a:prstGeom>
          <a:noFill/>
          <a:ln>
            <a:noFill/>
          </a:ln>
        </p:spPr>
      </p:pic>
      <p:pic>
        <p:nvPicPr>
          <p:cNvPr id="175" name="Google Shape;175;g27cd636eb15_0_172"/>
          <p:cNvPicPr preferRelativeResize="0"/>
          <p:nvPr/>
        </p:nvPicPr>
        <p:blipFill rotWithShape="1">
          <a:blip r:embed="rId8">
            <a:alphaModFix/>
          </a:blip>
          <a:srcRect b="0" l="0" r="0" t="0"/>
          <a:stretch/>
        </p:blipFill>
        <p:spPr>
          <a:xfrm>
            <a:off x="9096374" y="2797013"/>
            <a:ext cx="3095626" cy="1905002"/>
          </a:xfrm>
          <a:prstGeom prst="rect">
            <a:avLst/>
          </a:prstGeom>
          <a:noFill/>
          <a:ln>
            <a:noFill/>
          </a:ln>
        </p:spPr>
      </p:pic>
      <p:pic>
        <p:nvPicPr>
          <p:cNvPr id="176" name="Google Shape;176;g27cd636eb15_0_172"/>
          <p:cNvPicPr preferRelativeResize="0"/>
          <p:nvPr/>
        </p:nvPicPr>
        <p:blipFill rotWithShape="1">
          <a:blip r:embed="rId9">
            <a:alphaModFix/>
          </a:blip>
          <a:srcRect b="0" l="0" r="0" t="0"/>
          <a:stretch/>
        </p:blipFill>
        <p:spPr>
          <a:xfrm>
            <a:off x="2372371" y="4914361"/>
            <a:ext cx="2325790" cy="1431256"/>
          </a:xfrm>
          <a:prstGeom prst="rect">
            <a:avLst/>
          </a:prstGeom>
          <a:noFill/>
          <a:ln>
            <a:noFill/>
          </a:ln>
        </p:spPr>
      </p:pic>
      <p:pic>
        <p:nvPicPr>
          <p:cNvPr id="177" name="Google Shape;177;g27cd636eb15_0_172"/>
          <p:cNvPicPr preferRelativeResize="0"/>
          <p:nvPr/>
        </p:nvPicPr>
        <p:blipFill rotWithShape="1">
          <a:blip r:embed="rId10">
            <a:alphaModFix/>
          </a:blip>
          <a:srcRect b="0" l="0" r="0" t="0"/>
          <a:stretch/>
        </p:blipFill>
        <p:spPr>
          <a:xfrm>
            <a:off x="0" y="2761606"/>
            <a:ext cx="3095626" cy="1905000"/>
          </a:xfrm>
          <a:prstGeom prst="rect">
            <a:avLst/>
          </a:prstGeom>
          <a:noFill/>
          <a:ln>
            <a:noFill/>
          </a:ln>
        </p:spPr>
      </p:pic>
      <p:pic>
        <p:nvPicPr>
          <p:cNvPr id="178" name="Google Shape;178;g27cd636eb15_0_172"/>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pic>
        <p:nvPicPr>
          <p:cNvPr id="179" name="Google Shape;179;g27cd636eb15_0_172"/>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p:cSld name="Titre et contenu">
    <p:bg>
      <p:bgPr>
        <a:blipFill>
          <a:blip r:embed="rId2">
            <a:alphaModFix amt="5000"/>
          </a:blip>
          <a:stretch>
            <a:fillRect/>
          </a:stretch>
        </a:blipFill>
      </p:bgPr>
    </p:bg>
    <p:spTree>
      <p:nvGrpSpPr>
        <p:cNvPr id="180" name="Shape 180"/>
        <p:cNvGrpSpPr/>
        <p:nvPr/>
      </p:nvGrpSpPr>
      <p:grpSpPr>
        <a:xfrm>
          <a:off x="0" y="0"/>
          <a:ext cx="0" cy="0"/>
          <a:chOff x="0" y="0"/>
          <a:chExt cx="0" cy="0"/>
        </a:xfrm>
      </p:grpSpPr>
      <p:sp>
        <p:nvSpPr>
          <p:cNvPr id="181" name="Google Shape;181;g27cd636eb15_0_187"/>
          <p:cNvSpPr txBox="1"/>
          <p:nvPr>
            <p:ph idx="1" type="body"/>
          </p:nvPr>
        </p:nvSpPr>
        <p:spPr>
          <a:xfrm>
            <a:off x="838200" y="1825625"/>
            <a:ext cx="105156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900"/>
              <a:buNone/>
              <a:defRPr/>
            </a:lvl1pPr>
            <a:lvl2pPr indent="-228600" lvl="1" marL="914400" rtl="0" algn="l">
              <a:lnSpc>
                <a:spcPct val="90000"/>
              </a:lnSpc>
              <a:spcBef>
                <a:spcPts val="500"/>
              </a:spcBef>
              <a:spcAft>
                <a:spcPts val="0"/>
              </a:spcAft>
              <a:buClr>
                <a:srgbClr val="04768B"/>
              </a:buClr>
              <a:buSzPts val="2400"/>
              <a:buNone/>
              <a:defRPr>
                <a:solidFill>
                  <a:srgbClr val="04768B"/>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900"/>
              <a:buNone/>
              <a:defRPr>
                <a:solidFill>
                  <a:srgbClr val="C15027"/>
                </a:solidFill>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182" name="Google Shape;182;g27cd636eb15_0_187"/>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
        <p:nvSpPr>
          <p:cNvPr id="183" name="Google Shape;183;g27cd636eb15_0_187"/>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2" type="title">
  <p:cSld name="TITLE">
    <p:spTree>
      <p:nvGrpSpPr>
        <p:cNvPr id="184" name="Shape 184"/>
        <p:cNvGrpSpPr/>
        <p:nvPr/>
      </p:nvGrpSpPr>
      <p:grpSpPr>
        <a:xfrm>
          <a:off x="0" y="0"/>
          <a:ext cx="0" cy="0"/>
          <a:chOff x="0" y="0"/>
          <a:chExt cx="0" cy="0"/>
        </a:xfrm>
      </p:grpSpPr>
      <p:sp>
        <p:nvSpPr>
          <p:cNvPr id="185" name="Google Shape;185;g27cd636eb15_0_191"/>
          <p:cNvSpPr txBox="1"/>
          <p:nvPr>
            <p:ph type="ctrTitle"/>
          </p:nvPr>
        </p:nvSpPr>
        <p:spPr>
          <a:xfrm>
            <a:off x="1524000" y="1122363"/>
            <a:ext cx="9144000" cy="2387700"/>
          </a:xfrm>
          <a:prstGeom prst="rect">
            <a:avLst/>
          </a:prstGeom>
          <a:solidFill>
            <a:srgbClr val="5B2B6B">
              <a:alpha val="89410"/>
            </a:srgbClr>
          </a:solidFill>
          <a:ln>
            <a:noFill/>
          </a:ln>
        </p:spPr>
        <p:txBody>
          <a:bodyPr anchorCtr="0" anchor="b" bIns="45700" lIns="91425" spcFirstLastPara="1" rIns="91425" wrap="square" tIns="45700">
            <a:normAutofit/>
          </a:bodyPr>
          <a:lstStyle>
            <a:lvl1pPr lvl="0" rtl="0" algn="ctr">
              <a:lnSpc>
                <a:spcPct val="90000"/>
              </a:lnSpc>
              <a:spcBef>
                <a:spcPts val="0"/>
              </a:spcBef>
              <a:spcAft>
                <a:spcPts val="0"/>
              </a:spcAft>
              <a:buClr>
                <a:srgbClr val="F7F7F7"/>
              </a:buClr>
              <a:buSzPts val="4800"/>
              <a:buFont typeface="Asap"/>
              <a:buNone/>
              <a:defRPr sz="4800">
                <a:solidFill>
                  <a:srgbClr val="F7F7F7"/>
                </a:solidFill>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186" name="Google Shape;186;g27cd636eb15_0_191"/>
          <p:cNvSpPr txBox="1"/>
          <p:nvPr>
            <p:ph idx="1" type="subTitle"/>
          </p:nvPr>
        </p:nvSpPr>
        <p:spPr>
          <a:xfrm>
            <a:off x="1524000" y="3602038"/>
            <a:ext cx="9144000" cy="16557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lvl="0" rtl="0" algn="ctr">
              <a:lnSpc>
                <a:spcPct val="90000"/>
              </a:lnSpc>
              <a:spcBef>
                <a:spcPts val="1100"/>
              </a:spcBef>
              <a:spcAft>
                <a:spcPts val="0"/>
              </a:spcAft>
              <a:buClr>
                <a:srgbClr val="5B2B6B"/>
              </a:buClr>
              <a:buSzPts val="2400"/>
              <a:buNone/>
              <a:defRPr sz="2400">
                <a:solidFill>
                  <a:srgbClr val="5B2B6B"/>
                </a:solidFill>
              </a:defRPr>
            </a:lvl1pPr>
            <a:lvl2pPr lvl="1" rtl="0" algn="ctr">
              <a:lnSpc>
                <a:spcPct val="90000"/>
              </a:lnSpc>
              <a:spcBef>
                <a:spcPts val="500"/>
              </a:spcBef>
              <a:spcAft>
                <a:spcPts val="0"/>
              </a:spcAft>
              <a:buClr>
                <a:srgbClr val="1D1D1D"/>
              </a:buClr>
              <a:buSzPts val="2000"/>
              <a:buNone/>
              <a:defRPr sz="2000"/>
            </a:lvl2pPr>
            <a:lvl3pPr lvl="2" rtl="0" algn="ctr">
              <a:lnSpc>
                <a:spcPct val="90000"/>
              </a:lnSpc>
              <a:spcBef>
                <a:spcPts val="500"/>
              </a:spcBef>
              <a:spcAft>
                <a:spcPts val="0"/>
              </a:spcAft>
              <a:buClr>
                <a:srgbClr val="04768B"/>
              </a:buClr>
              <a:buSzPts val="1900"/>
              <a:buNone/>
              <a:defRPr sz="1900"/>
            </a:lvl3pPr>
            <a:lvl4pPr lvl="3" rtl="0" algn="ctr">
              <a:lnSpc>
                <a:spcPct val="90000"/>
              </a:lnSpc>
              <a:spcBef>
                <a:spcPts val="500"/>
              </a:spcBef>
              <a:spcAft>
                <a:spcPts val="0"/>
              </a:spcAft>
              <a:buClr>
                <a:srgbClr val="90A03A"/>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sp>
        <p:nvSpPr>
          <p:cNvPr id="187" name="Google Shape;187;g27cd636eb15_0_191"/>
          <p:cNvSpPr/>
          <p:nvPr/>
        </p:nvSpPr>
        <p:spPr>
          <a:xfrm>
            <a:off x="0" y="6220326"/>
            <a:ext cx="1070700" cy="638100"/>
          </a:xfrm>
          <a:prstGeom prst="rect">
            <a:avLst/>
          </a:prstGeom>
          <a:solidFill>
            <a:srgbClr val="E9E6EA"/>
          </a:solidFill>
          <a:ln cap="flat" cmpd="sng" w="12700">
            <a:solidFill>
              <a:srgbClr val="E9E6E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88" name="Google Shape;188;g27cd636eb15_0_191"/>
          <p:cNvSpPr/>
          <p:nvPr/>
        </p:nvSpPr>
        <p:spPr>
          <a:xfrm>
            <a:off x="0" y="6220327"/>
            <a:ext cx="12192000" cy="6381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89" name="Google Shape;189;g27cd636eb15_0_191"/>
          <p:cNvPicPr preferRelativeResize="0"/>
          <p:nvPr/>
        </p:nvPicPr>
        <p:blipFill rotWithShape="1">
          <a:blip r:embed="rId2">
            <a:alphaModFix/>
          </a:blip>
          <a:srcRect b="0" l="0" r="0" t="0"/>
          <a:stretch/>
        </p:blipFill>
        <p:spPr>
          <a:xfrm>
            <a:off x="4840120" y="58067"/>
            <a:ext cx="2272608" cy="572926"/>
          </a:xfrm>
          <a:prstGeom prst="rect">
            <a:avLst/>
          </a:prstGeom>
          <a:noFill/>
          <a:ln>
            <a:noFill/>
          </a:ln>
        </p:spPr>
      </p:pic>
      <p:pic>
        <p:nvPicPr>
          <p:cNvPr id="190" name="Google Shape;190;g27cd636eb15_0_191"/>
          <p:cNvPicPr preferRelativeResize="0"/>
          <p:nvPr/>
        </p:nvPicPr>
        <p:blipFill rotWithShape="1">
          <a:blip r:embed="rId3">
            <a:alphaModFix/>
          </a:blip>
          <a:srcRect b="0" l="0" r="0" t="0"/>
          <a:stretch/>
        </p:blipFill>
        <p:spPr>
          <a:xfrm>
            <a:off x="4840120" y="6411669"/>
            <a:ext cx="2954719" cy="343572"/>
          </a:xfrm>
          <a:prstGeom prst="rect">
            <a:avLst/>
          </a:prstGeom>
          <a:noFill/>
          <a:ln>
            <a:noFill/>
          </a:ln>
        </p:spPr>
      </p:pic>
      <p:pic>
        <p:nvPicPr>
          <p:cNvPr id="191" name="Google Shape;191;g27cd636eb15_0_191"/>
          <p:cNvPicPr preferRelativeResize="0"/>
          <p:nvPr/>
        </p:nvPicPr>
        <p:blipFill rotWithShape="1">
          <a:blip r:embed="rId4">
            <a:alphaModFix/>
          </a:blip>
          <a:srcRect b="0" l="0" r="0" t="0"/>
          <a:stretch/>
        </p:blipFill>
        <p:spPr>
          <a:xfrm>
            <a:off x="690974" y="6424742"/>
            <a:ext cx="3033331" cy="330499"/>
          </a:xfrm>
          <a:prstGeom prst="rect">
            <a:avLst/>
          </a:prstGeom>
          <a:noFill/>
          <a:ln>
            <a:noFill/>
          </a:ln>
        </p:spPr>
      </p:pic>
      <p:pic>
        <p:nvPicPr>
          <p:cNvPr id="192" name="Google Shape;192;g27cd636eb15_0_191"/>
          <p:cNvPicPr preferRelativeResize="0"/>
          <p:nvPr/>
        </p:nvPicPr>
        <p:blipFill rotWithShape="1">
          <a:blip r:embed="rId5">
            <a:alphaModFix/>
          </a:blip>
          <a:srcRect b="33482" l="0" r="0" t="33761"/>
          <a:stretch/>
        </p:blipFill>
        <p:spPr>
          <a:xfrm>
            <a:off x="8910656" y="6316987"/>
            <a:ext cx="2144401" cy="432262"/>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193" name="Shape 193"/>
        <p:cNvGrpSpPr/>
        <p:nvPr/>
      </p:nvGrpSpPr>
      <p:grpSpPr>
        <a:xfrm>
          <a:off x="0" y="0"/>
          <a:ext cx="0" cy="0"/>
          <a:chOff x="0" y="0"/>
          <a:chExt cx="0" cy="0"/>
        </a:xfrm>
      </p:grpSpPr>
      <p:sp>
        <p:nvSpPr>
          <p:cNvPr id="194" name="Google Shape;194;g27cd636eb15_0_200"/>
          <p:cNvSpPr txBox="1"/>
          <p:nvPr>
            <p:ph type="title"/>
          </p:nvPr>
        </p:nvSpPr>
        <p:spPr>
          <a:xfrm>
            <a:off x="831850" y="1709738"/>
            <a:ext cx="10515600" cy="2852700"/>
          </a:xfrm>
          <a:prstGeom prst="rect">
            <a:avLst/>
          </a:prstGeom>
          <a:solidFill>
            <a:srgbClr val="5B2B6B">
              <a:alpha val="89410"/>
            </a:srgbClr>
          </a:solid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rgbClr val="F7F7F7"/>
              </a:buClr>
              <a:buSzPts val="6000"/>
              <a:buFont typeface="Asap"/>
              <a:buNone/>
              <a:defRPr sz="6000"/>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195" name="Google Shape;195;g27cd636eb15_0_200"/>
          <p:cNvSpPr txBox="1"/>
          <p:nvPr>
            <p:ph idx="1" type="body"/>
          </p:nvPr>
        </p:nvSpPr>
        <p:spPr>
          <a:xfrm>
            <a:off x="831850" y="4589463"/>
            <a:ext cx="10515600" cy="1500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888888"/>
              </a:buClr>
              <a:buSzPts val="2400"/>
              <a:buNone/>
              <a:defRPr sz="2400">
                <a:solidFill>
                  <a:srgbClr val="888888"/>
                </a:solidFill>
              </a:defRPr>
            </a:lvl1pPr>
            <a:lvl2pPr indent="-228600" lvl="1" marL="914400" rtl="0" algn="l">
              <a:lnSpc>
                <a:spcPct val="90000"/>
              </a:lnSpc>
              <a:spcBef>
                <a:spcPts val="500"/>
              </a:spcBef>
              <a:spcAft>
                <a:spcPts val="0"/>
              </a:spcAft>
              <a:buClr>
                <a:srgbClr val="888888"/>
              </a:buClr>
              <a:buSzPts val="2000"/>
              <a:buNone/>
              <a:defRPr sz="2000">
                <a:solidFill>
                  <a:srgbClr val="888888"/>
                </a:solidFill>
              </a:defRPr>
            </a:lvl2pPr>
            <a:lvl3pPr indent="-228600" lvl="2" marL="1371600" rtl="0" algn="l">
              <a:lnSpc>
                <a:spcPct val="90000"/>
              </a:lnSpc>
              <a:spcBef>
                <a:spcPts val="500"/>
              </a:spcBef>
              <a:spcAft>
                <a:spcPts val="0"/>
              </a:spcAft>
              <a:buClr>
                <a:srgbClr val="888888"/>
              </a:buClr>
              <a:buSzPts val="1900"/>
              <a:buNone/>
              <a:defRPr sz="1900">
                <a:solidFill>
                  <a:srgbClr val="888888"/>
                </a:solidFill>
              </a:defRPr>
            </a:lvl3pPr>
            <a:lvl4pPr indent="-228600" lvl="3" marL="1828800" rtl="0" algn="l">
              <a:lnSpc>
                <a:spcPct val="90000"/>
              </a:lnSpc>
              <a:spcBef>
                <a:spcPts val="500"/>
              </a:spcBef>
              <a:spcAft>
                <a:spcPts val="0"/>
              </a:spcAft>
              <a:buClr>
                <a:srgbClr val="888888"/>
              </a:buClr>
              <a:buSzPts val="1600"/>
              <a:buNone/>
              <a:defRPr sz="1600">
                <a:solidFill>
                  <a:srgbClr val="888888"/>
                </a:solidFill>
              </a:defRPr>
            </a:lvl4pPr>
            <a:lvl5pPr indent="-228600" lvl="4" marL="2286000" rtl="0" algn="l">
              <a:lnSpc>
                <a:spcPct val="90000"/>
              </a:lnSpc>
              <a:spcBef>
                <a:spcPts val="500"/>
              </a:spcBef>
              <a:spcAft>
                <a:spcPts val="0"/>
              </a:spcAft>
              <a:buClr>
                <a:srgbClr val="888888"/>
              </a:buClr>
              <a:buSzPts val="1600"/>
              <a:buNone/>
              <a:defRPr sz="1600">
                <a:solidFill>
                  <a:srgbClr val="888888"/>
                </a:solidFill>
              </a:defRPr>
            </a:lvl5pPr>
            <a:lvl6pPr indent="-228600" lvl="5" marL="2743200" rtl="0" algn="l">
              <a:lnSpc>
                <a:spcPct val="90000"/>
              </a:lnSpc>
              <a:spcBef>
                <a:spcPts val="500"/>
              </a:spcBef>
              <a:spcAft>
                <a:spcPts val="0"/>
              </a:spcAft>
              <a:buClr>
                <a:srgbClr val="888888"/>
              </a:buClr>
              <a:buSzPts val="1600"/>
              <a:buNone/>
              <a:defRPr sz="1600">
                <a:solidFill>
                  <a:srgbClr val="888888"/>
                </a:solidFill>
              </a:defRPr>
            </a:lvl6pPr>
            <a:lvl7pPr indent="-228600" lvl="6" marL="3200400" rtl="0" algn="l">
              <a:lnSpc>
                <a:spcPct val="90000"/>
              </a:lnSpc>
              <a:spcBef>
                <a:spcPts val="500"/>
              </a:spcBef>
              <a:spcAft>
                <a:spcPts val="0"/>
              </a:spcAft>
              <a:buClr>
                <a:srgbClr val="888888"/>
              </a:buClr>
              <a:buSzPts val="1600"/>
              <a:buNone/>
              <a:defRPr sz="1600">
                <a:solidFill>
                  <a:srgbClr val="888888"/>
                </a:solidFill>
              </a:defRPr>
            </a:lvl7pPr>
            <a:lvl8pPr indent="-228600" lvl="7" marL="3657600" rtl="0" algn="l">
              <a:lnSpc>
                <a:spcPct val="90000"/>
              </a:lnSpc>
              <a:spcBef>
                <a:spcPts val="500"/>
              </a:spcBef>
              <a:spcAft>
                <a:spcPts val="0"/>
              </a:spcAft>
              <a:buClr>
                <a:srgbClr val="888888"/>
              </a:buClr>
              <a:buSzPts val="1600"/>
              <a:buNone/>
              <a:defRPr sz="1600">
                <a:solidFill>
                  <a:srgbClr val="888888"/>
                </a:solidFill>
              </a:defRPr>
            </a:lvl8pPr>
            <a:lvl9pPr indent="-228600" lvl="8" marL="4114800" rtl="0" algn="l">
              <a:lnSpc>
                <a:spcPct val="90000"/>
              </a:lnSpc>
              <a:spcBef>
                <a:spcPts val="500"/>
              </a:spcBef>
              <a:spcAft>
                <a:spcPts val="0"/>
              </a:spcAft>
              <a:buClr>
                <a:srgbClr val="888888"/>
              </a:buClr>
              <a:buSzPts val="1600"/>
              <a:buNone/>
              <a:defRPr sz="1600">
                <a:solidFill>
                  <a:srgbClr val="888888"/>
                </a:solidFill>
              </a:defRPr>
            </a:lvl9pPr>
          </a:lstStyle>
          <a:p/>
        </p:txBody>
      </p:sp>
      <p:sp>
        <p:nvSpPr>
          <p:cNvPr id="196" name="Google Shape;196;g27cd636eb15_0_200"/>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197" name="Shape 197"/>
        <p:cNvGrpSpPr/>
        <p:nvPr/>
      </p:nvGrpSpPr>
      <p:grpSpPr>
        <a:xfrm>
          <a:off x="0" y="0"/>
          <a:ext cx="0" cy="0"/>
          <a:chOff x="0" y="0"/>
          <a:chExt cx="0" cy="0"/>
        </a:xfrm>
      </p:grpSpPr>
      <p:sp>
        <p:nvSpPr>
          <p:cNvPr id="198" name="Google Shape;198;g27cd636eb15_0_204"/>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199" name="Google Shape;199;g27cd636eb15_0_204"/>
          <p:cNvSpPr txBox="1"/>
          <p:nvPr>
            <p:ph idx="1" type="body"/>
          </p:nvPr>
        </p:nvSpPr>
        <p:spPr>
          <a:xfrm>
            <a:off x="838200" y="1825625"/>
            <a:ext cx="51816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900"/>
              <a:buNone/>
              <a:defRPr/>
            </a:lvl1pPr>
            <a:lvl2pPr indent="-228600" lvl="1" marL="914400" rtl="0" algn="l">
              <a:lnSpc>
                <a:spcPct val="90000"/>
              </a:lnSpc>
              <a:spcBef>
                <a:spcPts val="500"/>
              </a:spcBef>
              <a:spcAft>
                <a:spcPts val="0"/>
              </a:spcAft>
              <a:buClr>
                <a:srgbClr val="1D1D1D"/>
              </a:buClr>
              <a:buSzPts val="1900"/>
              <a:buNone/>
              <a:defRPr/>
            </a:lvl2pPr>
            <a:lvl3pPr indent="-228600" lvl="2" marL="1371600" rtl="0" algn="l">
              <a:lnSpc>
                <a:spcPct val="90000"/>
              </a:lnSpc>
              <a:spcBef>
                <a:spcPts val="500"/>
              </a:spcBef>
              <a:spcAft>
                <a:spcPts val="0"/>
              </a:spcAft>
              <a:buClr>
                <a:srgbClr val="04768B"/>
              </a:buClr>
              <a:buSzPts val="1900"/>
              <a:buNone/>
              <a:defRPr/>
            </a:lvl3pPr>
            <a:lvl4pPr indent="-228600" lvl="3" marL="1828800" rtl="0" algn="l">
              <a:lnSpc>
                <a:spcPct val="90000"/>
              </a:lnSpc>
              <a:spcBef>
                <a:spcPts val="500"/>
              </a:spcBef>
              <a:spcAft>
                <a:spcPts val="0"/>
              </a:spcAft>
              <a:buClr>
                <a:srgbClr val="90A03A"/>
              </a:buClr>
              <a:buSzPts val="1900"/>
              <a:buNone/>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00" name="Google Shape;200;g27cd636eb15_0_204"/>
          <p:cNvSpPr txBox="1"/>
          <p:nvPr>
            <p:ph idx="2" type="body"/>
          </p:nvPr>
        </p:nvSpPr>
        <p:spPr>
          <a:xfrm>
            <a:off x="6172200" y="1825625"/>
            <a:ext cx="51816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900"/>
              <a:buNone/>
              <a:defRPr/>
            </a:lvl1pPr>
            <a:lvl2pPr indent="-228600" lvl="1" marL="914400" rtl="0" algn="l">
              <a:lnSpc>
                <a:spcPct val="90000"/>
              </a:lnSpc>
              <a:spcBef>
                <a:spcPts val="500"/>
              </a:spcBef>
              <a:spcAft>
                <a:spcPts val="0"/>
              </a:spcAft>
              <a:buClr>
                <a:srgbClr val="1D1D1D"/>
              </a:buClr>
              <a:buSzPts val="1900"/>
              <a:buNone/>
              <a:defRPr/>
            </a:lvl2pPr>
            <a:lvl3pPr indent="-228600" lvl="2" marL="1371600" rtl="0" algn="l">
              <a:lnSpc>
                <a:spcPct val="90000"/>
              </a:lnSpc>
              <a:spcBef>
                <a:spcPts val="500"/>
              </a:spcBef>
              <a:spcAft>
                <a:spcPts val="0"/>
              </a:spcAft>
              <a:buClr>
                <a:srgbClr val="04768B"/>
              </a:buClr>
              <a:buSzPts val="1900"/>
              <a:buNone/>
              <a:defRPr/>
            </a:lvl3pPr>
            <a:lvl4pPr indent="-228600" lvl="3" marL="1828800" rtl="0" algn="l">
              <a:lnSpc>
                <a:spcPct val="90000"/>
              </a:lnSpc>
              <a:spcBef>
                <a:spcPts val="500"/>
              </a:spcBef>
              <a:spcAft>
                <a:spcPts val="0"/>
              </a:spcAft>
              <a:buClr>
                <a:srgbClr val="90A03A"/>
              </a:buClr>
              <a:buSzPts val="1900"/>
              <a:buNone/>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01" name="Google Shape;201;g27cd636eb15_0_204"/>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202" name="Shape 202"/>
        <p:cNvGrpSpPr/>
        <p:nvPr/>
      </p:nvGrpSpPr>
      <p:grpSpPr>
        <a:xfrm>
          <a:off x="0" y="0"/>
          <a:ext cx="0" cy="0"/>
          <a:chOff x="0" y="0"/>
          <a:chExt cx="0" cy="0"/>
        </a:xfrm>
      </p:grpSpPr>
      <p:sp>
        <p:nvSpPr>
          <p:cNvPr id="203" name="Google Shape;203;g27cd636eb15_0_209"/>
          <p:cNvSpPr txBox="1"/>
          <p:nvPr>
            <p:ph type="title"/>
          </p:nvPr>
        </p:nvSpPr>
        <p:spPr>
          <a:xfrm>
            <a:off x="839788"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04" name="Google Shape;204;g27cd636eb15_0_209"/>
          <p:cNvSpPr txBox="1"/>
          <p:nvPr>
            <p:ph idx="1" type="body"/>
          </p:nvPr>
        </p:nvSpPr>
        <p:spPr>
          <a:xfrm>
            <a:off x="839788" y="1681163"/>
            <a:ext cx="5157900" cy="8241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2400"/>
              <a:buNone/>
              <a:defRPr b="1" sz="2400">
                <a:latin typeface="Asap"/>
                <a:ea typeface="Asap"/>
                <a:cs typeface="Asap"/>
                <a:sym typeface="Asap"/>
              </a:defRPr>
            </a:lvl1pPr>
            <a:lvl2pPr indent="-228600" lvl="1" marL="914400" rtl="0" algn="l">
              <a:lnSpc>
                <a:spcPct val="90000"/>
              </a:lnSpc>
              <a:spcBef>
                <a:spcPts val="500"/>
              </a:spcBef>
              <a:spcAft>
                <a:spcPts val="0"/>
              </a:spcAft>
              <a:buClr>
                <a:srgbClr val="1D1D1D"/>
              </a:buClr>
              <a:buSzPts val="2000"/>
              <a:buNone/>
              <a:defRPr b="1" sz="2000"/>
            </a:lvl2pPr>
            <a:lvl3pPr indent="-228600" lvl="2" marL="1371600" rtl="0" algn="l">
              <a:lnSpc>
                <a:spcPct val="90000"/>
              </a:lnSpc>
              <a:spcBef>
                <a:spcPts val="500"/>
              </a:spcBef>
              <a:spcAft>
                <a:spcPts val="0"/>
              </a:spcAft>
              <a:buClr>
                <a:srgbClr val="04768B"/>
              </a:buClr>
              <a:buSzPts val="1900"/>
              <a:buNone/>
              <a:defRPr b="1" sz="1900"/>
            </a:lvl3pPr>
            <a:lvl4pPr indent="-228600" lvl="3" marL="1828800" rtl="0" algn="l">
              <a:lnSpc>
                <a:spcPct val="90000"/>
              </a:lnSpc>
              <a:spcBef>
                <a:spcPts val="500"/>
              </a:spcBef>
              <a:spcAft>
                <a:spcPts val="0"/>
              </a:spcAft>
              <a:buClr>
                <a:srgbClr val="90A03A"/>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205" name="Google Shape;205;g27cd636eb15_0_209"/>
          <p:cNvSpPr txBox="1"/>
          <p:nvPr>
            <p:ph idx="2" type="body"/>
          </p:nvPr>
        </p:nvSpPr>
        <p:spPr>
          <a:xfrm>
            <a:off x="839788" y="2505075"/>
            <a:ext cx="5157900" cy="3711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2400"/>
              <a:buNone/>
              <a:defRPr sz="2400"/>
            </a:lvl1pPr>
            <a:lvl2pPr indent="-228600" lvl="1" marL="914400" rtl="0" algn="l">
              <a:lnSpc>
                <a:spcPct val="90000"/>
              </a:lnSpc>
              <a:spcBef>
                <a:spcPts val="500"/>
              </a:spcBef>
              <a:spcAft>
                <a:spcPts val="0"/>
              </a:spcAft>
              <a:buClr>
                <a:srgbClr val="1D1D1D"/>
              </a:buClr>
              <a:buSzPts val="2000"/>
              <a:buNone/>
              <a:defRPr sz="2000"/>
            </a:lvl2pPr>
            <a:lvl3pPr indent="-228600" lvl="2" marL="1371600" rtl="0" algn="l">
              <a:lnSpc>
                <a:spcPct val="90000"/>
              </a:lnSpc>
              <a:spcBef>
                <a:spcPts val="500"/>
              </a:spcBef>
              <a:spcAft>
                <a:spcPts val="0"/>
              </a:spcAft>
              <a:buClr>
                <a:srgbClr val="04768B"/>
              </a:buClr>
              <a:buSzPts val="1900"/>
              <a:buNone/>
              <a:defRPr sz="1900"/>
            </a:lvl3pPr>
            <a:lvl4pPr indent="-228600" lvl="3" marL="1828800" rtl="0" algn="l">
              <a:lnSpc>
                <a:spcPct val="90000"/>
              </a:lnSpc>
              <a:spcBef>
                <a:spcPts val="500"/>
              </a:spcBef>
              <a:spcAft>
                <a:spcPts val="0"/>
              </a:spcAft>
              <a:buClr>
                <a:srgbClr val="90A03A"/>
              </a:buClr>
              <a:buSzPts val="1600"/>
              <a:buNone/>
              <a:defRPr sz="1600"/>
            </a:lvl4pPr>
            <a:lvl5pPr indent="-228600" lvl="4" marL="2286000" rtl="0" algn="l">
              <a:lnSpc>
                <a:spcPct val="90000"/>
              </a:lnSpc>
              <a:spcBef>
                <a:spcPts val="500"/>
              </a:spcBef>
              <a:spcAft>
                <a:spcPts val="0"/>
              </a:spcAft>
              <a:buClr>
                <a:schemeClr val="dk1"/>
              </a:buClr>
              <a:buSzPts val="1600"/>
              <a:buNone/>
              <a:defRPr sz="1600"/>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06" name="Google Shape;206;g27cd636eb15_0_209"/>
          <p:cNvSpPr txBox="1"/>
          <p:nvPr>
            <p:ph idx="3" type="body"/>
          </p:nvPr>
        </p:nvSpPr>
        <p:spPr>
          <a:xfrm>
            <a:off x="6172200" y="1681163"/>
            <a:ext cx="5183100" cy="8241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2400"/>
              <a:buNone/>
              <a:defRPr b="1" sz="2400">
                <a:latin typeface="Asap"/>
                <a:ea typeface="Asap"/>
                <a:cs typeface="Asap"/>
                <a:sym typeface="Asap"/>
              </a:defRPr>
            </a:lvl1pPr>
            <a:lvl2pPr indent="-228600" lvl="1" marL="914400" rtl="0" algn="l">
              <a:lnSpc>
                <a:spcPct val="90000"/>
              </a:lnSpc>
              <a:spcBef>
                <a:spcPts val="500"/>
              </a:spcBef>
              <a:spcAft>
                <a:spcPts val="0"/>
              </a:spcAft>
              <a:buClr>
                <a:srgbClr val="1D1D1D"/>
              </a:buClr>
              <a:buSzPts val="2000"/>
              <a:buNone/>
              <a:defRPr b="1" sz="2000"/>
            </a:lvl2pPr>
            <a:lvl3pPr indent="-228600" lvl="2" marL="1371600" rtl="0" algn="l">
              <a:lnSpc>
                <a:spcPct val="90000"/>
              </a:lnSpc>
              <a:spcBef>
                <a:spcPts val="500"/>
              </a:spcBef>
              <a:spcAft>
                <a:spcPts val="0"/>
              </a:spcAft>
              <a:buClr>
                <a:srgbClr val="04768B"/>
              </a:buClr>
              <a:buSzPts val="1900"/>
              <a:buNone/>
              <a:defRPr b="1" sz="1900"/>
            </a:lvl3pPr>
            <a:lvl4pPr indent="-228600" lvl="3" marL="1828800" rtl="0" algn="l">
              <a:lnSpc>
                <a:spcPct val="90000"/>
              </a:lnSpc>
              <a:spcBef>
                <a:spcPts val="500"/>
              </a:spcBef>
              <a:spcAft>
                <a:spcPts val="0"/>
              </a:spcAft>
              <a:buClr>
                <a:srgbClr val="90A03A"/>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207" name="Google Shape;207;g27cd636eb15_0_209"/>
          <p:cNvSpPr txBox="1"/>
          <p:nvPr>
            <p:ph idx="4" type="body"/>
          </p:nvPr>
        </p:nvSpPr>
        <p:spPr>
          <a:xfrm>
            <a:off x="6172200" y="2505075"/>
            <a:ext cx="5183100" cy="3711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2400"/>
              <a:buNone/>
              <a:defRPr sz="2400"/>
            </a:lvl1pPr>
            <a:lvl2pPr indent="-228600" lvl="1" marL="914400" rtl="0" algn="l">
              <a:lnSpc>
                <a:spcPct val="90000"/>
              </a:lnSpc>
              <a:spcBef>
                <a:spcPts val="500"/>
              </a:spcBef>
              <a:spcAft>
                <a:spcPts val="0"/>
              </a:spcAft>
              <a:buClr>
                <a:srgbClr val="1D1D1D"/>
              </a:buClr>
              <a:buSzPts val="2000"/>
              <a:buNone/>
              <a:defRPr sz="2000"/>
            </a:lvl2pPr>
            <a:lvl3pPr indent="-228600" lvl="2" marL="1371600" rtl="0" algn="l">
              <a:lnSpc>
                <a:spcPct val="90000"/>
              </a:lnSpc>
              <a:spcBef>
                <a:spcPts val="500"/>
              </a:spcBef>
              <a:spcAft>
                <a:spcPts val="0"/>
              </a:spcAft>
              <a:buClr>
                <a:srgbClr val="04768B"/>
              </a:buClr>
              <a:buSzPts val="1900"/>
              <a:buNone/>
              <a:defRPr sz="1900"/>
            </a:lvl3pPr>
            <a:lvl4pPr indent="-228600" lvl="3" marL="1828800" rtl="0" algn="l">
              <a:lnSpc>
                <a:spcPct val="90000"/>
              </a:lnSpc>
              <a:spcBef>
                <a:spcPts val="500"/>
              </a:spcBef>
              <a:spcAft>
                <a:spcPts val="0"/>
              </a:spcAft>
              <a:buClr>
                <a:srgbClr val="90A03A"/>
              </a:buClr>
              <a:buSzPts val="1600"/>
              <a:buNone/>
              <a:defRPr sz="1600"/>
            </a:lvl4pPr>
            <a:lvl5pPr indent="-228600" lvl="4" marL="2286000" rtl="0" algn="l">
              <a:lnSpc>
                <a:spcPct val="90000"/>
              </a:lnSpc>
              <a:spcBef>
                <a:spcPts val="500"/>
              </a:spcBef>
              <a:spcAft>
                <a:spcPts val="0"/>
              </a:spcAft>
              <a:buClr>
                <a:schemeClr val="dk1"/>
              </a:buClr>
              <a:buSzPts val="1600"/>
              <a:buNone/>
              <a:defRPr sz="1600"/>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08" name="Google Shape;208;g27cd636eb15_0_209"/>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209" name="Shape 209"/>
        <p:cNvGrpSpPr/>
        <p:nvPr/>
      </p:nvGrpSpPr>
      <p:grpSpPr>
        <a:xfrm>
          <a:off x="0" y="0"/>
          <a:ext cx="0" cy="0"/>
          <a:chOff x="0" y="0"/>
          <a:chExt cx="0" cy="0"/>
        </a:xfrm>
      </p:grpSpPr>
      <p:sp>
        <p:nvSpPr>
          <p:cNvPr id="210" name="Google Shape;210;g27cd636eb15_0_216"/>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11" name="Google Shape;211;g27cd636eb15_0_216"/>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enaires (Français)">
  <p:cSld name="Partenaires (Français)">
    <p:bg>
      <p:bgPr>
        <a:blipFill>
          <a:blip r:embed="rId2">
            <a:alphaModFix/>
          </a:blip>
          <a:stretch>
            <a:fillRect/>
          </a:stretch>
        </a:blipFill>
      </p:bgPr>
    </p:bg>
    <p:spTree>
      <p:nvGrpSpPr>
        <p:cNvPr id="27" name="Shape 27"/>
        <p:cNvGrpSpPr/>
        <p:nvPr/>
      </p:nvGrpSpPr>
      <p:grpSpPr>
        <a:xfrm>
          <a:off x="0" y="0"/>
          <a:ext cx="0" cy="0"/>
          <a:chOff x="0" y="0"/>
          <a:chExt cx="0" cy="0"/>
        </a:xfrm>
      </p:grpSpPr>
      <p:pic>
        <p:nvPicPr>
          <p:cNvPr id="28" name="Google Shape;28;p8"/>
          <p:cNvPicPr preferRelativeResize="0"/>
          <p:nvPr/>
        </p:nvPicPr>
        <p:blipFill rotWithShape="1">
          <a:blip r:embed="rId3">
            <a:alphaModFix/>
          </a:blip>
          <a:srcRect b="0" l="0" r="0" t="0"/>
          <a:stretch/>
        </p:blipFill>
        <p:spPr>
          <a:xfrm>
            <a:off x="3000374" y="2714230"/>
            <a:ext cx="3095626" cy="1905000"/>
          </a:xfrm>
          <a:prstGeom prst="rect">
            <a:avLst/>
          </a:prstGeom>
          <a:noFill/>
          <a:ln>
            <a:noFill/>
          </a:ln>
        </p:spPr>
      </p:pic>
      <p:sp>
        <p:nvSpPr>
          <p:cNvPr id="29" name="Google Shape;29;p8"/>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8"/>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1" name="Google Shape;31;p8"/>
          <p:cNvPicPr preferRelativeResize="0"/>
          <p:nvPr/>
        </p:nvPicPr>
        <p:blipFill rotWithShape="1">
          <a:blip r:embed="rId4">
            <a:alphaModFix/>
          </a:blip>
          <a:srcRect b="0" l="0" r="0" t="0"/>
          <a:stretch/>
        </p:blipFill>
        <p:spPr>
          <a:xfrm>
            <a:off x="4859339" y="138807"/>
            <a:ext cx="2473322" cy="899015"/>
          </a:xfrm>
          <a:prstGeom prst="rect">
            <a:avLst/>
          </a:prstGeom>
          <a:noFill/>
          <a:ln>
            <a:noFill/>
          </a:ln>
        </p:spPr>
      </p:pic>
      <p:pic>
        <p:nvPicPr>
          <p:cNvPr id="32" name="Google Shape;32;p8"/>
          <p:cNvPicPr preferRelativeResize="0"/>
          <p:nvPr/>
        </p:nvPicPr>
        <p:blipFill rotWithShape="1">
          <a:blip r:embed="rId5">
            <a:alphaModFix/>
          </a:blip>
          <a:srcRect b="0" l="0" r="0" t="0"/>
          <a:stretch/>
        </p:blipFill>
        <p:spPr>
          <a:xfrm>
            <a:off x="15373" y="4935087"/>
            <a:ext cx="2325789" cy="1431255"/>
          </a:xfrm>
          <a:prstGeom prst="rect">
            <a:avLst/>
          </a:prstGeom>
          <a:noFill/>
          <a:ln>
            <a:noFill/>
          </a:ln>
        </p:spPr>
      </p:pic>
      <p:pic>
        <p:nvPicPr>
          <p:cNvPr id="33" name="Google Shape;33;p8"/>
          <p:cNvPicPr preferRelativeResize="0"/>
          <p:nvPr/>
        </p:nvPicPr>
        <p:blipFill rotWithShape="1">
          <a:blip r:embed="rId6">
            <a:alphaModFix/>
          </a:blip>
          <a:srcRect b="0" l="0" r="0" t="0"/>
          <a:stretch/>
        </p:blipFill>
        <p:spPr>
          <a:xfrm>
            <a:off x="7086367" y="4959864"/>
            <a:ext cx="2325789" cy="1431255"/>
          </a:xfrm>
          <a:prstGeom prst="rect">
            <a:avLst/>
          </a:prstGeom>
          <a:noFill/>
          <a:ln>
            <a:noFill/>
          </a:ln>
        </p:spPr>
      </p:pic>
      <p:pic>
        <p:nvPicPr>
          <p:cNvPr id="34" name="Google Shape;34;p8"/>
          <p:cNvPicPr preferRelativeResize="0"/>
          <p:nvPr/>
        </p:nvPicPr>
        <p:blipFill rotWithShape="1">
          <a:blip r:embed="rId7">
            <a:alphaModFix/>
          </a:blip>
          <a:srcRect b="0" l="0" r="0" t="0"/>
          <a:stretch/>
        </p:blipFill>
        <p:spPr>
          <a:xfrm>
            <a:off x="4729369" y="4924723"/>
            <a:ext cx="2325789" cy="1431255"/>
          </a:xfrm>
          <a:prstGeom prst="rect">
            <a:avLst/>
          </a:prstGeom>
          <a:noFill/>
          <a:ln>
            <a:noFill/>
          </a:ln>
        </p:spPr>
      </p:pic>
      <p:pic>
        <p:nvPicPr>
          <p:cNvPr id="35" name="Google Shape;35;p8"/>
          <p:cNvPicPr preferRelativeResize="0"/>
          <p:nvPr/>
        </p:nvPicPr>
        <p:blipFill rotWithShape="1">
          <a:blip r:embed="rId8">
            <a:alphaModFix/>
          </a:blip>
          <a:srcRect b="0" l="0" r="0" t="0"/>
          <a:stretch/>
        </p:blipFill>
        <p:spPr>
          <a:xfrm>
            <a:off x="9096374" y="2797013"/>
            <a:ext cx="3095626" cy="1905001"/>
          </a:xfrm>
          <a:prstGeom prst="rect">
            <a:avLst/>
          </a:prstGeom>
          <a:noFill/>
          <a:ln>
            <a:noFill/>
          </a:ln>
        </p:spPr>
      </p:pic>
      <p:pic>
        <p:nvPicPr>
          <p:cNvPr id="36" name="Google Shape;36;p8"/>
          <p:cNvPicPr preferRelativeResize="0"/>
          <p:nvPr/>
        </p:nvPicPr>
        <p:blipFill rotWithShape="1">
          <a:blip r:embed="rId9">
            <a:alphaModFix/>
          </a:blip>
          <a:srcRect b="0" l="0" r="0" t="0"/>
          <a:stretch/>
        </p:blipFill>
        <p:spPr>
          <a:xfrm>
            <a:off x="2372371" y="4914361"/>
            <a:ext cx="2325789" cy="1431255"/>
          </a:xfrm>
          <a:prstGeom prst="rect">
            <a:avLst/>
          </a:prstGeom>
          <a:noFill/>
          <a:ln>
            <a:noFill/>
          </a:ln>
        </p:spPr>
      </p:pic>
      <p:pic>
        <p:nvPicPr>
          <p:cNvPr id="37" name="Google Shape;37;p8"/>
          <p:cNvPicPr preferRelativeResize="0"/>
          <p:nvPr/>
        </p:nvPicPr>
        <p:blipFill rotWithShape="1">
          <a:blip r:embed="rId10">
            <a:alphaModFix/>
          </a:blip>
          <a:srcRect b="0" l="0" r="0" t="0"/>
          <a:stretch/>
        </p:blipFill>
        <p:spPr>
          <a:xfrm>
            <a:off x="8611" y="2759084"/>
            <a:ext cx="3095626" cy="1905000"/>
          </a:xfrm>
          <a:prstGeom prst="rect">
            <a:avLst/>
          </a:prstGeom>
          <a:noFill/>
          <a:ln>
            <a:noFill/>
          </a:ln>
        </p:spPr>
      </p:pic>
      <p:pic>
        <p:nvPicPr>
          <p:cNvPr id="38" name="Google Shape;38;p8"/>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sp>
        <p:nvSpPr>
          <p:cNvPr id="39" name="Google Shape;39;p8"/>
          <p:cNvSpPr txBox="1"/>
          <p:nvPr/>
        </p:nvSpPr>
        <p:spPr>
          <a:xfrm>
            <a:off x="2087033" y="1894891"/>
            <a:ext cx="8017933"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Partenariats et commanditaires</a:t>
            </a:r>
            <a:endParaRPr b="0" i="0" sz="4400" u="none" cap="none" strike="noStrike">
              <a:solidFill>
                <a:srgbClr val="0EAB9A"/>
              </a:solidFill>
              <a:latin typeface="Asap"/>
              <a:ea typeface="Asap"/>
              <a:cs typeface="Asap"/>
              <a:sym typeface="Asap"/>
            </a:endParaRPr>
          </a:p>
        </p:txBody>
      </p:sp>
      <p:sp>
        <p:nvSpPr>
          <p:cNvPr id="40" name="Google Shape;40;p8"/>
          <p:cNvSpPr/>
          <p:nvPr/>
        </p:nvSpPr>
        <p:spPr>
          <a:xfrm>
            <a:off x="-2" y="6324384"/>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1" name="Google Shape;41;p8"/>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212" name="Shape 212"/>
        <p:cNvGrpSpPr/>
        <p:nvPr/>
      </p:nvGrpSpPr>
      <p:grpSpPr>
        <a:xfrm>
          <a:off x="0" y="0"/>
          <a:ext cx="0" cy="0"/>
          <a:chOff x="0" y="0"/>
          <a:chExt cx="0" cy="0"/>
        </a:xfrm>
      </p:grpSpPr>
      <p:sp>
        <p:nvSpPr>
          <p:cNvPr id="213" name="Google Shape;213;g27cd636eb15_0_219"/>
          <p:cNvSpPr txBox="1"/>
          <p:nvPr>
            <p:ph type="title"/>
          </p:nvPr>
        </p:nvSpPr>
        <p:spPr>
          <a:xfrm>
            <a:off x="839788" y="457200"/>
            <a:ext cx="3600000" cy="1600500"/>
          </a:xfrm>
          <a:prstGeom prst="rect">
            <a:avLst/>
          </a:prstGeom>
          <a:solidFill>
            <a:srgbClr val="5B2B6B">
              <a:alpha val="89410"/>
            </a:srgbClr>
          </a:solid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rgbClr val="F7F7F7"/>
              </a:buClr>
              <a:buSzPts val="3200"/>
              <a:buFont typeface="Asap"/>
              <a:buNone/>
              <a:defRPr sz="3200"/>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14" name="Google Shape;214;g27cd636eb15_0_219"/>
          <p:cNvSpPr txBox="1"/>
          <p:nvPr>
            <p:ph idx="1" type="body"/>
          </p:nvPr>
        </p:nvSpPr>
        <p:spPr>
          <a:xfrm>
            <a:off x="5546558" y="987425"/>
            <a:ext cx="5808900" cy="5229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3200"/>
              <a:buNone/>
              <a:defRPr sz="3200"/>
            </a:lvl1pPr>
            <a:lvl2pPr indent="-228600" lvl="1" marL="914400" rtl="0" algn="l">
              <a:lnSpc>
                <a:spcPct val="90000"/>
              </a:lnSpc>
              <a:spcBef>
                <a:spcPts val="500"/>
              </a:spcBef>
              <a:spcAft>
                <a:spcPts val="0"/>
              </a:spcAft>
              <a:buClr>
                <a:srgbClr val="1D1D1D"/>
              </a:buClr>
              <a:buSzPts val="2800"/>
              <a:buNone/>
              <a:defRPr sz="2800"/>
            </a:lvl2pPr>
            <a:lvl3pPr indent="-228600" lvl="2" marL="1371600" rtl="0" algn="l">
              <a:lnSpc>
                <a:spcPct val="90000"/>
              </a:lnSpc>
              <a:spcBef>
                <a:spcPts val="500"/>
              </a:spcBef>
              <a:spcAft>
                <a:spcPts val="0"/>
              </a:spcAft>
              <a:buClr>
                <a:srgbClr val="04768B"/>
              </a:buClr>
              <a:buSzPts val="2400"/>
              <a:buNone/>
              <a:defRPr sz="2400"/>
            </a:lvl3pPr>
            <a:lvl4pPr indent="-228600" lvl="3" marL="1828800" rtl="0" algn="l">
              <a:lnSpc>
                <a:spcPct val="90000"/>
              </a:lnSpc>
              <a:spcBef>
                <a:spcPts val="500"/>
              </a:spcBef>
              <a:spcAft>
                <a:spcPts val="0"/>
              </a:spcAft>
              <a:buClr>
                <a:srgbClr val="90A03A"/>
              </a:buClr>
              <a:buSzPts val="2000"/>
              <a:buNone/>
              <a:defRPr sz="2000"/>
            </a:lvl4pPr>
            <a:lvl5pPr indent="-228600" lvl="4" marL="2286000" rtl="0" algn="l">
              <a:lnSpc>
                <a:spcPct val="90000"/>
              </a:lnSpc>
              <a:spcBef>
                <a:spcPts val="500"/>
              </a:spcBef>
              <a:spcAft>
                <a:spcPts val="0"/>
              </a:spcAft>
              <a:buClr>
                <a:schemeClr val="dk1"/>
              </a:buClr>
              <a:buSzPts val="2000"/>
              <a:buNone/>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215" name="Google Shape;215;g27cd636eb15_0_219"/>
          <p:cNvSpPr txBox="1"/>
          <p:nvPr>
            <p:ph idx="2" type="body"/>
          </p:nvPr>
        </p:nvSpPr>
        <p:spPr>
          <a:xfrm>
            <a:off x="839788" y="2057399"/>
            <a:ext cx="3600000" cy="41592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600"/>
              <a:buNone/>
              <a:defRPr sz="1600"/>
            </a:lvl1pPr>
            <a:lvl2pPr indent="-228600" lvl="1" marL="914400" rtl="0" algn="l">
              <a:lnSpc>
                <a:spcPct val="90000"/>
              </a:lnSpc>
              <a:spcBef>
                <a:spcPts val="500"/>
              </a:spcBef>
              <a:spcAft>
                <a:spcPts val="0"/>
              </a:spcAft>
              <a:buClr>
                <a:srgbClr val="1D1D1D"/>
              </a:buClr>
              <a:buSzPts val="1500"/>
              <a:buNone/>
              <a:defRPr sz="1500"/>
            </a:lvl2pPr>
            <a:lvl3pPr indent="-228600" lvl="2" marL="1371600" rtl="0" algn="l">
              <a:lnSpc>
                <a:spcPct val="90000"/>
              </a:lnSpc>
              <a:spcBef>
                <a:spcPts val="500"/>
              </a:spcBef>
              <a:spcAft>
                <a:spcPts val="0"/>
              </a:spcAft>
              <a:buClr>
                <a:srgbClr val="04768B"/>
              </a:buClr>
              <a:buSzPts val="1200"/>
              <a:buNone/>
              <a:defRPr sz="1200"/>
            </a:lvl3pPr>
            <a:lvl4pPr indent="-228600" lvl="3" marL="1828800" rtl="0" algn="l">
              <a:lnSpc>
                <a:spcPct val="90000"/>
              </a:lnSpc>
              <a:spcBef>
                <a:spcPts val="500"/>
              </a:spcBef>
              <a:spcAft>
                <a:spcPts val="0"/>
              </a:spcAft>
              <a:buClr>
                <a:srgbClr val="90A03A"/>
              </a:buClr>
              <a:buSzPts val="1100"/>
              <a:buNone/>
              <a:defRPr sz="1100"/>
            </a:lvl4pPr>
            <a:lvl5pPr indent="-228600" lvl="4" marL="2286000" rtl="0" algn="l">
              <a:lnSpc>
                <a:spcPct val="90000"/>
              </a:lnSpc>
              <a:spcBef>
                <a:spcPts val="500"/>
              </a:spcBef>
              <a:spcAft>
                <a:spcPts val="0"/>
              </a:spcAft>
              <a:buClr>
                <a:schemeClr val="dk1"/>
              </a:buClr>
              <a:buSzPts val="1100"/>
              <a:buNone/>
              <a:defRPr sz="1100"/>
            </a:lvl5pPr>
            <a:lvl6pPr indent="-228600" lvl="5" marL="2743200" rtl="0" algn="l">
              <a:lnSpc>
                <a:spcPct val="90000"/>
              </a:lnSpc>
              <a:spcBef>
                <a:spcPts val="500"/>
              </a:spcBef>
              <a:spcAft>
                <a:spcPts val="0"/>
              </a:spcAft>
              <a:buClr>
                <a:schemeClr val="dk1"/>
              </a:buClr>
              <a:buSzPts val="1100"/>
              <a:buNone/>
              <a:defRPr sz="1100"/>
            </a:lvl6pPr>
            <a:lvl7pPr indent="-228600" lvl="6" marL="3200400" rtl="0" algn="l">
              <a:lnSpc>
                <a:spcPct val="90000"/>
              </a:lnSpc>
              <a:spcBef>
                <a:spcPts val="500"/>
              </a:spcBef>
              <a:spcAft>
                <a:spcPts val="0"/>
              </a:spcAft>
              <a:buClr>
                <a:schemeClr val="dk1"/>
              </a:buClr>
              <a:buSzPts val="1100"/>
              <a:buNone/>
              <a:defRPr sz="1100"/>
            </a:lvl7pPr>
            <a:lvl8pPr indent="-228600" lvl="7" marL="3657600" rtl="0" algn="l">
              <a:lnSpc>
                <a:spcPct val="90000"/>
              </a:lnSpc>
              <a:spcBef>
                <a:spcPts val="500"/>
              </a:spcBef>
              <a:spcAft>
                <a:spcPts val="0"/>
              </a:spcAft>
              <a:buClr>
                <a:schemeClr val="dk1"/>
              </a:buClr>
              <a:buSzPts val="1100"/>
              <a:buNone/>
              <a:defRPr sz="1100"/>
            </a:lvl8pPr>
            <a:lvl9pPr indent="-228600" lvl="8" marL="4114800" rtl="0" algn="l">
              <a:lnSpc>
                <a:spcPct val="90000"/>
              </a:lnSpc>
              <a:spcBef>
                <a:spcPts val="500"/>
              </a:spcBef>
              <a:spcAft>
                <a:spcPts val="0"/>
              </a:spcAft>
              <a:buClr>
                <a:schemeClr val="dk1"/>
              </a:buClr>
              <a:buSzPts val="1100"/>
              <a:buNone/>
              <a:defRPr sz="1100"/>
            </a:lvl9pPr>
          </a:lstStyle>
          <a:p/>
        </p:txBody>
      </p:sp>
      <p:sp>
        <p:nvSpPr>
          <p:cNvPr id="216" name="Google Shape;216;g27cd636eb15_0_219"/>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217" name="Shape 217"/>
        <p:cNvGrpSpPr/>
        <p:nvPr/>
      </p:nvGrpSpPr>
      <p:grpSpPr>
        <a:xfrm>
          <a:off x="0" y="0"/>
          <a:ext cx="0" cy="0"/>
          <a:chOff x="0" y="0"/>
          <a:chExt cx="0" cy="0"/>
        </a:xfrm>
      </p:grpSpPr>
      <p:sp>
        <p:nvSpPr>
          <p:cNvPr id="218" name="Google Shape;218;g27cd636eb15_0_224"/>
          <p:cNvSpPr txBox="1"/>
          <p:nvPr>
            <p:ph type="title"/>
          </p:nvPr>
        </p:nvSpPr>
        <p:spPr>
          <a:xfrm>
            <a:off x="839788" y="457200"/>
            <a:ext cx="3575700" cy="1600500"/>
          </a:xfrm>
          <a:prstGeom prst="rect">
            <a:avLst/>
          </a:prstGeom>
          <a:solidFill>
            <a:srgbClr val="5B2B6B">
              <a:alpha val="89410"/>
            </a:srgbClr>
          </a:solid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rgbClr val="F7F7F7"/>
              </a:buClr>
              <a:buSzPts val="3200"/>
              <a:buFont typeface="Asap"/>
              <a:buNone/>
              <a:defRPr sz="3200"/>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19" name="Google Shape;219;g27cd636eb15_0_224"/>
          <p:cNvSpPr/>
          <p:nvPr>
            <p:ph idx="2" type="pic"/>
          </p:nvPr>
        </p:nvSpPr>
        <p:spPr>
          <a:xfrm>
            <a:off x="5546558" y="987425"/>
            <a:ext cx="5808900" cy="5229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sp>
      <p:sp>
        <p:nvSpPr>
          <p:cNvPr id="220" name="Google Shape;220;g27cd636eb15_0_224"/>
          <p:cNvSpPr txBox="1"/>
          <p:nvPr>
            <p:ph idx="1" type="body"/>
          </p:nvPr>
        </p:nvSpPr>
        <p:spPr>
          <a:xfrm>
            <a:off x="839788" y="2057399"/>
            <a:ext cx="3575700" cy="41592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600"/>
              <a:buNone/>
              <a:defRPr sz="1600"/>
            </a:lvl1pPr>
            <a:lvl2pPr indent="-228600" lvl="1" marL="914400" rtl="0" algn="l">
              <a:lnSpc>
                <a:spcPct val="90000"/>
              </a:lnSpc>
              <a:spcBef>
                <a:spcPts val="500"/>
              </a:spcBef>
              <a:spcAft>
                <a:spcPts val="0"/>
              </a:spcAft>
              <a:buClr>
                <a:srgbClr val="1D1D1D"/>
              </a:buClr>
              <a:buSzPts val="1500"/>
              <a:buNone/>
              <a:defRPr sz="1500"/>
            </a:lvl2pPr>
            <a:lvl3pPr indent="-228600" lvl="2" marL="1371600" rtl="0" algn="l">
              <a:lnSpc>
                <a:spcPct val="90000"/>
              </a:lnSpc>
              <a:spcBef>
                <a:spcPts val="500"/>
              </a:spcBef>
              <a:spcAft>
                <a:spcPts val="0"/>
              </a:spcAft>
              <a:buClr>
                <a:srgbClr val="04768B"/>
              </a:buClr>
              <a:buSzPts val="1200"/>
              <a:buNone/>
              <a:defRPr sz="1200"/>
            </a:lvl3pPr>
            <a:lvl4pPr indent="-228600" lvl="3" marL="1828800" rtl="0" algn="l">
              <a:lnSpc>
                <a:spcPct val="90000"/>
              </a:lnSpc>
              <a:spcBef>
                <a:spcPts val="500"/>
              </a:spcBef>
              <a:spcAft>
                <a:spcPts val="0"/>
              </a:spcAft>
              <a:buClr>
                <a:srgbClr val="90A03A"/>
              </a:buClr>
              <a:buSzPts val="1100"/>
              <a:buNone/>
              <a:defRPr sz="1100"/>
            </a:lvl4pPr>
            <a:lvl5pPr indent="-228600" lvl="4" marL="2286000" rtl="0" algn="l">
              <a:lnSpc>
                <a:spcPct val="90000"/>
              </a:lnSpc>
              <a:spcBef>
                <a:spcPts val="500"/>
              </a:spcBef>
              <a:spcAft>
                <a:spcPts val="0"/>
              </a:spcAft>
              <a:buClr>
                <a:schemeClr val="dk1"/>
              </a:buClr>
              <a:buSzPts val="1100"/>
              <a:buNone/>
              <a:defRPr sz="1100"/>
            </a:lvl5pPr>
            <a:lvl6pPr indent="-228600" lvl="5" marL="2743200" rtl="0" algn="l">
              <a:lnSpc>
                <a:spcPct val="90000"/>
              </a:lnSpc>
              <a:spcBef>
                <a:spcPts val="500"/>
              </a:spcBef>
              <a:spcAft>
                <a:spcPts val="0"/>
              </a:spcAft>
              <a:buClr>
                <a:schemeClr val="dk1"/>
              </a:buClr>
              <a:buSzPts val="1100"/>
              <a:buNone/>
              <a:defRPr sz="1100"/>
            </a:lvl6pPr>
            <a:lvl7pPr indent="-228600" lvl="6" marL="3200400" rtl="0" algn="l">
              <a:lnSpc>
                <a:spcPct val="90000"/>
              </a:lnSpc>
              <a:spcBef>
                <a:spcPts val="500"/>
              </a:spcBef>
              <a:spcAft>
                <a:spcPts val="0"/>
              </a:spcAft>
              <a:buClr>
                <a:schemeClr val="dk1"/>
              </a:buClr>
              <a:buSzPts val="1100"/>
              <a:buNone/>
              <a:defRPr sz="1100"/>
            </a:lvl7pPr>
            <a:lvl8pPr indent="-228600" lvl="7" marL="3657600" rtl="0" algn="l">
              <a:lnSpc>
                <a:spcPct val="90000"/>
              </a:lnSpc>
              <a:spcBef>
                <a:spcPts val="500"/>
              </a:spcBef>
              <a:spcAft>
                <a:spcPts val="0"/>
              </a:spcAft>
              <a:buClr>
                <a:schemeClr val="dk1"/>
              </a:buClr>
              <a:buSzPts val="1100"/>
              <a:buNone/>
              <a:defRPr sz="1100"/>
            </a:lvl8pPr>
            <a:lvl9pPr indent="-228600" lvl="8" marL="4114800" rtl="0" algn="l">
              <a:lnSpc>
                <a:spcPct val="90000"/>
              </a:lnSpc>
              <a:spcBef>
                <a:spcPts val="500"/>
              </a:spcBef>
              <a:spcAft>
                <a:spcPts val="0"/>
              </a:spcAft>
              <a:buClr>
                <a:schemeClr val="dk1"/>
              </a:buClr>
              <a:buSzPts val="1100"/>
              <a:buNone/>
              <a:defRPr sz="1100"/>
            </a:lvl9pPr>
          </a:lstStyle>
          <a:p/>
        </p:txBody>
      </p:sp>
      <p:sp>
        <p:nvSpPr>
          <p:cNvPr id="221" name="Google Shape;221;g27cd636eb15_0_224"/>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222" name="Shape 222"/>
        <p:cNvGrpSpPr/>
        <p:nvPr/>
      </p:nvGrpSpPr>
      <p:grpSpPr>
        <a:xfrm>
          <a:off x="0" y="0"/>
          <a:ext cx="0" cy="0"/>
          <a:chOff x="0" y="0"/>
          <a:chExt cx="0" cy="0"/>
        </a:xfrm>
      </p:grpSpPr>
      <p:sp>
        <p:nvSpPr>
          <p:cNvPr id="223" name="Google Shape;223;g27cd636eb15_0_229"/>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24" name="Google Shape;224;g27cd636eb15_0_229"/>
          <p:cNvSpPr txBox="1"/>
          <p:nvPr>
            <p:ph idx="1" type="body"/>
          </p:nvPr>
        </p:nvSpPr>
        <p:spPr>
          <a:xfrm rot="5400000">
            <a:off x="3900600" y="-1236775"/>
            <a:ext cx="4390800" cy="105156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900"/>
              <a:buNone/>
              <a:defRPr/>
            </a:lvl1pPr>
            <a:lvl2pPr indent="-228600" lvl="1" marL="914400" rtl="0" algn="l">
              <a:lnSpc>
                <a:spcPct val="90000"/>
              </a:lnSpc>
              <a:spcBef>
                <a:spcPts val="500"/>
              </a:spcBef>
              <a:spcAft>
                <a:spcPts val="0"/>
              </a:spcAft>
              <a:buClr>
                <a:srgbClr val="1D1D1D"/>
              </a:buClr>
              <a:buSzPts val="1900"/>
              <a:buNone/>
              <a:defRPr/>
            </a:lvl2pPr>
            <a:lvl3pPr indent="-228600" lvl="2" marL="1371600" rtl="0" algn="l">
              <a:lnSpc>
                <a:spcPct val="90000"/>
              </a:lnSpc>
              <a:spcBef>
                <a:spcPts val="500"/>
              </a:spcBef>
              <a:spcAft>
                <a:spcPts val="0"/>
              </a:spcAft>
              <a:buClr>
                <a:srgbClr val="04768B"/>
              </a:buClr>
              <a:buSzPts val="1900"/>
              <a:buNone/>
              <a:defRPr/>
            </a:lvl3pPr>
            <a:lvl4pPr indent="-228600" lvl="3" marL="1828800" rtl="0" algn="l">
              <a:lnSpc>
                <a:spcPct val="90000"/>
              </a:lnSpc>
              <a:spcBef>
                <a:spcPts val="500"/>
              </a:spcBef>
              <a:spcAft>
                <a:spcPts val="0"/>
              </a:spcAft>
              <a:buClr>
                <a:srgbClr val="90A03A"/>
              </a:buClr>
              <a:buSzPts val="1900"/>
              <a:buNone/>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5" name="Google Shape;225;g27cd636eb15_0_229"/>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226" name="Shape 226"/>
        <p:cNvGrpSpPr/>
        <p:nvPr/>
      </p:nvGrpSpPr>
      <p:grpSpPr>
        <a:xfrm>
          <a:off x="0" y="0"/>
          <a:ext cx="0" cy="0"/>
          <a:chOff x="0" y="0"/>
          <a:chExt cx="0" cy="0"/>
        </a:xfrm>
      </p:grpSpPr>
      <p:sp>
        <p:nvSpPr>
          <p:cNvPr id="227" name="Google Shape;227;g27cd636eb15_0_233"/>
          <p:cNvSpPr txBox="1"/>
          <p:nvPr>
            <p:ph type="title"/>
          </p:nvPr>
        </p:nvSpPr>
        <p:spPr>
          <a:xfrm rot="5400000">
            <a:off x="7113750" y="1976275"/>
            <a:ext cx="5851200" cy="26289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28" name="Google Shape;228;g27cd636eb15_0_233"/>
          <p:cNvSpPr txBox="1"/>
          <p:nvPr>
            <p:ph idx="1" type="body"/>
          </p:nvPr>
        </p:nvSpPr>
        <p:spPr>
          <a:xfrm rot="5400000">
            <a:off x="1779750" y="-576425"/>
            <a:ext cx="5851200" cy="7734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900"/>
              <a:buNone/>
              <a:defRPr/>
            </a:lvl1pPr>
            <a:lvl2pPr indent="-228600" lvl="1" marL="914400" rtl="0" algn="l">
              <a:lnSpc>
                <a:spcPct val="90000"/>
              </a:lnSpc>
              <a:spcBef>
                <a:spcPts val="500"/>
              </a:spcBef>
              <a:spcAft>
                <a:spcPts val="0"/>
              </a:spcAft>
              <a:buClr>
                <a:srgbClr val="1D1D1D"/>
              </a:buClr>
              <a:buSzPts val="1900"/>
              <a:buNone/>
              <a:defRPr/>
            </a:lvl2pPr>
            <a:lvl3pPr indent="-228600" lvl="2" marL="1371600" rtl="0" algn="l">
              <a:lnSpc>
                <a:spcPct val="90000"/>
              </a:lnSpc>
              <a:spcBef>
                <a:spcPts val="500"/>
              </a:spcBef>
              <a:spcAft>
                <a:spcPts val="0"/>
              </a:spcAft>
              <a:buClr>
                <a:srgbClr val="04768B"/>
              </a:buClr>
              <a:buSzPts val="1900"/>
              <a:buNone/>
              <a:defRPr/>
            </a:lvl3pPr>
            <a:lvl4pPr indent="-228600" lvl="3" marL="1828800" rtl="0" algn="l">
              <a:lnSpc>
                <a:spcPct val="90000"/>
              </a:lnSpc>
              <a:spcBef>
                <a:spcPts val="500"/>
              </a:spcBef>
              <a:spcAft>
                <a:spcPts val="0"/>
              </a:spcAft>
              <a:buClr>
                <a:srgbClr val="90A03A"/>
              </a:buClr>
              <a:buSzPts val="1900"/>
              <a:buNone/>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9" name="Google Shape;229;g27cd636eb15_0_233"/>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1" type="obj">
  <p:cSld name="OBJECT">
    <p:bg>
      <p:bgPr>
        <a:blipFill>
          <a:blip r:embed="rId2">
            <a:alphaModFix amt="5000"/>
          </a:blip>
          <a:stretch>
            <a:fillRect/>
          </a:stretch>
        </a:blipFill>
      </p:bgPr>
    </p:bg>
    <p:spTree>
      <p:nvGrpSpPr>
        <p:cNvPr id="230" name="Shape 230"/>
        <p:cNvGrpSpPr/>
        <p:nvPr/>
      </p:nvGrpSpPr>
      <p:grpSpPr>
        <a:xfrm>
          <a:off x="0" y="0"/>
          <a:ext cx="0" cy="0"/>
          <a:chOff x="0" y="0"/>
          <a:chExt cx="0" cy="0"/>
        </a:xfrm>
      </p:grpSpPr>
      <p:sp>
        <p:nvSpPr>
          <p:cNvPr id="231" name="Google Shape;231;g27cd636eb15_0_237"/>
          <p:cNvSpPr/>
          <p:nvPr/>
        </p:nvSpPr>
        <p:spPr>
          <a:xfrm>
            <a:off x="1104900" y="1752599"/>
            <a:ext cx="3329100" cy="4470900"/>
          </a:xfrm>
          <a:prstGeom prst="rect">
            <a:avLst/>
          </a:prstGeom>
          <a:solidFill>
            <a:srgbClr val="FBFBFB">
              <a:alpha val="505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232" name="Google Shape;232;g27cd636eb15_0_237"/>
          <p:cNvPicPr preferRelativeResize="0"/>
          <p:nvPr/>
        </p:nvPicPr>
        <p:blipFill rotWithShape="1">
          <a:blip r:embed="rId3">
            <a:alphaModFix/>
          </a:blip>
          <a:srcRect b="0" l="0" r="0" t="0"/>
          <a:stretch/>
        </p:blipFill>
        <p:spPr>
          <a:xfrm>
            <a:off x="543827" y="1908082"/>
            <a:ext cx="4627300" cy="4629149"/>
          </a:xfrm>
          <a:prstGeom prst="rect">
            <a:avLst/>
          </a:prstGeom>
          <a:noFill/>
          <a:ln>
            <a:noFill/>
          </a:ln>
        </p:spPr>
      </p:pic>
      <p:sp>
        <p:nvSpPr>
          <p:cNvPr id="233" name="Google Shape;233;g27cd636eb15_0_237"/>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34" name="Google Shape;234;g27cd636eb15_0_237"/>
          <p:cNvSpPr txBox="1"/>
          <p:nvPr>
            <p:ph idx="1" type="body"/>
          </p:nvPr>
        </p:nvSpPr>
        <p:spPr>
          <a:xfrm>
            <a:off x="5543550" y="1825625"/>
            <a:ext cx="58104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chemeClr val="dk1"/>
              </a:buClr>
              <a:buSzPts val="1900"/>
              <a:buNone/>
              <a:defRPr sz="19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900"/>
              <a:buNone/>
              <a:defRPr>
                <a:solidFill>
                  <a:srgbClr val="C15027"/>
                </a:solidFill>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35" name="Google Shape;235;g27cd636eb15_0_237"/>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2">
  <p:cSld name="Image et contenu 2">
    <p:bg>
      <p:bgPr>
        <a:blipFill>
          <a:blip r:embed="rId2">
            <a:alphaModFix amt="5000"/>
          </a:blip>
          <a:stretch>
            <a:fillRect/>
          </a:stretch>
        </a:blipFill>
      </p:bgPr>
    </p:bg>
    <p:spTree>
      <p:nvGrpSpPr>
        <p:cNvPr id="236" name="Shape 236"/>
        <p:cNvGrpSpPr/>
        <p:nvPr/>
      </p:nvGrpSpPr>
      <p:grpSpPr>
        <a:xfrm>
          <a:off x="0" y="0"/>
          <a:ext cx="0" cy="0"/>
          <a:chOff x="0" y="0"/>
          <a:chExt cx="0" cy="0"/>
        </a:xfrm>
      </p:grpSpPr>
      <p:sp>
        <p:nvSpPr>
          <p:cNvPr id="237" name="Google Shape;237;g27cd636eb15_0_243"/>
          <p:cNvSpPr/>
          <p:nvPr/>
        </p:nvSpPr>
        <p:spPr>
          <a:xfrm>
            <a:off x="1104900" y="1752599"/>
            <a:ext cx="3329100" cy="4470900"/>
          </a:xfrm>
          <a:prstGeom prst="rect">
            <a:avLst/>
          </a:prstGeom>
          <a:solidFill>
            <a:srgbClr val="FBFBFB">
              <a:alpha val="505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38" name="Google Shape;238;g27cd636eb15_0_243"/>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39" name="Google Shape;239;g27cd636eb15_0_243"/>
          <p:cNvSpPr txBox="1"/>
          <p:nvPr>
            <p:ph idx="1" type="body"/>
          </p:nvPr>
        </p:nvSpPr>
        <p:spPr>
          <a:xfrm>
            <a:off x="5543550" y="1825625"/>
            <a:ext cx="5810400" cy="43875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chemeClr val="dk1"/>
              </a:buClr>
              <a:buSzPts val="1900"/>
              <a:buNone/>
              <a:defRPr sz="19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900"/>
              <a:buNone/>
              <a:defRPr>
                <a:solidFill>
                  <a:srgbClr val="C15027"/>
                </a:solidFill>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pic>
        <p:nvPicPr>
          <p:cNvPr id="240" name="Google Shape;240;g27cd636eb15_0_243"/>
          <p:cNvPicPr preferRelativeResize="0"/>
          <p:nvPr/>
        </p:nvPicPr>
        <p:blipFill rotWithShape="1">
          <a:blip r:embed="rId3">
            <a:alphaModFix/>
          </a:blip>
          <a:srcRect b="12503" l="0" r="0" t="0"/>
          <a:stretch/>
        </p:blipFill>
        <p:spPr>
          <a:xfrm>
            <a:off x="241749" y="1701094"/>
            <a:ext cx="5154843" cy="4511928"/>
          </a:xfrm>
          <a:prstGeom prst="rect">
            <a:avLst/>
          </a:prstGeom>
          <a:noFill/>
          <a:ln>
            <a:noFill/>
          </a:ln>
        </p:spPr>
      </p:pic>
      <p:sp>
        <p:nvSpPr>
          <p:cNvPr id="241" name="Google Shape;241;g27cd636eb15_0_243"/>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3">
  <p:cSld name="Image et contenu 3">
    <p:bg>
      <p:bgPr>
        <a:blipFill>
          <a:blip r:embed="rId2">
            <a:alphaModFix amt="5000"/>
          </a:blip>
          <a:stretch>
            <a:fillRect/>
          </a:stretch>
        </a:blipFill>
      </p:bgPr>
    </p:bg>
    <p:spTree>
      <p:nvGrpSpPr>
        <p:cNvPr id="242" name="Shape 242"/>
        <p:cNvGrpSpPr/>
        <p:nvPr/>
      </p:nvGrpSpPr>
      <p:grpSpPr>
        <a:xfrm>
          <a:off x="0" y="0"/>
          <a:ext cx="0" cy="0"/>
          <a:chOff x="0" y="0"/>
          <a:chExt cx="0" cy="0"/>
        </a:xfrm>
      </p:grpSpPr>
      <p:sp>
        <p:nvSpPr>
          <p:cNvPr id="243" name="Google Shape;243;g27cd636eb15_0_249"/>
          <p:cNvSpPr/>
          <p:nvPr/>
        </p:nvSpPr>
        <p:spPr>
          <a:xfrm>
            <a:off x="1104900" y="1752599"/>
            <a:ext cx="3329100" cy="4470900"/>
          </a:xfrm>
          <a:prstGeom prst="rect">
            <a:avLst/>
          </a:prstGeom>
          <a:solidFill>
            <a:srgbClr val="FBFBFB">
              <a:alpha val="505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244" name="Google Shape;244;g27cd636eb15_0_249"/>
          <p:cNvPicPr preferRelativeResize="0"/>
          <p:nvPr/>
        </p:nvPicPr>
        <p:blipFill rotWithShape="1">
          <a:blip r:embed="rId3">
            <a:alphaModFix/>
          </a:blip>
          <a:srcRect b="0" l="0" r="0" t="0"/>
          <a:stretch/>
        </p:blipFill>
        <p:spPr>
          <a:xfrm>
            <a:off x="772886" y="1825625"/>
            <a:ext cx="4349600" cy="4351339"/>
          </a:xfrm>
          <a:prstGeom prst="rect">
            <a:avLst/>
          </a:prstGeom>
          <a:noFill/>
          <a:ln>
            <a:noFill/>
          </a:ln>
        </p:spPr>
      </p:pic>
      <p:sp>
        <p:nvSpPr>
          <p:cNvPr id="245" name="Google Shape;245;g27cd636eb15_0_249"/>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46" name="Google Shape;246;g27cd636eb15_0_249"/>
          <p:cNvSpPr txBox="1"/>
          <p:nvPr>
            <p:ph idx="1" type="body"/>
          </p:nvPr>
        </p:nvSpPr>
        <p:spPr>
          <a:xfrm>
            <a:off x="5543550" y="1825625"/>
            <a:ext cx="58104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chemeClr val="dk1"/>
              </a:buClr>
              <a:buSzPts val="1900"/>
              <a:buNone/>
              <a:defRPr sz="19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900"/>
              <a:buNone/>
              <a:defRPr>
                <a:solidFill>
                  <a:srgbClr val="C15027"/>
                </a:solidFill>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47" name="Google Shape;247;g27cd636eb15_0_249"/>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4">
  <p:cSld name="Image et contenu 4">
    <p:bg>
      <p:bgPr>
        <a:blipFill>
          <a:blip r:embed="rId2">
            <a:alphaModFix amt="5000"/>
          </a:blip>
          <a:stretch>
            <a:fillRect/>
          </a:stretch>
        </a:blipFill>
      </p:bgPr>
    </p:bg>
    <p:spTree>
      <p:nvGrpSpPr>
        <p:cNvPr id="248" name="Shape 248"/>
        <p:cNvGrpSpPr/>
        <p:nvPr/>
      </p:nvGrpSpPr>
      <p:grpSpPr>
        <a:xfrm>
          <a:off x="0" y="0"/>
          <a:ext cx="0" cy="0"/>
          <a:chOff x="0" y="0"/>
          <a:chExt cx="0" cy="0"/>
        </a:xfrm>
      </p:grpSpPr>
      <p:sp>
        <p:nvSpPr>
          <p:cNvPr id="249" name="Google Shape;249;g27cd636eb15_0_255"/>
          <p:cNvSpPr/>
          <p:nvPr/>
        </p:nvSpPr>
        <p:spPr>
          <a:xfrm>
            <a:off x="1104900" y="1752599"/>
            <a:ext cx="3329100" cy="4470900"/>
          </a:xfrm>
          <a:prstGeom prst="rect">
            <a:avLst/>
          </a:prstGeom>
          <a:solidFill>
            <a:srgbClr val="FBFBFB">
              <a:alpha val="505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250" name="Google Shape;250;g27cd636eb15_0_255"/>
          <p:cNvPicPr preferRelativeResize="0"/>
          <p:nvPr/>
        </p:nvPicPr>
        <p:blipFill rotWithShape="1">
          <a:blip r:embed="rId3">
            <a:alphaModFix/>
          </a:blip>
          <a:srcRect b="0" l="0" r="0" t="0"/>
          <a:stretch/>
        </p:blipFill>
        <p:spPr>
          <a:xfrm>
            <a:off x="685800" y="1825625"/>
            <a:ext cx="4389084" cy="4390840"/>
          </a:xfrm>
          <a:prstGeom prst="rect">
            <a:avLst/>
          </a:prstGeom>
          <a:noFill/>
          <a:ln>
            <a:noFill/>
          </a:ln>
        </p:spPr>
      </p:pic>
      <p:sp>
        <p:nvSpPr>
          <p:cNvPr id="251" name="Google Shape;251;g27cd636eb15_0_255"/>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52" name="Google Shape;252;g27cd636eb15_0_255"/>
          <p:cNvSpPr txBox="1"/>
          <p:nvPr>
            <p:ph idx="1" type="body"/>
          </p:nvPr>
        </p:nvSpPr>
        <p:spPr>
          <a:xfrm>
            <a:off x="5543550" y="1825625"/>
            <a:ext cx="58104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chemeClr val="dk1"/>
              </a:buClr>
              <a:buSzPts val="1900"/>
              <a:buNone/>
              <a:defRPr sz="19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900"/>
              <a:buNone/>
              <a:defRPr>
                <a:solidFill>
                  <a:srgbClr val="C15027"/>
                </a:solidFill>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53" name="Google Shape;253;g27cd636eb15_0_255"/>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254" name="Shape 254"/>
        <p:cNvGrpSpPr/>
        <p:nvPr/>
      </p:nvGrpSpPr>
      <p:grpSpPr>
        <a:xfrm>
          <a:off x="0" y="0"/>
          <a:ext cx="0" cy="0"/>
          <a:chOff x="0" y="0"/>
          <a:chExt cx="0" cy="0"/>
        </a:xfrm>
      </p:grpSpPr>
      <p:sp>
        <p:nvSpPr>
          <p:cNvPr id="255" name="Google Shape;255;g27cd636eb15_0_261"/>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56" name="Google Shape;256;g27cd636eb15_0_261"/>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bg>
      <p:bgPr>
        <a:blipFill>
          <a:blip r:embed="rId2">
            <a:alphaModFix amt="9000"/>
          </a:blip>
          <a:stretch>
            <a:fillRect/>
          </a:stretch>
        </a:blipFill>
      </p:bgPr>
    </p:bg>
    <p:spTree>
      <p:nvGrpSpPr>
        <p:cNvPr id="42" name="Shape 42"/>
        <p:cNvGrpSpPr/>
        <p:nvPr/>
      </p:nvGrpSpPr>
      <p:grpSpPr>
        <a:xfrm>
          <a:off x="0" y="0"/>
          <a:ext cx="0" cy="0"/>
          <a:chOff x="0" y="0"/>
          <a:chExt cx="0" cy="0"/>
        </a:xfrm>
      </p:grpSpPr>
      <p:sp>
        <p:nvSpPr>
          <p:cNvPr id="43" name="Google Shape;43;p15"/>
          <p:cNvSpPr/>
          <p:nvPr/>
        </p:nvSpPr>
        <p:spPr>
          <a:xfrm>
            <a:off x="1178488" y="1015710"/>
            <a:ext cx="9975057" cy="4887398"/>
          </a:xfrm>
          <a:prstGeom prst="rect">
            <a:avLst/>
          </a:prstGeom>
          <a:solidFill>
            <a:srgbClr val="FBFBFB">
              <a:alpha val="2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 name="Google Shape;44;p15"/>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English)">
  <p:cSld name="Partners (English)">
    <p:bg>
      <p:bgPr>
        <a:blipFill>
          <a:blip r:embed="rId2">
            <a:alphaModFix/>
          </a:blip>
          <a:stretch>
            <a:fillRect/>
          </a:stretch>
        </a:blipFill>
      </p:bgPr>
    </p:bg>
    <p:spTree>
      <p:nvGrpSpPr>
        <p:cNvPr id="45" name="Shape 45"/>
        <p:cNvGrpSpPr/>
        <p:nvPr/>
      </p:nvGrpSpPr>
      <p:grpSpPr>
        <a:xfrm>
          <a:off x="0" y="0"/>
          <a:ext cx="0" cy="0"/>
          <a:chOff x="0" y="0"/>
          <a:chExt cx="0" cy="0"/>
        </a:xfrm>
      </p:grpSpPr>
      <p:sp>
        <p:nvSpPr>
          <p:cNvPr id="46" name="Google Shape;46;p9"/>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9"/>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8" name="Google Shape;48;p9"/>
          <p:cNvPicPr preferRelativeResize="0"/>
          <p:nvPr/>
        </p:nvPicPr>
        <p:blipFill rotWithShape="1">
          <a:blip r:embed="rId3">
            <a:alphaModFix/>
          </a:blip>
          <a:srcRect b="0" l="0" r="0" t="0"/>
          <a:stretch/>
        </p:blipFill>
        <p:spPr>
          <a:xfrm>
            <a:off x="4859339" y="138807"/>
            <a:ext cx="2473322" cy="899015"/>
          </a:xfrm>
          <a:prstGeom prst="rect">
            <a:avLst/>
          </a:prstGeom>
          <a:noFill/>
          <a:ln>
            <a:noFill/>
          </a:ln>
        </p:spPr>
      </p:pic>
      <p:sp>
        <p:nvSpPr>
          <p:cNvPr id="49" name="Google Shape;49;p9"/>
          <p:cNvSpPr txBox="1"/>
          <p:nvPr/>
        </p:nvSpPr>
        <p:spPr>
          <a:xfrm>
            <a:off x="3185652" y="1961140"/>
            <a:ext cx="5820696"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Partners and Sponsors</a:t>
            </a:r>
            <a:endParaRPr b="0" i="0" sz="4400" u="none" cap="none" strike="noStrike">
              <a:solidFill>
                <a:srgbClr val="0EAB9A"/>
              </a:solidFill>
              <a:latin typeface="Asap"/>
              <a:ea typeface="Asap"/>
              <a:cs typeface="Asap"/>
              <a:sym typeface="Asap"/>
            </a:endParaRPr>
          </a:p>
        </p:txBody>
      </p:sp>
      <p:sp>
        <p:nvSpPr>
          <p:cNvPr id="50" name="Google Shape;50;p9"/>
          <p:cNvSpPr/>
          <p:nvPr/>
        </p:nvSpPr>
        <p:spPr>
          <a:xfrm>
            <a:off x="0" y="6317171"/>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51" name="Google Shape;51;p9"/>
          <p:cNvPicPr preferRelativeResize="0"/>
          <p:nvPr/>
        </p:nvPicPr>
        <p:blipFill rotWithShape="1">
          <a:blip r:embed="rId4">
            <a:alphaModFix/>
          </a:blip>
          <a:srcRect b="0" l="0" r="0" t="0"/>
          <a:stretch/>
        </p:blipFill>
        <p:spPr>
          <a:xfrm>
            <a:off x="3000374" y="2714230"/>
            <a:ext cx="3095626" cy="1905000"/>
          </a:xfrm>
          <a:prstGeom prst="rect">
            <a:avLst/>
          </a:prstGeom>
          <a:noFill/>
          <a:ln>
            <a:noFill/>
          </a:ln>
        </p:spPr>
      </p:pic>
      <p:pic>
        <p:nvPicPr>
          <p:cNvPr id="52" name="Google Shape;52;p9"/>
          <p:cNvPicPr preferRelativeResize="0"/>
          <p:nvPr/>
        </p:nvPicPr>
        <p:blipFill rotWithShape="1">
          <a:blip r:embed="rId5">
            <a:alphaModFix/>
          </a:blip>
          <a:srcRect b="0" l="0" r="0" t="0"/>
          <a:stretch/>
        </p:blipFill>
        <p:spPr>
          <a:xfrm>
            <a:off x="15373" y="4935087"/>
            <a:ext cx="2325789" cy="1431255"/>
          </a:xfrm>
          <a:prstGeom prst="rect">
            <a:avLst/>
          </a:prstGeom>
          <a:noFill/>
          <a:ln>
            <a:noFill/>
          </a:ln>
        </p:spPr>
      </p:pic>
      <p:pic>
        <p:nvPicPr>
          <p:cNvPr id="53" name="Google Shape;53;p9"/>
          <p:cNvPicPr preferRelativeResize="0"/>
          <p:nvPr/>
        </p:nvPicPr>
        <p:blipFill rotWithShape="1">
          <a:blip r:embed="rId6">
            <a:alphaModFix/>
          </a:blip>
          <a:srcRect b="0" l="0" r="0" t="0"/>
          <a:stretch/>
        </p:blipFill>
        <p:spPr>
          <a:xfrm>
            <a:off x="7086367" y="4959864"/>
            <a:ext cx="2325789" cy="1431255"/>
          </a:xfrm>
          <a:prstGeom prst="rect">
            <a:avLst/>
          </a:prstGeom>
          <a:noFill/>
          <a:ln>
            <a:noFill/>
          </a:ln>
        </p:spPr>
      </p:pic>
      <p:pic>
        <p:nvPicPr>
          <p:cNvPr id="54" name="Google Shape;54;p9"/>
          <p:cNvPicPr preferRelativeResize="0"/>
          <p:nvPr/>
        </p:nvPicPr>
        <p:blipFill rotWithShape="1">
          <a:blip r:embed="rId7">
            <a:alphaModFix/>
          </a:blip>
          <a:srcRect b="0" l="0" r="0" t="0"/>
          <a:stretch/>
        </p:blipFill>
        <p:spPr>
          <a:xfrm>
            <a:off x="4729369" y="4924723"/>
            <a:ext cx="2325789" cy="1431255"/>
          </a:xfrm>
          <a:prstGeom prst="rect">
            <a:avLst/>
          </a:prstGeom>
          <a:noFill/>
          <a:ln>
            <a:noFill/>
          </a:ln>
        </p:spPr>
      </p:pic>
      <p:pic>
        <p:nvPicPr>
          <p:cNvPr id="55" name="Google Shape;55;p9"/>
          <p:cNvPicPr preferRelativeResize="0"/>
          <p:nvPr/>
        </p:nvPicPr>
        <p:blipFill rotWithShape="1">
          <a:blip r:embed="rId8">
            <a:alphaModFix/>
          </a:blip>
          <a:srcRect b="0" l="0" r="0" t="0"/>
          <a:stretch/>
        </p:blipFill>
        <p:spPr>
          <a:xfrm>
            <a:off x="9096374" y="2797013"/>
            <a:ext cx="3095626" cy="1905001"/>
          </a:xfrm>
          <a:prstGeom prst="rect">
            <a:avLst/>
          </a:prstGeom>
          <a:noFill/>
          <a:ln>
            <a:noFill/>
          </a:ln>
        </p:spPr>
      </p:pic>
      <p:pic>
        <p:nvPicPr>
          <p:cNvPr id="56" name="Google Shape;56;p9"/>
          <p:cNvPicPr preferRelativeResize="0"/>
          <p:nvPr/>
        </p:nvPicPr>
        <p:blipFill rotWithShape="1">
          <a:blip r:embed="rId9">
            <a:alphaModFix/>
          </a:blip>
          <a:srcRect b="0" l="0" r="0" t="0"/>
          <a:stretch/>
        </p:blipFill>
        <p:spPr>
          <a:xfrm>
            <a:off x="2372371" y="4914361"/>
            <a:ext cx="2325789" cy="1431255"/>
          </a:xfrm>
          <a:prstGeom prst="rect">
            <a:avLst/>
          </a:prstGeom>
          <a:noFill/>
          <a:ln>
            <a:noFill/>
          </a:ln>
        </p:spPr>
      </p:pic>
      <p:pic>
        <p:nvPicPr>
          <p:cNvPr id="57" name="Google Shape;57;p9"/>
          <p:cNvPicPr preferRelativeResize="0"/>
          <p:nvPr/>
        </p:nvPicPr>
        <p:blipFill rotWithShape="1">
          <a:blip r:embed="rId10">
            <a:alphaModFix/>
          </a:blip>
          <a:srcRect b="0" l="0" r="0" t="0"/>
          <a:stretch/>
        </p:blipFill>
        <p:spPr>
          <a:xfrm>
            <a:off x="0" y="2761606"/>
            <a:ext cx="3095626" cy="1905000"/>
          </a:xfrm>
          <a:prstGeom prst="rect">
            <a:avLst/>
          </a:prstGeom>
          <a:noFill/>
          <a:ln>
            <a:noFill/>
          </a:ln>
        </p:spPr>
      </p:pic>
      <p:pic>
        <p:nvPicPr>
          <p:cNvPr id="58" name="Google Shape;58;p9"/>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pic>
        <p:nvPicPr>
          <p:cNvPr id="59" name="Google Shape;59;p9"/>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2" type="title">
  <p:cSld name="TITLE">
    <p:spTree>
      <p:nvGrpSpPr>
        <p:cNvPr id="60" name="Shape 60"/>
        <p:cNvGrpSpPr/>
        <p:nvPr/>
      </p:nvGrpSpPr>
      <p:grpSpPr>
        <a:xfrm>
          <a:off x="0" y="0"/>
          <a:ext cx="0" cy="0"/>
          <a:chOff x="0" y="0"/>
          <a:chExt cx="0" cy="0"/>
        </a:xfrm>
      </p:grpSpPr>
      <p:sp>
        <p:nvSpPr>
          <p:cNvPr id="61" name="Google Shape;61;p10"/>
          <p:cNvSpPr txBox="1"/>
          <p:nvPr>
            <p:ph type="ctrTitle"/>
          </p:nvPr>
        </p:nvSpPr>
        <p:spPr>
          <a:xfrm>
            <a:off x="1524000" y="1122363"/>
            <a:ext cx="9144000" cy="2387600"/>
          </a:xfrm>
          <a:prstGeom prst="rect">
            <a:avLst/>
          </a:prstGeom>
          <a:solidFill>
            <a:srgbClr val="5B2B6B">
              <a:alpha val="88627"/>
            </a:srgbClr>
          </a:solid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F7F7F7"/>
              </a:buClr>
              <a:buSzPts val="4800"/>
              <a:buFont typeface="Asap"/>
              <a:buNone/>
              <a:defRPr sz="4800">
                <a:solidFill>
                  <a:srgbClr val="F7F7F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10"/>
          <p:cNvSpPr txBox="1"/>
          <p:nvPr>
            <p:ph idx="1" type="subTitle"/>
          </p:nvPr>
        </p:nvSpPr>
        <p:spPr>
          <a:xfrm>
            <a:off x="1524000" y="3602038"/>
            <a:ext cx="9144000" cy="1655762"/>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lvl="0" algn="ctr">
              <a:lnSpc>
                <a:spcPct val="90000"/>
              </a:lnSpc>
              <a:spcBef>
                <a:spcPts val="1000"/>
              </a:spcBef>
              <a:spcAft>
                <a:spcPts val="0"/>
              </a:spcAft>
              <a:buClr>
                <a:srgbClr val="5B2B6B"/>
              </a:buClr>
              <a:buSzPts val="2400"/>
              <a:buNone/>
              <a:defRPr sz="2400">
                <a:solidFill>
                  <a:srgbClr val="5B2B6B"/>
                </a:solidFill>
              </a:defRPr>
            </a:lvl1pPr>
            <a:lvl2pPr lvl="1" algn="ctr">
              <a:lnSpc>
                <a:spcPct val="90000"/>
              </a:lnSpc>
              <a:spcBef>
                <a:spcPts val="500"/>
              </a:spcBef>
              <a:spcAft>
                <a:spcPts val="0"/>
              </a:spcAft>
              <a:buClr>
                <a:srgbClr val="1D1D1D"/>
              </a:buClr>
              <a:buSzPts val="2000"/>
              <a:buNone/>
              <a:defRPr sz="2000"/>
            </a:lvl2pPr>
            <a:lvl3pPr lvl="2" algn="ctr">
              <a:lnSpc>
                <a:spcPct val="90000"/>
              </a:lnSpc>
              <a:spcBef>
                <a:spcPts val="500"/>
              </a:spcBef>
              <a:spcAft>
                <a:spcPts val="0"/>
              </a:spcAft>
              <a:buClr>
                <a:srgbClr val="04768B"/>
              </a:buClr>
              <a:buSzPts val="1800"/>
              <a:buNone/>
              <a:defRPr sz="1800"/>
            </a:lvl3pPr>
            <a:lvl4pPr lvl="3" algn="ctr">
              <a:lnSpc>
                <a:spcPct val="90000"/>
              </a:lnSpc>
              <a:spcBef>
                <a:spcPts val="500"/>
              </a:spcBef>
              <a:spcAft>
                <a:spcPts val="0"/>
              </a:spcAft>
              <a:buClr>
                <a:srgbClr val="90A03A"/>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3" name="Google Shape;63;p10"/>
          <p:cNvSpPr/>
          <p:nvPr/>
        </p:nvSpPr>
        <p:spPr>
          <a:xfrm>
            <a:off x="0" y="6220326"/>
            <a:ext cx="1070811" cy="637674"/>
          </a:xfrm>
          <a:prstGeom prst="rect">
            <a:avLst/>
          </a:prstGeom>
          <a:solidFill>
            <a:srgbClr val="E9E6EA"/>
          </a:solidFill>
          <a:ln cap="flat" cmpd="sng" w="12700">
            <a:solidFill>
              <a:srgbClr val="E9E6E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 name="Google Shape;64;p10"/>
          <p:cNvSpPr/>
          <p:nvPr/>
        </p:nvSpPr>
        <p:spPr>
          <a:xfrm>
            <a:off x="0" y="6220327"/>
            <a:ext cx="12192000" cy="637674"/>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65" name="Google Shape;65;p10"/>
          <p:cNvPicPr preferRelativeResize="0"/>
          <p:nvPr/>
        </p:nvPicPr>
        <p:blipFill rotWithShape="1">
          <a:blip r:embed="rId2">
            <a:alphaModFix/>
          </a:blip>
          <a:srcRect b="0" l="0" r="0" t="0"/>
          <a:stretch/>
        </p:blipFill>
        <p:spPr>
          <a:xfrm>
            <a:off x="4840120" y="58067"/>
            <a:ext cx="2272609" cy="572926"/>
          </a:xfrm>
          <a:prstGeom prst="rect">
            <a:avLst/>
          </a:prstGeom>
          <a:noFill/>
          <a:ln>
            <a:noFill/>
          </a:ln>
        </p:spPr>
      </p:pic>
      <p:pic>
        <p:nvPicPr>
          <p:cNvPr id="66" name="Google Shape;66;p10"/>
          <p:cNvPicPr preferRelativeResize="0"/>
          <p:nvPr/>
        </p:nvPicPr>
        <p:blipFill rotWithShape="1">
          <a:blip r:embed="rId3">
            <a:alphaModFix/>
          </a:blip>
          <a:srcRect b="0" l="0" r="0" t="0"/>
          <a:stretch/>
        </p:blipFill>
        <p:spPr>
          <a:xfrm>
            <a:off x="4840120" y="6411669"/>
            <a:ext cx="2954719" cy="343572"/>
          </a:xfrm>
          <a:prstGeom prst="rect">
            <a:avLst/>
          </a:prstGeom>
          <a:noFill/>
          <a:ln>
            <a:noFill/>
          </a:ln>
        </p:spPr>
      </p:pic>
      <p:pic>
        <p:nvPicPr>
          <p:cNvPr id="67" name="Google Shape;67;p10"/>
          <p:cNvPicPr preferRelativeResize="0"/>
          <p:nvPr/>
        </p:nvPicPr>
        <p:blipFill rotWithShape="1">
          <a:blip r:embed="rId4">
            <a:alphaModFix/>
          </a:blip>
          <a:srcRect b="0" l="0" r="0" t="0"/>
          <a:stretch/>
        </p:blipFill>
        <p:spPr>
          <a:xfrm>
            <a:off x="690974" y="6424742"/>
            <a:ext cx="3033329" cy="330499"/>
          </a:xfrm>
          <a:prstGeom prst="rect">
            <a:avLst/>
          </a:prstGeom>
          <a:noFill/>
          <a:ln>
            <a:noFill/>
          </a:ln>
        </p:spPr>
      </p:pic>
      <p:pic>
        <p:nvPicPr>
          <p:cNvPr id="68" name="Google Shape;68;p10"/>
          <p:cNvPicPr preferRelativeResize="0"/>
          <p:nvPr/>
        </p:nvPicPr>
        <p:blipFill rotWithShape="1">
          <a:blip r:embed="rId5">
            <a:alphaModFix/>
          </a:blip>
          <a:srcRect b="33484" l="0" r="0" t="33760"/>
          <a:stretch/>
        </p:blipFill>
        <p:spPr>
          <a:xfrm>
            <a:off x="8910656" y="6316987"/>
            <a:ext cx="2144400" cy="43226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69" name="Shape 69"/>
        <p:cNvGrpSpPr/>
        <p:nvPr/>
      </p:nvGrpSpPr>
      <p:grpSpPr>
        <a:xfrm>
          <a:off x="0" y="0"/>
          <a:ext cx="0" cy="0"/>
          <a:chOff x="0" y="0"/>
          <a:chExt cx="0" cy="0"/>
        </a:xfrm>
      </p:grpSpPr>
      <p:sp>
        <p:nvSpPr>
          <p:cNvPr id="70" name="Google Shape;70;p11"/>
          <p:cNvSpPr txBox="1"/>
          <p:nvPr>
            <p:ph type="title"/>
          </p:nvPr>
        </p:nvSpPr>
        <p:spPr>
          <a:xfrm>
            <a:off x="831850" y="1709738"/>
            <a:ext cx="10515600" cy="2852737"/>
          </a:xfrm>
          <a:prstGeom prst="rect">
            <a:avLst/>
          </a:prstGeom>
          <a:solidFill>
            <a:srgbClr val="5B2B6B">
              <a:alpha val="88627"/>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6000"/>
              <a:buFont typeface="Asap"/>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1"/>
          <p:cNvSpPr txBox="1"/>
          <p:nvPr>
            <p:ph idx="1" type="body"/>
          </p:nvPr>
        </p:nvSpPr>
        <p:spPr>
          <a:xfrm>
            <a:off x="831850" y="4589463"/>
            <a:ext cx="10515600" cy="1500187"/>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2" name="Google Shape;72;p11"/>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73" name="Shape 73"/>
        <p:cNvGrpSpPr/>
        <p:nvPr/>
      </p:nvGrpSpPr>
      <p:grpSpPr>
        <a:xfrm>
          <a:off x="0" y="0"/>
          <a:ext cx="0" cy="0"/>
          <a:chOff x="0" y="0"/>
          <a:chExt cx="0" cy="0"/>
        </a:xfrm>
      </p:grpSpPr>
      <p:sp>
        <p:nvSpPr>
          <p:cNvPr id="74" name="Google Shape;74;p12"/>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2"/>
          <p:cNvSpPr txBox="1"/>
          <p:nvPr>
            <p:ph idx="1" type="body"/>
          </p:nvPr>
        </p:nvSpPr>
        <p:spPr>
          <a:xfrm>
            <a:off x="838200" y="1825625"/>
            <a:ext cx="518160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12"/>
          <p:cNvSpPr txBox="1"/>
          <p:nvPr>
            <p:ph idx="2" type="body"/>
          </p:nvPr>
        </p:nvSpPr>
        <p:spPr>
          <a:xfrm>
            <a:off x="6172200" y="1825625"/>
            <a:ext cx="518160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78" name="Shape 78"/>
        <p:cNvGrpSpPr/>
        <p:nvPr/>
      </p:nvGrpSpPr>
      <p:grpSpPr>
        <a:xfrm>
          <a:off x="0" y="0"/>
          <a:ext cx="0" cy="0"/>
          <a:chOff x="0" y="0"/>
          <a:chExt cx="0" cy="0"/>
        </a:xfrm>
      </p:grpSpPr>
      <p:sp>
        <p:nvSpPr>
          <p:cNvPr id="79" name="Google Shape;79;p13"/>
          <p:cNvSpPr txBox="1"/>
          <p:nvPr>
            <p:ph type="title"/>
          </p:nvPr>
        </p:nvSpPr>
        <p:spPr>
          <a:xfrm>
            <a:off x="839788"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3"/>
          <p:cNvSpPr txBox="1"/>
          <p:nvPr>
            <p:ph idx="1" type="body"/>
          </p:nvPr>
        </p:nvSpPr>
        <p:spPr>
          <a:xfrm>
            <a:off x="839788" y="1681163"/>
            <a:ext cx="5157787" cy="823912"/>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b="1" sz="2400">
                <a:latin typeface="Asap"/>
                <a:ea typeface="Asap"/>
                <a:cs typeface="Asap"/>
                <a:sym typeface="Asap"/>
              </a:defRPr>
            </a:lvl1pPr>
            <a:lvl2pPr indent="-228600" lvl="1" marL="914400" algn="l">
              <a:lnSpc>
                <a:spcPct val="90000"/>
              </a:lnSpc>
              <a:spcBef>
                <a:spcPts val="500"/>
              </a:spcBef>
              <a:spcAft>
                <a:spcPts val="0"/>
              </a:spcAft>
              <a:buClr>
                <a:srgbClr val="1D1D1D"/>
              </a:buClr>
              <a:buSzPts val="2000"/>
              <a:buNone/>
              <a:defRPr b="1" sz="2000"/>
            </a:lvl2pPr>
            <a:lvl3pPr indent="-228600" lvl="2" marL="1371600" algn="l">
              <a:lnSpc>
                <a:spcPct val="90000"/>
              </a:lnSpc>
              <a:spcBef>
                <a:spcPts val="500"/>
              </a:spcBef>
              <a:spcAft>
                <a:spcPts val="0"/>
              </a:spcAft>
              <a:buClr>
                <a:srgbClr val="04768B"/>
              </a:buClr>
              <a:buSzPts val="1800"/>
              <a:buNone/>
              <a:defRPr b="1" sz="1800"/>
            </a:lvl3pPr>
            <a:lvl4pPr indent="-228600" lvl="3" marL="1828800" algn="l">
              <a:lnSpc>
                <a:spcPct val="90000"/>
              </a:lnSpc>
              <a:spcBef>
                <a:spcPts val="500"/>
              </a:spcBef>
              <a:spcAft>
                <a:spcPts val="0"/>
              </a:spcAft>
              <a:buClr>
                <a:srgbClr val="90A03A"/>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 name="Google Shape;81;p13"/>
          <p:cNvSpPr txBox="1"/>
          <p:nvPr>
            <p:ph idx="2" type="body"/>
          </p:nvPr>
        </p:nvSpPr>
        <p:spPr>
          <a:xfrm>
            <a:off x="839788" y="2505075"/>
            <a:ext cx="5157787" cy="371139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sz="2400"/>
            </a:lvl1pPr>
            <a:lvl2pPr indent="-228600" lvl="1" marL="914400" algn="l">
              <a:lnSpc>
                <a:spcPct val="90000"/>
              </a:lnSpc>
              <a:spcBef>
                <a:spcPts val="500"/>
              </a:spcBef>
              <a:spcAft>
                <a:spcPts val="0"/>
              </a:spcAft>
              <a:buClr>
                <a:srgbClr val="1D1D1D"/>
              </a:buClr>
              <a:buSzPts val="2000"/>
              <a:buNone/>
              <a:defRPr sz="2000"/>
            </a:lvl2pPr>
            <a:lvl3pPr indent="-228600" lvl="2" marL="1371600" algn="l">
              <a:lnSpc>
                <a:spcPct val="90000"/>
              </a:lnSpc>
              <a:spcBef>
                <a:spcPts val="500"/>
              </a:spcBef>
              <a:spcAft>
                <a:spcPts val="0"/>
              </a:spcAft>
              <a:buClr>
                <a:srgbClr val="04768B"/>
              </a:buClr>
              <a:buSzPts val="1800"/>
              <a:buNone/>
              <a:defRPr sz="1800"/>
            </a:lvl3pPr>
            <a:lvl4pPr indent="-228600" lvl="3" marL="1828800" algn="l">
              <a:lnSpc>
                <a:spcPct val="90000"/>
              </a:lnSpc>
              <a:spcBef>
                <a:spcPts val="500"/>
              </a:spcBef>
              <a:spcAft>
                <a:spcPts val="0"/>
              </a:spcAft>
              <a:buClr>
                <a:srgbClr val="90A03A"/>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13"/>
          <p:cNvSpPr txBox="1"/>
          <p:nvPr>
            <p:ph idx="3" type="body"/>
          </p:nvPr>
        </p:nvSpPr>
        <p:spPr>
          <a:xfrm>
            <a:off x="6172200" y="1681163"/>
            <a:ext cx="5183188" cy="823912"/>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b="1" sz="2400">
                <a:latin typeface="Asap"/>
                <a:ea typeface="Asap"/>
                <a:cs typeface="Asap"/>
                <a:sym typeface="Asap"/>
              </a:defRPr>
            </a:lvl1pPr>
            <a:lvl2pPr indent="-228600" lvl="1" marL="914400" algn="l">
              <a:lnSpc>
                <a:spcPct val="90000"/>
              </a:lnSpc>
              <a:spcBef>
                <a:spcPts val="500"/>
              </a:spcBef>
              <a:spcAft>
                <a:spcPts val="0"/>
              </a:spcAft>
              <a:buClr>
                <a:srgbClr val="1D1D1D"/>
              </a:buClr>
              <a:buSzPts val="2000"/>
              <a:buNone/>
              <a:defRPr b="1" sz="2000"/>
            </a:lvl2pPr>
            <a:lvl3pPr indent="-228600" lvl="2" marL="1371600" algn="l">
              <a:lnSpc>
                <a:spcPct val="90000"/>
              </a:lnSpc>
              <a:spcBef>
                <a:spcPts val="500"/>
              </a:spcBef>
              <a:spcAft>
                <a:spcPts val="0"/>
              </a:spcAft>
              <a:buClr>
                <a:srgbClr val="04768B"/>
              </a:buClr>
              <a:buSzPts val="1800"/>
              <a:buNone/>
              <a:defRPr b="1" sz="1800"/>
            </a:lvl3pPr>
            <a:lvl4pPr indent="-228600" lvl="3" marL="1828800" algn="l">
              <a:lnSpc>
                <a:spcPct val="90000"/>
              </a:lnSpc>
              <a:spcBef>
                <a:spcPts val="500"/>
              </a:spcBef>
              <a:spcAft>
                <a:spcPts val="0"/>
              </a:spcAft>
              <a:buClr>
                <a:srgbClr val="90A03A"/>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3" name="Google Shape;83;p13"/>
          <p:cNvSpPr txBox="1"/>
          <p:nvPr>
            <p:ph idx="4" type="body"/>
          </p:nvPr>
        </p:nvSpPr>
        <p:spPr>
          <a:xfrm>
            <a:off x="6172200" y="2505075"/>
            <a:ext cx="5183188" cy="371139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sz="2400"/>
            </a:lvl1pPr>
            <a:lvl2pPr indent="-228600" lvl="1" marL="914400" algn="l">
              <a:lnSpc>
                <a:spcPct val="90000"/>
              </a:lnSpc>
              <a:spcBef>
                <a:spcPts val="500"/>
              </a:spcBef>
              <a:spcAft>
                <a:spcPts val="0"/>
              </a:spcAft>
              <a:buClr>
                <a:srgbClr val="1D1D1D"/>
              </a:buClr>
              <a:buSzPts val="2000"/>
              <a:buNone/>
              <a:defRPr sz="2000"/>
            </a:lvl2pPr>
            <a:lvl3pPr indent="-228600" lvl="2" marL="1371600" algn="l">
              <a:lnSpc>
                <a:spcPct val="90000"/>
              </a:lnSpc>
              <a:spcBef>
                <a:spcPts val="500"/>
              </a:spcBef>
              <a:spcAft>
                <a:spcPts val="0"/>
              </a:spcAft>
              <a:buClr>
                <a:srgbClr val="04768B"/>
              </a:buClr>
              <a:buSzPts val="1800"/>
              <a:buNone/>
              <a:defRPr sz="1800"/>
            </a:lvl3pPr>
            <a:lvl4pPr indent="-228600" lvl="3" marL="1828800" algn="l">
              <a:lnSpc>
                <a:spcPct val="90000"/>
              </a:lnSpc>
              <a:spcBef>
                <a:spcPts val="500"/>
              </a:spcBef>
              <a:spcAft>
                <a:spcPts val="0"/>
              </a:spcAft>
              <a:buClr>
                <a:srgbClr val="90A03A"/>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 name="Google Shape;84;p13"/>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8.xml"/><Relationship Id="rId11" Type="http://schemas.openxmlformats.org/officeDocument/2006/relationships/slideLayout" Target="../slideLayouts/slideLayout9.xml"/><Relationship Id="rId22" Type="http://schemas.openxmlformats.org/officeDocument/2006/relationships/theme" Target="../theme/theme1.xml"/><Relationship Id="rId10" Type="http://schemas.openxmlformats.org/officeDocument/2006/relationships/slideLayout" Target="../slideLayouts/slideLayout8.xml"/><Relationship Id="rId21" Type="http://schemas.openxmlformats.org/officeDocument/2006/relationships/slideLayout" Target="../slideLayouts/slideLayout19.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5.png"/><Relationship Id="rId2" Type="http://schemas.openxmlformats.org/officeDocument/2006/relationships/image" Target="../media/image9.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19" Type="http://schemas.openxmlformats.org/officeDocument/2006/relationships/slideLayout" Target="../slideLayouts/slideLayout17.xml"/><Relationship Id="rId6" Type="http://schemas.openxmlformats.org/officeDocument/2006/relationships/slideLayout" Target="../slideLayouts/slideLayout4.xml"/><Relationship Id="rId18" Type="http://schemas.openxmlformats.org/officeDocument/2006/relationships/slideLayout" Target="../slideLayouts/slideLayout16.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7.xml"/><Relationship Id="rId11" Type="http://schemas.openxmlformats.org/officeDocument/2006/relationships/slideLayout" Target="../slideLayouts/slideLayout28.xml"/><Relationship Id="rId22" Type="http://schemas.openxmlformats.org/officeDocument/2006/relationships/theme" Target="../theme/theme3.xml"/><Relationship Id="rId10" Type="http://schemas.openxmlformats.org/officeDocument/2006/relationships/slideLayout" Target="../slideLayouts/slideLayout27.xml"/><Relationship Id="rId21" Type="http://schemas.openxmlformats.org/officeDocument/2006/relationships/slideLayout" Target="../slideLayouts/slideLayout38.xml"/><Relationship Id="rId13" Type="http://schemas.openxmlformats.org/officeDocument/2006/relationships/slideLayout" Target="../slideLayouts/slideLayout30.xml"/><Relationship Id="rId12" Type="http://schemas.openxmlformats.org/officeDocument/2006/relationships/slideLayout" Target="../slideLayouts/slideLayout29.xml"/><Relationship Id="rId1" Type="http://schemas.openxmlformats.org/officeDocument/2006/relationships/image" Target="../media/image5.png"/><Relationship Id="rId2" Type="http://schemas.openxmlformats.org/officeDocument/2006/relationships/image" Target="../media/image9.png"/><Relationship Id="rId3" Type="http://schemas.openxmlformats.org/officeDocument/2006/relationships/slideLayout" Target="../slideLayouts/slideLayout20.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5" Type="http://schemas.openxmlformats.org/officeDocument/2006/relationships/slideLayout" Target="../slideLayouts/slideLayout32.xml"/><Relationship Id="rId14" Type="http://schemas.openxmlformats.org/officeDocument/2006/relationships/slideLayout" Target="../slideLayouts/slideLayout31.xml"/><Relationship Id="rId17" Type="http://schemas.openxmlformats.org/officeDocument/2006/relationships/slideLayout" Target="../slideLayouts/slideLayout34.xml"/><Relationship Id="rId16" Type="http://schemas.openxmlformats.org/officeDocument/2006/relationships/slideLayout" Target="../slideLayouts/slideLayout33.xml"/><Relationship Id="rId5" Type="http://schemas.openxmlformats.org/officeDocument/2006/relationships/slideLayout" Target="../slideLayouts/slideLayout22.xml"/><Relationship Id="rId19" Type="http://schemas.openxmlformats.org/officeDocument/2006/relationships/slideLayout" Target="../slideLayouts/slideLayout36.xml"/><Relationship Id="rId6" Type="http://schemas.openxmlformats.org/officeDocument/2006/relationships/slideLayout" Target="../slideLayouts/slideLayout23.xml"/><Relationship Id="rId18" Type="http://schemas.openxmlformats.org/officeDocument/2006/relationships/slideLayout" Target="../slideLayouts/slideLayout35.xml"/><Relationship Id="rId7" Type="http://schemas.openxmlformats.org/officeDocument/2006/relationships/slideLayout" Target="../slideLayouts/slideLayout24.xml"/><Relationship Id="rId8"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9000"/>
          </a:blip>
          <a:stretch>
            <a:fillRect/>
          </a:stretch>
        </a:blipFill>
      </p:bgPr>
    </p:bg>
    <p:spTree>
      <p:nvGrpSpPr>
        <p:cNvPr id="9" name="Shape 9"/>
        <p:cNvGrpSpPr/>
        <p:nvPr/>
      </p:nvGrpSpPr>
      <p:grpSpPr>
        <a:xfrm>
          <a:off x="0" y="0"/>
          <a:ext cx="0" cy="0"/>
          <a:chOff x="0" y="0"/>
          <a:chExt cx="0" cy="0"/>
        </a:xfrm>
      </p:grpSpPr>
      <p:sp>
        <p:nvSpPr>
          <p:cNvPr id="10" name="Google Shape;10;p5"/>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F7F7F7"/>
              </a:buClr>
              <a:buSzPts val="4000"/>
              <a:buFont typeface="Asap"/>
              <a:buNone/>
              <a:defRPr b="1" i="0" sz="4000" u="none" cap="none" strike="noStrike">
                <a:solidFill>
                  <a:srgbClr val="F7F7F7"/>
                </a:solidFill>
                <a:latin typeface="Asap"/>
                <a:ea typeface="Asap"/>
                <a:cs typeface="Asap"/>
                <a:sym typeface="Asap"/>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5"/>
          <p:cNvSpPr txBox="1"/>
          <p:nvPr>
            <p:ph idx="1" type="body"/>
          </p:nvPr>
        </p:nvSpPr>
        <p:spPr>
          <a:xfrm>
            <a:off x="838200" y="1825625"/>
            <a:ext cx="10515600" cy="4390838"/>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5B2B6B"/>
              </a:buClr>
              <a:buSzPts val="2800"/>
              <a:buFont typeface="Arial"/>
              <a:buNone/>
              <a:defRPr b="0" i="0" sz="2800" u="none" cap="none" strike="noStrike">
                <a:solidFill>
                  <a:srgbClr val="5B2B6B"/>
                </a:solidFill>
                <a:latin typeface="Montserrat"/>
                <a:ea typeface="Montserrat"/>
                <a:cs typeface="Montserrat"/>
                <a:sym typeface="Montserrat"/>
              </a:defRPr>
            </a:lvl1pPr>
            <a:lvl2pPr indent="-228600" lvl="1" marL="914400" marR="0" rtl="0" algn="l">
              <a:lnSpc>
                <a:spcPct val="90000"/>
              </a:lnSpc>
              <a:spcBef>
                <a:spcPts val="500"/>
              </a:spcBef>
              <a:spcAft>
                <a:spcPts val="0"/>
              </a:spcAft>
              <a:buClr>
                <a:srgbClr val="1D1D1D"/>
              </a:buClr>
              <a:buSzPts val="2400"/>
              <a:buFont typeface="Arial"/>
              <a:buNone/>
              <a:defRPr b="0" i="0" sz="2400" u="none" cap="none" strike="noStrike">
                <a:solidFill>
                  <a:srgbClr val="1D1D1D"/>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4768B"/>
              </a:buClr>
              <a:buSzPts val="2000"/>
              <a:buFont typeface="Arial"/>
              <a:buNone/>
              <a:defRPr b="0" i="0" sz="2000" u="none" cap="none" strike="noStrike">
                <a:solidFill>
                  <a:srgbClr val="04768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90A03A"/>
              </a:buClr>
              <a:buSzPts val="1800"/>
              <a:buFont typeface="Arial"/>
              <a:buNone/>
              <a:defRPr b="0" i="0" sz="1800" u="none" cap="none" strike="noStrike">
                <a:solidFill>
                  <a:srgbClr val="90A03A"/>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5"/>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pic>
        <p:nvPicPr>
          <p:cNvPr id="13" name="Google Shape;13;p5"/>
          <p:cNvPicPr preferRelativeResize="0"/>
          <p:nvPr/>
        </p:nvPicPr>
        <p:blipFill rotWithShape="1">
          <a:blip r:embed="rId2">
            <a:alphaModFix/>
          </a:blip>
          <a:srcRect b="0" l="0" r="0" t="0"/>
          <a:stretch/>
        </p:blipFill>
        <p:spPr>
          <a:xfrm>
            <a:off x="196663" y="6233651"/>
            <a:ext cx="641536" cy="624347"/>
          </a:xfrm>
          <a:prstGeom prst="rect">
            <a:avLst/>
          </a:prstGeom>
          <a:noFill/>
          <a:ln>
            <a:noFill/>
          </a:ln>
        </p:spPr>
      </p:pic>
      <p:sp>
        <p:nvSpPr>
          <p:cNvPr id="14" name="Google Shape;14;p5"/>
          <p:cNvSpPr txBox="1"/>
          <p:nvPr/>
        </p:nvSpPr>
        <p:spPr>
          <a:xfrm>
            <a:off x="3979450" y="6268825"/>
            <a:ext cx="4233000" cy="230700"/>
          </a:xfrm>
          <a:prstGeom prst="rect">
            <a:avLst/>
          </a:prstGeom>
          <a:solidFill>
            <a:schemeClr val="lt1">
              <a:alpha val="40000"/>
            </a:schemeClr>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6B407A"/>
              </a:buClr>
              <a:buSzPts val="1200"/>
              <a:buFont typeface="Montserrat"/>
              <a:buNone/>
            </a:pPr>
            <a:r>
              <a:t/>
            </a:r>
            <a:endParaRPr b="0" i="0" sz="900" u="none" cap="none" strike="noStrike">
              <a:solidFill>
                <a:srgbClr val="6B407A"/>
              </a:solidFill>
              <a:latin typeface="Montserrat"/>
              <a:ea typeface="Montserrat"/>
              <a:cs typeface="Montserrat"/>
              <a:sym typeface="Montserrat"/>
            </a:endParaRPr>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9000"/>
          </a:blip>
          <a:stretch>
            <a:fillRect/>
          </a:stretch>
        </a:blipFill>
      </p:bgPr>
    </p:bg>
    <p:spTree>
      <p:nvGrpSpPr>
        <p:cNvPr id="133" name="Shape 133"/>
        <p:cNvGrpSpPr/>
        <p:nvPr/>
      </p:nvGrpSpPr>
      <p:grpSpPr>
        <a:xfrm>
          <a:off x="0" y="0"/>
          <a:ext cx="0" cy="0"/>
          <a:chOff x="0" y="0"/>
          <a:chExt cx="0" cy="0"/>
        </a:xfrm>
      </p:grpSpPr>
      <p:sp>
        <p:nvSpPr>
          <p:cNvPr id="134" name="Google Shape;134;g27cd636eb15_0_140"/>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F7F7F7"/>
              </a:buClr>
              <a:buSzPts val="4000"/>
              <a:buFont typeface="Asap"/>
              <a:buNone/>
              <a:defRPr b="1" i="0" sz="4000" u="none" cap="none" strike="noStrike">
                <a:solidFill>
                  <a:srgbClr val="F7F7F7"/>
                </a:solidFill>
                <a:latin typeface="Asap"/>
                <a:ea typeface="Asap"/>
                <a:cs typeface="Asap"/>
                <a:sym typeface="Asap"/>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135" name="Google Shape;135;g27cd636eb15_0_140"/>
          <p:cNvSpPr txBox="1"/>
          <p:nvPr>
            <p:ph idx="1" type="body"/>
          </p:nvPr>
        </p:nvSpPr>
        <p:spPr>
          <a:xfrm>
            <a:off x="838200" y="1825625"/>
            <a:ext cx="105156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marR="0" rtl="0" algn="l">
              <a:lnSpc>
                <a:spcPct val="90000"/>
              </a:lnSpc>
              <a:spcBef>
                <a:spcPts val="1100"/>
              </a:spcBef>
              <a:spcAft>
                <a:spcPts val="0"/>
              </a:spcAft>
              <a:buClr>
                <a:srgbClr val="5B2B6B"/>
              </a:buClr>
              <a:buSzPts val="2800"/>
              <a:buFont typeface="Arial"/>
              <a:buNone/>
              <a:defRPr b="0" i="0" sz="2800" u="none" cap="none" strike="noStrike">
                <a:solidFill>
                  <a:srgbClr val="5B2B6B"/>
                </a:solidFill>
                <a:latin typeface="Montserrat"/>
                <a:ea typeface="Montserrat"/>
                <a:cs typeface="Montserrat"/>
                <a:sym typeface="Montserrat"/>
              </a:defRPr>
            </a:lvl1pPr>
            <a:lvl2pPr indent="-228600" lvl="1" marL="914400" marR="0" rtl="0" algn="l">
              <a:lnSpc>
                <a:spcPct val="90000"/>
              </a:lnSpc>
              <a:spcBef>
                <a:spcPts val="500"/>
              </a:spcBef>
              <a:spcAft>
                <a:spcPts val="0"/>
              </a:spcAft>
              <a:buClr>
                <a:srgbClr val="1D1D1D"/>
              </a:buClr>
              <a:buSzPts val="2400"/>
              <a:buFont typeface="Arial"/>
              <a:buNone/>
              <a:defRPr b="0" i="0" sz="2400" u="none" cap="none" strike="noStrike">
                <a:solidFill>
                  <a:srgbClr val="1D1D1D"/>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4768B"/>
              </a:buClr>
              <a:buSzPts val="2000"/>
              <a:buFont typeface="Arial"/>
              <a:buNone/>
              <a:defRPr b="0" i="0" sz="2000" u="none" cap="none" strike="noStrike">
                <a:solidFill>
                  <a:srgbClr val="04768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90A03A"/>
              </a:buClr>
              <a:buSzPts val="1900"/>
              <a:buFont typeface="Arial"/>
              <a:buNone/>
              <a:defRPr b="0" i="0" sz="1900" u="none" cap="none" strike="noStrike">
                <a:solidFill>
                  <a:srgbClr val="90A03A"/>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Montserrat"/>
                <a:ea typeface="Montserrat"/>
                <a:cs typeface="Montserrat"/>
                <a:sym typeface="Montserrat"/>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
        <p:nvSpPr>
          <p:cNvPr id="136" name="Google Shape;136;g27cd636eb15_0_140"/>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pic>
        <p:nvPicPr>
          <p:cNvPr id="137" name="Google Shape;137;g27cd636eb15_0_140"/>
          <p:cNvPicPr preferRelativeResize="0"/>
          <p:nvPr/>
        </p:nvPicPr>
        <p:blipFill rotWithShape="1">
          <a:blip r:embed="rId2">
            <a:alphaModFix/>
          </a:blip>
          <a:srcRect b="0" l="0" r="0" t="0"/>
          <a:stretch/>
        </p:blipFill>
        <p:spPr>
          <a:xfrm>
            <a:off x="196663" y="6233651"/>
            <a:ext cx="641536" cy="624347"/>
          </a:xfrm>
          <a:prstGeom prst="rect">
            <a:avLst/>
          </a:prstGeom>
          <a:noFill/>
          <a:ln>
            <a:noFill/>
          </a:ln>
        </p:spPr>
      </p:pic>
      <p:sp>
        <p:nvSpPr>
          <p:cNvPr id="138" name="Google Shape;138;g27cd636eb15_0_140"/>
          <p:cNvSpPr txBox="1"/>
          <p:nvPr/>
        </p:nvSpPr>
        <p:spPr>
          <a:xfrm>
            <a:off x="3979450" y="6268825"/>
            <a:ext cx="4233300" cy="230700"/>
          </a:xfrm>
          <a:prstGeom prst="rect">
            <a:avLst/>
          </a:prstGeom>
          <a:solidFill>
            <a:schemeClr val="lt1">
              <a:alpha val="40000"/>
            </a:schemeClr>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6B407A"/>
              </a:buClr>
              <a:buSzPts val="1200"/>
              <a:buFont typeface="Montserrat"/>
              <a:buNone/>
            </a:pPr>
            <a:r>
              <a:t/>
            </a:r>
            <a:endParaRPr b="0" i="0" sz="900" u="none" cap="none" strike="noStrike">
              <a:solidFill>
                <a:srgbClr val="6B407A"/>
              </a:solidFill>
              <a:latin typeface="Montserrat"/>
              <a:ea typeface="Montserrat"/>
              <a:cs typeface="Montserrat"/>
              <a:sym typeface="Montserrat"/>
            </a:endParaRPr>
          </a:p>
        </p:txBody>
      </p:sp>
    </p:spTree>
  </p:cSld>
  <p:clrMap accent1="accent1" accent2="accent2" accent3="accent3" accent4="accent4" accent5="accent5" accent6="accent6" bg1="lt1" bg2="dk2" tx1="dk1" tx2="lt2" folHlink="folHlink" hlink="hlink"/>
  <p:sldLayoutIdLst>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creativecommons.org/about/cclicenses/" TargetMode="External"/><Relationship Id="rId4" Type="http://schemas.openxmlformats.org/officeDocument/2006/relationships/image" Target="../media/image71.png"/><Relationship Id="rId5" Type="http://schemas.openxmlformats.org/officeDocument/2006/relationships/hyperlink" Target="https://creativecommons.org/licenses/by-nc-sa/4.0/deed.f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photos.app.goo.gl/NbzM7GWoizXDSewc7"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75.jpg"/><Relationship Id="rId4" Type="http://schemas.openxmlformats.org/officeDocument/2006/relationships/image" Target="../media/image74.jpg"/><Relationship Id="rId5" Type="http://schemas.openxmlformats.org/officeDocument/2006/relationships/hyperlink" Target="https://creativecommons.org/licenses/by-nc-nd/4.0/deed.fr"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76.jpg"/><Relationship Id="rId4" Type="http://schemas.openxmlformats.org/officeDocument/2006/relationships/hyperlink" Target="https://creativecommons.org/licenses/by-nc-nd/4.0/deed.fr"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78.jpg"/><Relationship Id="rId4" Type="http://schemas.openxmlformats.org/officeDocument/2006/relationships/hyperlink" Target="https://creativecommons.org/licenses/by-nc-nd/4.0/deed.fr"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80.jpg"/><Relationship Id="rId4" Type="http://schemas.openxmlformats.org/officeDocument/2006/relationships/hyperlink" Target="https://creativecommons.org/licenses/by-nc-nd/4.0/deed.fr"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79.jpg"/><Relationship Id="rId4" Type="http://schemas.openxmlformats.org/officeDocument/2006/relationships/hyperlink" Target="https://creativecommons.org/licenses/by-nc-nd/4.0/deed.fr"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docs.google.com/document/d/1PIDbmAcWQY9axepH2ZdNBE5a-SkrCCf4FaYUi1i_Btk/edi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81.png"/><Relationship Id="rId4" Type="http://schemas.openxmlformats.org/officeDocument/2006/relationships/hyperlink" Target="https://www.freepik.com/free-photo/black-mother-taking-car-her-child_33412188.htm#query=black%20woman%20with%20baby&amp;position=0&amp;from_view=keyword&amp;track=ai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g27d38ba10d3_0_7"/>
          <p:cNvSpPr txBox="1"/>
          <p:nvPr>
            <p:ph type="ctrTitle"/>
          </p:nvPr>
        </p:nvSpPr>
        <p:spPr>
          <a:xfrm>
            <a:off x="3600350" y="2512425"/>
            <a:ext cx="6725700" cy="22530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fr-CA" sz="2700">
                <a:latin typeface="Asap"/>
                <a:ea typeface="Asap"/>
                <a:cs typeface="Asap"/>
                <a:sym typeface="Asap"/>
              </a:rPr>
              <a:t>Collection</a:t>
            </a:r>
            <a:endParaRPr sz="2700">
              <a:latin typeface="Asap"/>
              <a:ea typeface="Asap"/>
              <a:cs typeface="Asap"/>
              <a:sym typeface="Asap"/>
            </a:endParaRPr>
          </a:p>
          <a:p>
            <a:pPr indent="0" lvl="0" marL="0" rtl="0" algn="l">
              <a:spcBef>
                <a:spcPts val="0"/>
              </a:spcBef>
              <a:spcAft>
                <a:spcPts val="0"/>
              </a:spcAft>
              <a:buNone/>
            </a:pPr>
            <a:r>
              <a:rPr lang="fr-CA" sz="2700">
                <a:latin typeface="Asap"/>
                <a:ea typeface="Asap"/>
                <a:cs typeface="Asap"/>
                <a:sym typeface="Asap"/>
              </a:rPr>
              <a:t>RÉL sur le Cameroun et le Canada</a:t>
            </a:r>
            <a:endParaRPr sz="2700">
              <a:latin typeface="Asap"/>
              <a:ea typeface="Asap"/>
              <a:cs typeface="Asap"/>
              <a:sym typeface="Asap"/>
            </a:endParaRPr>
          </a:p>
          <a:p>
            <a:pPr indent="0" lvl="0" marL="0" rtl="0" algn="l">
              <a:spcBef>
                <a:spcPts val="0"/>
              </a:spcBef>
              <a:spcAft>
                <a:spcPts val="0"/>
              </a:spcAft>
              <a:buNone/>
            </a:pPr>
            <a:r>
              <a:t/>
            </a:r>
            <a:endParaRPr sz="1600">
              <a:latin typeface="Asap"/>
              <a:ea typeface="Asap"/>
              <a:cs typeface="Asap"/>
              <a:sym typeface="Asap"/>
            </a:endParaRPr>
          </a:p>
          <a:p>
            <a:pPr indent="0" lvl="0" marL="0" rtl="0" algn="l">
              <a:spcBef>
                <a:spcPts val="0"/>
              </a:spcBef>
              <a:spcAft>
                <a:spcPts val="0"/>
              </a:spcAft>
              <a:buNone/>
            </a:pPr>
            <a:r>
              <a:rPr lang="fr-CA" sz="3800"/>
              <a:t>Atelier de berceuses</a:t>
            </a:r>
            <a:endParaRPr sz="3800">
              <a:latin typeface="Asap"/>
              <a:ea typeface="Asap"/>
              <a:cs typeface="Asap"/>
              <a:sym typeface="Asap"/>
            </a:endParaRPr>
          </a:p>
          <a:p>
            <a:pPr indent="0" lvl="0" marL="0" rtl="0" algn="l">
              <a:spcBef>
                <a:spcPts val="0"/>
              </a:spcBef>
              <a:spcAft>
                <a:spcPts val="0"/>
              </a:spcAft>
              <a:buNone/>
            </a:pPr>
            <a:r>
              <a:t/>
            </a:r>
            <a:endParaRPr sz="1600">
              <a:latin typeface="Asap"/>
              <a:ea typeface="Asap"/>
              <a:cs typeface="Asap"/>
              <a:sym typeface="Asap"/>
            </a:endParaRPr>
          </a:p>
          <a:p>
            <a:pPr indent="0" lvl="0" marL="0" rtl="0" algn="l">
              <a:spcBef>
                <a:spcPts val="0"/>
              </a:spcBef>
              <a:spcAft>
                <a:spcPts val="0"/>
              </a:spcAft>
              <a:buNone/>
            </a:pPr>
            <a:r>
              <a:rPr lang="fr-CA" sz="1900"/>
              <a:t>Biloa Essomba Thècle Sandrine</a:t>
            </a:r>
            <a:endParaRPr sz="1900">
              <a:latin typeface="Asap"/>
              <a:ea typeface="Asap"/>
              <a:cs typeface="Asap"/>
              <a:sym typeface="Asap"/>
            </a:endParaRPr>
          </a:p>
        </p:txBody>
      </p:sp>
      <p:pic>
        <p:nvPicPr>
          <p:cNvPr id="262" name="Google Shape;262;g27d38ba10d3_0_7">
            <a:hlinkClick r:id="rId3"/>
          </p:cNvPr>
          <p:cNvPicPr preferRelativeResize="0"/>
          <p:nvPr/>
        </p:nvPicPr>
        <p:blipFill>
          <a:blip r:embed="rId4">
            <a:alphaModFix/>
          </a:blip>
          <a:stretch>
            <a:fillRect/>
          </a:stretch>
        </p:blipFill>
        <p:spPr>
          <a:xfrm>
            <a:off x="1807167" y="5428350"/>
            <a:ext cx="1279667" cy="482500"/>
          </a:xfrm>
          <a:prstGeom prst="rect">
            <a:avLst/>
          </a:prstGeom>
          <a:noFill/>
          <a:ln>
            <a:noFill/>
          </a:ln>
        </p:spPr>
      </p:pic>
      <p:sp>
        <p:nvSpPr>
          <p:cNvPr id="263" name="Google Shape;263;g27d38ba10d3_0_7"/>
          <p:cNvSpPr txBox="1"/>
          <p:nvPr/>
        </p:nvSpPr>
        <p:spPr>
          <a:xfrm>
            <a:off x="3086833" y="5336067"/>
            <a:ext cx="7978800" cy="585000"/>
          </a:xfrm>
          <a:prstGeom prst="rect">
            <a:avLst/>
          </a:prstGeom>
          <a:noFill/>
          <a:ln>
            <a:noFill/>
          </a:ln>
          <a:effectLst>
            <a:outerShdw blurRad="57150" rotWithShape="0" algn="bl" dir="5400000" dist="19050">
              <a:srgbClr val="000000">
                <a:alpha val="50000"/>
              </a:srgbClr>
            </a:outerShdw>
          </a:effectLst>
        </p:spPr>
        <p:txBody>
          <a:bodyPr anchorCtr="0" anchor="t" bIns="121900" lIns="121900" spcFirstLastPara="1" rIns="121900" wrap="square" tIns="121900">
            <a:spAutoFit/>
          </a:bodyPr>
          <a:lstStyle/>
          <a:p>
            <a:pPr indent="0" lvl="0" marL="0" rtl="0" algn="l">
              <a:spcBef>
                <a:spcPts val="0"/>
              </a:spcBef>
              <a:spcAft>
                <a:spcPts val="0"/>
              </a:spcAft>
              <a:buNone/>
            </a:pPr>
            <a:r>
              <a:rPr lang="fr-CA" sz="1100">
                <a:solidFill>
                  <a:schemeClr val="lt1"/>
                </a:solidFill>
                <a:latin typeface="Lato"/>
                <a:ea typeface="Lato"/>
                <a:cs typeface="Lato"/>
                <a:sym typeface="Lato"/>
              </a:rPr>
              <a:t>“Atelier de berceuses” de la Collection RÉL sur le Cameroun et le Canada par Biloa Essomba Thècle Sandrine  est sous licence </a:t>
            </a:r>
            <a:r>
              <a:rPr lang="fr-CA" sz="1100" u="sng">
                <a:solidFill>
                  <a:schemeClr val="lt1"/>
                </a:solidFill>
                <a:latin typeface="Lato"/>
                <a:ea typeface="Lato"/>
                <a:cs typeface="Lato"/>
                <a:sym typeface="Lato"/>
                <a:hlinkClick r:id="rId5">
                  <a:extLst>
                    <a:ext uri="{A12FA001-AC4F-418D-AE19-62706E023703}">
                      <ahyp:hlinkClr val="tx"/>
                    </a:ext>
                  </a:extLst>
                </a:hlinkClick>
              </a:rPr>
              <a:t>CC BY-NC-SA 4.0,</a:t>
            </a:r>
            <a:r>
              <a:rPr lang="fr-CA" sz="1100">
                <a:latin typeface="Lato"/>
                <a:ea typeface="Lato"/>
                <a:cs typeface="Lato"/>
                <a:sym typeface="Lato"/>
              </a:rPr>
              <a:t> </a:t>
            </a:r>
            <a:r>
              <a:rPr lang="fr-CA" sz="1100">
                <a:solidFill>
                  <a:schemeClr val="lt1"/>
                </a:solidFill>
                <a:latin typeface="Lato"/>
                <a:ea typeface="Lato"/>
                <a:cs typeface="Lato"/>
                <a:sym typeface="Lato"/>
              </a:rPr>
              <a:t>sauf mention contraire.</a:t>
            </a:r>
            <a:endParaRPr sz="1100">
              <a:solidFill>
                <a:schemeClr val="lt1"/>
              </a:solidFill>
              <a:latin typeface="Lato"/>
              <a:ea typeface="Lato"/>
              <a:cs typeface="Lato"/>
              <a:sym typeface="La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g277ce7f2429_0_77"/>
          <p:cNvSpPr txBox="1"/>
          <p:nvPr>
            <p:ph type="title"/>
          </p:nvPr>
        </p:nvSpPr>
        <p:spPr>
          <a:xfrm>
            <a:off x="831850" y="1709738"/>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fr-CA"/>
              <a:t>UN CHANT DE BERCEUSE ENSEIGNÉ PAR L’ENSEIGNANTE</a:t>
            </a:r>
            <a:endParaRPr/>
          </a:p>
        </p:txBody>
      </p:sp>
      <p:sp>
        <p:nvSpPr>
          <p:cNvPr id="343" name="Google Shape;343;g277ce7f2429_0_77"/>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rgbClr val="000000"/>
              </a:buClr>
              <a:buSzPts val="1050"/>
              <a:buFont typeface="Arial"/>
              <a:buNone/>
            </a:pPr>
            <a:fld id="{00000000-1234-1234-1234-123412341234}" type="slidenum">
              <a:rPr lang="fr-CA"/>
              <a:t>‹#›</a:t>
            </a:fld>
            <a:endParaRPr/>
          </a:p>
        </p:txBody>
      </p:sp>
      <p:sp>
        <p:nvSpPr>
          <p:cNvPr id="344" name="Google Shape;344;g277ce7f2429_0_77"/>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g277ce7f2429_0_86"/>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990"/>
              <a:buNone/>
            </a:pPr>
            <a:r>
              <a:rPr lang="fr-CA" sz="3400"/>
              <a:t>CHANT DE BERCEUSE EN LANGUE "EWONDO" DES PEUPLES DE LA RÉGION DU CENTRE DU CAMEROUN.</a:t>
            </a:r>
            <a:endParaRPr sz="3400"/>
          </a:p>
        </p:txBody>
      </p:sp>
      <p:sp>
        <p:nvSpPr>
          <p:cNvPr id="351" name="Google Shape;351;g277ce7f2429_0_86"/>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352" name="Google Shape;352;g277ce7f2429_0_86"/>
          <p:cNvSpPr txBox="1"/>
          <p:nvPr>
            <p:ph idx="1" type="body"/>
          </p:nvPr>
        </p:nvSpPr>
        <p:spPr>
          <a:xfrm>
            <a:off x="838200" y="1825625"/>
            <a:ext cx="10515600" cy="4390800"/>
          </a:xfrm>
          <a:prstGeom prst="rect">
            <a:avLst/>
          </a:prstGeom>
          <a:solidFill>
            <a:srgbClr val="F7F7F7">
              <a:alpha val="85490"/>
            </a:srgbClr>
          </a:solidFill>
          <a:ln cap="flat" cmpd="sng" w="9525">
            <a:solidFill>
              <a:srgbClr val="C15027">
                <a:alpha val="8630"/>
              </a:srgbClr>
            </a:solidFill>
            <a:prstDash val="solid"/>
            <a:round/>
            <a:headEnd len="sm" w="sm" type="none"/>
            <a:tailEnd len="sm" w="sm" type="none"/>
          </a:ln>
        </p:spPr>
        <p:txBody>
          <a:bodyPr anchorCtr="0" anchor="t" bIns="45700" lIns="91425" spcFirstLastPara="1" rIns="91425" wrap="square" tIns="45700">
            <a:normAutofit lnSpcReduction="10000"/>
          </a:bodyPr>
          <a:lstStyle/>
          <a:p>
            <a:pPr indent="0" lvl="0" marL="0" rtl="0" algn="l">
              <a:lnSpc>
                <a:spcPct val="90000"/>
              </a:lnSpc>
              <a:spcBef>
                <a:spcPts val="1000"/>
              </a:spcBef>
              <a:spcAft>
                <a:spcPts val="0"/>
              </a:spcAft>
              <a:buSzPts val="1100"/>
              <a:buNone/>
            </a:pPr>
            <a:r>
              <a:rPr lang="fr-CA">
                <a:solidFill>
                  <a:srgbClr val="6B407A"/>
                </a:solidFill>
              </a:rPr>
              <a:t>		      Ma folo moan éh ma yegele (x2)</a:t>
            </a:r>
            <a:endParaRPr>
              <a:solidFill>
                <a:srgbClr val="6B407A"/>
              </a:solidFill>
            </a:endParaRPr>
          </a:p>
          <a:p>
            <a:pPr indent="0" lvl="0" marL="0" rtl="0" algn="l">
              <a:lnSpc>
                <a:spcPct val="90000"/>
              </a:lnSpc>
              <a:spcBef>
                <a:spcPts val="1000"/>
              </a:spcBef>
              <a:spcAft>
                <a:spcPts val="0"/>
              </a:spcAft>
              <a:buSzPts val="1100"/>
              <a:buNone/>
            </a:pPr>
            <a:r>
              <a:rPr lang="fr-CA">
                <a:solidFill>
                  <a:srgbClr val="6B407A"/>
                </a:solidFill>
                <a:latin typeface="Montserrat Medium"/>
                <a:ea typeface="Montserrat Medium"/>
                <a:cs typeface="Montserrat Medium"/>
                <a:sym typeface="Montserrat Medium"/>
              </a:rPr>
              <a:t>Traduction: </a:t>
            </a:r>
            <a:r>
              <a:rPr lang="fr-CA">
                <a:solidFill>
                  <a:srgbClr val="6B407A"/>
                </a:solidFill>
              </a:rPr>
              <a:t>	  Je berce l'enfant, je cajole</a:t>
            </a:r>
            <a:endParaRPr>
              <a:solidFill>
                <a:srgbClr val="6B407A"/>
              </a:solidFill>
            </a:endParaRPr>
          </a:p>
          <a:p>
            <a:pPr indent="0" lvl="0" marL="0" rtl="0" algn="l">
              <a:lnSpc>
                <a:spcPct val="90000"/>
              </a:lnSpc>
              <a:spcBef>
                <a:spcPts val="1000"/>
              </a:spcBef>
              <a:spcAft>
                <a:spcPts val="0"/>
              </a:spcAft>
              <a:buSzPts val="1100"/>
              <a:buNone/>
            </a:pPr>
            <a:r>
              <a:t/>
            </a:r>
            <a:endParaRPr>
              <a:solidFill>
                <a:srgbClr val="6B407A"/>
              </a:solidFill>
            </a:endParaRPr>
          </a:p>
          <a:p>
            <a:pPr indent="0" lvl="0" marL="0" rtl="0" algn="l">
              <a:lnSpc>
                <a:spcPct val="90000"/>
              </a:lnSpc>
              <a:spcBef>
                <a:spcPts val="1000"/>
              </a:spcBef>
              <a:spcAft>
                <a:spcPts val="0"/>
              </a:spcAft>
              <a:buSzPts val="1100"/>
              <a:buNone/>
            </a:pPr>
            <a:r>
              <a:rPr lang="fr-CA">
                <a:solidFill>
                  <a:srgbClr val="6B407A"/>
                </a:solidFill>
              </a:rPr>
              <a:t>			 Di ya bi me moan éh? ma yegele (x2)</a:t>
            </a:r>
            <a:endParaRPr>
              <a:solidFill>
                <a:srgbClr val="6B407A"/>
              </a:solidFill>
            </a:endParaRPr>
          </a:p>
          <a:p>
            <a:pPr indent="0" lvl="0" marL="0" rtl="0" algn="l">
              <a:lnSpc>
                <a:spcPct val="90000"/>
              </a:lnSpc>
              <a:spcBef>
                <a:spcPts val="1000"/>
              </a:spcBef>
              <a:spcAft>
                <a:spcPts val="0"/>
              </a:spcAft>
              <a:buSzPts val="1100"/>
              <a:buNone/>
            </a:pPr>
            <a:r>
              <a:rPr lang="fr-CA">
                <a:solidFill>
                  <a:srgbClr val="6B407A"/>
                </a:solidFill>
                <a:latin typeface="Montserrat Medium"/>
                <a:ea typeface="Montserrat Medium"/>
                <a:cs typeface="Montserrat Medium"/>
                <a:sym typeface="Montserrat Medium"/>
              </a:rPr>
              <a:t>Traduction: </a:t>
            </a:r>
            <a:r>
              <a:rPr lang="fr-CA">
                <a:solidFill>
                  <a:srgbClr val="6B407A"/>
                </a:solidFill>
              </a:rPr>
              <a:t>    Qu'est ce qui arrive à mon enfant ? Je cajole </a:t>
            </a:r>
            <a:endParaRPr>
              <a:solidFill>
                <a:srgbClr val="6B407A"/>
              </a:solidFill>
            </a:endParaRPr>
          </a:p>
          <a:p>
            <a:pPr indent="0" lvl="0" marL="0" rtl="0" algn="l">
              <a:lnSpc>
                <a:spcPct val="90000"/>
              </a:lnSpc>
              <a:spcBef>
                <a:spcPts val="1000"/>
              </a:spcBef>
              <a:spcAft>
                <a:spcPts val="0"/>
              </a:spcAft>
              <a:buSzPts val="1100"/>
              <a:buNone/>
            </a:pPr>
            <a:r>
              <a:t/>
            </a:r>
            <a:endParaRPr>
              <a:solidFill>
                <a:srgbClr val="6B407A"/>
              </a:solidFill>
            </a:endParaRPr>
          </a:p>
          <a:p>
            <a:pPr indent="0" lvl="0" marL="0" rtl="0" algn="l">
              <a:lnSpc>
                <a:spcPct val="90000"/>
              </a:lnSpc>
              <a:spcBef>
                <a:spcPts val="1000"/>
              </a:spcBef>
              <a:spcAft>
                <a:spcPts val="0"/>
              </a:spcAft>
              <a:buSzPts val="1100"/>
              <a:buNone/>
            </a:pPr>
            <a:r>
              <a:rPr lang="fr-CA">
                <a:solidFill>
                  <a:srgbClr val="6B407A"/>
                </a:solidFill>
              </a:rPr>
              <a:t>			 Éh eeeh éh éh éh éh éh oh oooh oh oh oh oh (x2).</a:t>
            </a:r>
            <a:endParaRPr>
              <a:solidFill>
                <a:srgbClr val="6B407A"/>
              </a:solidFill>
            </a:endParaRPr>
          </a:p>
          <a:p>
            <a:pPr indent="0" lvl="0" marL="0" rtl="0" algn="l">
              <a:lnSpc>
                <a:spcPct val="90000"/>
              </a:lnSpc>
              <a:spcBef>
                <a:spcPts val="1000"/>
              </a:spcBef>
              <a:spcAft>
                <a:spcPts val="0"/>
              </a:spcAft>
              <a:buSzPts val="1100"/>
              <a:buNone/>
            </a:pPr>
            <a:r>
              <a:rPr lang="fr-CA">
                <a:solidFill>
                  <a:srgbClr val="6B407A"/>
                </a:solidFill>
              </a:rPr>
              <a:t> </a:t>
            </a:r>
            <a:endParaRPr>
              <a:solidFill>
                <a:srgbClr val="6B407A"/>
              </a:solidFill>
            </a:endParaRPr>
          </a:p>
          <a:p>
            <a:pPr indent="0" lvl="0" marL="0" rtl="0" algn="l">
              <a:lnSpc>
                <a:spcPct val="90000"/>
              </a:lnSpc>
              <a:spcBef>
                <a:spcPts val="1000"/>
              </a:spcBef>
              <a:spcAft>
                <a:spcPts val="0"/>
              </a:spcAft>
              <a:buSzPts val="1100"/>
              <a:buNone/>
            </a:pPr>
            <a:r>
              <a:t/>
            </a:r>
            <a:endParaRPr>
              <a:solidFill>
                <a:srgbClr val="6B407A"/>
              </a:solidFill>
            </a:endParaRPr>
          </a:p>
        </p:txBody>
      </p:sp>
      <p:sp>
        <p:nvSpPr>
          <p:cNvPr id="353" name="Google Shape;353;g277ce7f2429_0_86"/>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g277ce7f2429_0_96"/>
          <p:cNvSpPr txBox="1"/>
          <p:nvPr>
            <p:ph type="title"/>
          </p:nvPr>
        </p:nvSpPr>
        <p:spPr>
          <a:xfrm>
            <a:off x="831850" y="1709738"/>
            <a:ext cx="10515600" cy="28527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SzPts val="990"/>
              <a:buNone/>
            </a:pPr>
            <a:r>
              <a:rPr lang="fr-CA" sz="5000"/>
              <a:t>CHAQUE APPRENANT DEVRA RÉDIGER UNE BERCEUSE EN SA LANGUE VERNACULAIRE, PUIS LA TRADUIRE EN LANGUE FRANÇAISE.</a:t>
            </a:r>
            <a:endParaRPr sz="5000"/>
          </a:p>
        </p:txBody>
      </p:sp>
      <p:sp>
        <p:nvSpPr>
          <p:cNvPr id="360" name="Google Shape;360;g277ce7f2429_0_96"/>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361" name="Google Shape;361;g277ce7f2429_0_96"/>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g277ce7f2429_0_104"/>
          <p:cNvSpPr txBox="1"/>
          <p:nvPr>
            <p:ph type="title"/>
          </p:nvPr>
        </p:nvSpPr>
        <p:spPr>
          <a:xfrm>
            <a:off x="831850" y="1709738"/>
            <a:ext cx="10515600" cy="28527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SzPts val="1100"/>
              <a:buNone/>
            </a:pPr>
            <a:r>
              <a:rPr lang="fr-CA"/>
              <a:t>QUELQUES BERCEUSES DES APPRENANTS</a:t>
            </a:r>
            <a:endParaRPr/>
          </a:p>
        </p:txBody>
      </p:sp>
      <p:sp>
        <p:nvSpPr>
          <p:cNvPr id="368" name="Google Shape;368;g277ce7f2429_0_104"/>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369" name="Google Shape;369;g277ce7f2429_0_104"/>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g277ce7f2429_0_112"/>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100"/>
              <a:buNone/>
            </a:pPr>
            <a:r>
              <a:rPr lang="fr-CA" sz="3400"/>
              <a:t>LES BERCEUSES PRODUITES PAR DEUX APPRENANTS</a:t>
            </a:r>
            <a:endParaRPr sz="3400"/>
          </a:p>
          <a:p>
            <a:pPr indent="0" lvl="0" marL="0" rtl="0" algn="l">
              <a:lnSpc>
                <a:spcPct val="90000"/>
              </a:lnSpc>
              <a:spcBef>
                <a:spcPts val="0"/>
              </a:spcBef>
              <a:spcAft>
                <a:spcPts val="0"/>
              </a:spcAft>
              <a:buSzPts val="1100"/>
              <a:buNone/>
            </a:pPr>
            <a:r>
              <a:rPr lang="fr-CA" sz="3400"/>
              <a:t>Berceuse 1</a:t>
            </a:r>
            <a:endParaRPr sz="3400"/>
          </a:p>
        </p:txBody>
      </p:sp>
      <p:sp>
        <p:nvSpPr>
          <p:cNvPr id="376" name="Google Shape;376;g277ce7f2429_0_112"/>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377" name="Google Shape;377;g277ce7f2429_0_112"/>
          <p:cNvSpPr txBox="1"/>
          <p:nvPr>
            <p:ph idx="1" type="body"/>
          </p:nvPr>
        </p:nvSpPr>
        <p:spPr>
          <a:xfrm>
            <a:off x="838200" y="1825625"/>
            <a:ext cx="10515600" cy="4390800"/>
          </a:xfrm>
          <a:prstGeom prst="rect">
            <a:avLst/>
          </a:prstGeom>
          <a:solidFill>
            <a:srgbClr val="F7F7F7">
              <a:alpha val="85490"/>
            </a:srgbClr>
          </a:solidFill>
          <a:ln cap="flat" cmpd="sng" w="9525">
            <a:solidFill>
              <a:srgbClr val="C15027">
                <a:alpha val="8630"/>
              </a:srgbClr>
            </a:solidFill>
            <a:prstDash val="solid"/>
            <a:round/>
            <a:headEnd len="sm" w="sm" type="none"/>
            <a:tailEnd len="sm" w="sm" type="none"/>
          </a:ln>
        </p:spPr>
        <p:txBody>
          <a:bodyPr anchorCtr="0" anchor="t" bIns="45700" lIns="91425" spcFirstLastPara="1" rIns="91425" wrap="square" tIns="45700">
            <a:normAutofit fontScale="70000" lnSpcReduction="20000"/>
          </a:bodyPr>
          <a:lstStyle/>
          <a:p>
            <a:pPr indent="0" lvl="0" marL="0" rtl="0" algn="l">
              <a:lnSpc>
                <a:spcPct val="90000"/>
              </a:lnSpc>
              <a:spcBef>
                <a:spcPts val="1000"/>
              </a:spcBef>
              <a:spcAft>
                <a:spcPts val="0"/>
              </a:spcAft>
              <a:buSzPct val="39285"/>
              <a:buNone/>
            </a:pPr>
            <a:r>
              <a:rPr lang="fr-CA">
                <a:solidFill>
                  <a:srgbClr val="6B407A"/>
                </a:solidFill>
              </a:rPr>
              <a:t>A muna, muna oooh</a:t>
            </a:r>
            <a:endParaRPr>
              <a:solidFill>
                <a:srgbClr val="6B407A"/>
              </a:solidFill>
            </a:endParaRPr>
          </a:p>
          <a:p>
            <a:pPr indent="0" lvl="0" marL="0" rtl="0" algn="l">
              <a:lnSpc>
                <a:spcPct val="90000"/>
              </a:lnSpc>
              <a:spcBef>
                <a:spcPts val="1000"/>
              </a:spcBef>
              <a:spcAft>
                <a:spcPts val="0"/>
              </a:spcAft>
              <a:buSzPct val="39285"/>
              <a:buNone/>
            </a:pPr>
            <a:r>
              <a:rPr lang="fr-CA">
                <a:solidFill>
                  <a:srgbClr val="6B407A"/>
                </a:solidFill>
              </a:rPr>
              <a:t>Océaé, </a:t>
            </a:r>
            <a:endParaRPr>
              <a:solidFill>
                <a:srgbClr val="6B407A"/>
              </a:solidFill>
            </a:endParaRPr>
          </a:p>
          <a:p>
            <a:pPr indent="0" lvl="0" marL="0" rtl="0" algn="l">
              <a:lnSpc>
                <a:spcPct val="90000"/>
              </a:lnSpc>
              <a:spcBef>
                <a:spcPts val="1000"/>
              </a:spcBef>
              <a:spcAft>
                <a:spcPts val="0"/>
              </a:spcAft>
              <a:buSzPct val="39285"/>
              <a:buNone/>
            </a:pPr>
            <a:r>
              <a:rPr lang="fr-CA">
                <a:solidFill>
                  <a:srgbClr val="6B407A"/>
                </a:solidFill>
              </a:rPr>
              <a:t>yopomdeme poo,  A chloe</a:t>
            </a:r>
            <a:endParaRPr>
              <a:solidFill>
                <a:srgbClr val="6B407A"/>
              </a:solidFill>
            </a:endParaRPr>
          </a:p>
          <a:p>
            <a:pPr indent="0" lvl="0" marL="0" rtl="0" algn="l">
              <a:lnSpc>
                <a:spcPct val="90000"/>
              </a:lnSpc>
              <a:spcBef>
                <a:spcPts val="1000"/>
              </a:spcBef>
              <a:spcAft>
                <a:spcPts val="0"/>
              </a:spcAft>
              <a:buSzPct val="39285"/>
              <a:buNone/>
            </a:pPr>
            <a:r>
              <a:rPr lang="fr-CA">
                <a:solidFill>
                  <a:srgbClr val="6B407A"/>
                </a:solidFill>
              </a:rPr>
              <a:t>A muna, muna oohh,</a:t>
            </a:r>
            <a:endParaRPr>
              <a:solidFill>
                <a:srgbClr val="6B407A"/>
              </a:solidFill>
            </a:endParaRPr>
          </a:p>
          <a:p>
            <a:pPr indent="0" lvl="0" marL="0" rtl="0" algn="l">
              <a:lnSpc>
                <a:spcPct val="90000"/>
              </a:lnSpc>
              <a:spcBef>
                <a:spcPts val="1000"/>
              </a:spcBef>
              <a:spcAft>
                <a:spcPts val="0"/>
              </a:spcAft>
              <a:buSzPct val="39285"/>
              <a:buNone/>
            </a:pPr>
            <a:r>
              <a:rPr lang="fr-CA">
                <a:solidFill>
                  <a:srgbClr val="6B407A"/>
                </a:solidFill>
              </a:rPr>
              <a:t>Océaé, yopomdeme poo,  A Audrey...</a:t>
            </a:r>
            <a:endParaRPr>
              <a:solidFill>
                <a:srgbClr val="6B407A"/>
              </a:solidFill>
            </a:endParaRPr>
          </a:p>
          <a:p>
            <a:pPr indent="0" lvl="0" marL="0" rtl="0" algn="l">
              <a:lnSpc>
                <a:spcPct val="90000"/>
              </a:lnSpc>
              <a:spcBef>
                <a:spcPts val="1000"/>
              </a:spcBef>
              <a:spcAft>
                <a:spcPts val="0"/>
              </a:spcAft>
              <a:buSzPct val="39285"/>
              <a:buNone/>
            </a:pPr>
            <a:r>
              <a:t/>
            </a:r>
            <a:endParaRPr>
              <a:solidFill>
                <a:srgbClr val="6B407A"/>
              </a:solidFill>
            </a:endParaRPr>
          </a:p>
          <a:p>
            <a:pPr indent="0" lvl="0" marL="0" rtl="0" algn="l">
              <a:lnSpc>
                <a:spcPct val="90000"/>
              </a:lnSpc>
              <a:spcBef>
                <a:spcPts val="1000"/>
              </a:spcBef>
              <a:spcAft>
                <a:spcPts val="0"/>
              </a:spcAft>
              <a:buSzPct val="39285"/>
              <a:buNone/>
            </a:pPr>
            <a:r>
              <a:rPr lang="fr-CA">
                <a:solidFill>
                  <a:srgbClr val="6B407A"/>
                </a:solidFill>
                <a:latin typeface="Montserrat Medium"/>
                <a:ea typeface="Montserrat Medium"/>
                <a:cs typeface="Montserrat Medium"/>
                <a:sym typeface="Montserrat Medium"/>
              </a:rPr>
              <a:t>Traduction:</a:t>
            </a:r>
            <a:endParaRPr>
              <a:solidFill>
                <a:srgbClr val="6B407A"/>
              </a:solidFill>
              <a:latin typeface="Montserrat Medium"/>
              <a:ea typeface="Montserrat Medium"/>
              <a:cs typeface="Montserrat Medium"/>
              <a:sym typeface="Montserrat Medium"/>
            </a:endParaRPr>
          </a:p>
          <a:p>
            <a:pPr indent="0" lvl="0" marL="0" rtl="0" algn="l">
              <a:lnSpc>
                <a:spcPct val="90000"/>
              </a:lnSpc>
              <a:spcBef>
                <a:spcPts val="1000"/>
              </a:spcBef>
              <a:spcAft>
                <a:spcPts val="0"/>
              </a:spcAft>
              <a:buSzPct val="39285"/>
              <a:buNone/>
            </a:pPr>
            <a:r>
              <a:rPr lang="fr-CA">
                <a:solidFill>
                  <a:srgbClr val="6B407A"/>
                </a:solidFill>
              </a:rPr>
              <a:t>Enfant, enfant, ooohh</a:t>
            </a:r>
            <a:endParaRPr>
              <a:solidFill>
                <a:srgbClr val="6B407A"/>
              </a:solidFill>
            </a:endParaRPr>
          </a:p>
          <a:p>
            <a:pPr indent="0" lvl="0" marL="0" rtl="0" algn="l">
              <a:lnSpc>
                <a:spcPct val="90000"/>
              </a:lnSpc>
              <a:spcBef>
                <a:spcPts val="1000"/>
              </a:spcBef>
              <a:spcAft>
                <a:spcPts val="0"/>
              </a:spcAft>
              <a:buSzPct val="39285"/>
              <a:buNone/>
            </a:pPr>
            <a:r>
              <a:rPr lang="fr-CA">
                <a:solidFill>
                  <a:srgbClr val="6B407A"/>
                </a:solidFill>
              </a:rPr>
              <a:t>Ne pleure plus ooh</a:t>
            </a:r>
            <a:endParaRPr>
              <a:solidFill>
                <a:srgbClr val="6B407A"/>
              </a:solidFill>
            </a:endParaRPr>
          </a:p>
          <a:p>
            <a:pPr indent="0" lvl="0" marL="0" rtl="0" algn="l">
              <a:lnSpc>
                <a:spcPct val="90000"/>
              </a:lnSpc>
              <a:spcBef>
                <a:spcPts val="1000"/>
              </a:spcBef>
              <a:spcAft>
                <a:spcPts val="0"/>
              </a:spcAft>
              <a:buSzPct val="39285"/>
              <a:buNone/>
            </a:pPr>
            <a:r>
              <a:rPr lang="fr-CA">
                <a:solidFill>
                  <a:srgbClr val="6B407A"/>
                </a:solidFill>
              </a:rPr>
              <a:t>Quelqu’un arrive ooh, c’est Chloé</a:t>
            </a:r>
            <a:endParaRPr>
              <a:solidFill>
                <a:srgbClr val="6B407A"/>
              </a:solidFill>
            </a:endParaRPr>
          </a:p>
          <a:p>
            <a:pPr indent="0" lvl="0" marL="0" rtl="0" algn="l">
              <a:lnSpc>
                <a:spcPct val="90000"/>
              </a:lnSpc>
              <a:spcBef>
                <a:spcPts val="1000"/>
              </a:spcBef>
              <a:spcAft>
                <a:spcPts val="0"/>
              </a:spcAft>
              <a:buSzPct val="39285"/>
              <a:buNone/>
            </a:pPr>
            <a:r>
              <a:rPr lang="fr-CA">
                <a:solidFill>
                  <a:srgbClr val="6B407A"/>
                </a:solidFill>
              </a:rPr>
              <a:t>Enfant, enfant, ooohh</a:t>
            </a:r>
            <a:endParaRPr>
              <a:solidFill>
                <a:srgbClr val="6B407A"/>
              </a:solidFill>
            </a:endParaRPr>
          </a:p>
          <a:p>
            <a:pPr indent="0" lvl="0" marL="0" rtl="0" algn="l">
              <a:lnSpc>
                <a:spcPct val="90000"/>
              </a:lnSpc>
              <a:spcBef>
                <a:spcPts val="1000"/>
              </a:spcBef>
              <a:spcAft>
                <a:spcPts val="0"/>
              </a:spcAft>
              <a:buSzPct val="39285"/>
              <a:buNone/>
            </a:pPr>
            <a:r>
              <a:rPr lang="fr-CA">
                <a:solidFill>
                  <a:srgbClr val="6B407A"/>
                </a:solidFill>
              </a:rPr>
              <a:t>Ne pleure plus ooh</a:t>
            </a:r>
            <a:endParaRPr>
              <a:solidFill>
                <a:srgbClr val="6B407A"/>
              </a:solidFill>
            </a:endParaRPr>
          </a:p>
          <a:p>
            <a:pPr indent="0" lvl="0" marL="0" rtl="0" algn="l">
              <a:lnSpc>
                <a:spcPct val="90000"/>
              </a:lnSpc>
              <a:spcBef>
                <a:spcPts val="1000"/>
              </a:spcBef>
              <a:spcAft>
                <a:spcPts val="0"/>
              </a:spcAft>
              <a:buSzPct val="39285"/>
              <a:buNone/>
            </a:pPr>
            <a:r>
              <a:rPr lang="fr-CA">
                <a:solidFill>
                  <a:srgbClr val="6B407A"/>
                </a:solidFill>
              </a:rPr>
              <a:t>Quelqu’un arrive ooh, c’est Audrey</a:t>
            </a:r>
            <a:endParaRPr>
              <a:solidFill>
                <a:srgbClr val="6B407A"/>
              </a:solidFill>
            </a:endParaRPr>
          </a:p>
        </p:txBody>
      </p:sp>
      <p:sp>
        <p:nvSpPr>
          <p:cNvPr id="378" name="Google Shape;378;g277ce7f2429_0_112"/>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pic>
        <p:nvPicPr>
          <p:cNvPr id="379" name="Google Shape;379;g277ce7f2429_0_112"/>
          <p:cNvPicPr preferRelativeResize="0"/>
          <p:nvPr/>
        </p:nvPicPr>
        <p:blipFill rotWithShape="1">
          <a:blip r:embed="rId3">
            <a:alphaModFix/>
          </a:blip>
          <a:srcRect b="0" l="0" r="0" t="0"/>
          <a:stretch/>
        </p:blipFill>
        <p:spPr>
          <a:xfrm>
            <a:off x="7619385" y="2356029"/>
            <a:ext cx="3693398" cy="246418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g277ce7f2429_0_123"/>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100"/>
              <a:buNone/>
            </a:pPr>
            <a:r>
              <a:rPr lang="fr-CA" sz="3400"/>
              <a:t>LES BERCEUSES PRODUITES PAR DEUX APPRENANTS</a:t>
            </a:r>
            <a:endParaRPr sz="3400"/>
          </a:p>
          <a:p>
            <a:pPr indent="0" lvl="0" marL="0" rtl="0" algn="l">
              <a:lnSpc>
                <a:spcPct val="90000"/>
              </a:lnSpc>
              <a:spcBef>
                <a:spcPts val="0"/>
              </a:spcBef>
              <a:spcAft>
                <a:spcPts val="0"/>
              </a:spcAft>
              <a:buSzPts val="1100"/>
              <a:buNone/>
            </a:pPr>
            <a:r>
              <a:rPr lang="fr-CA" sz="3400"/>
              <a:t>Berceuse 2</a:t>
            </a:r>
            <a:endParaRPr sz="3400"/>
          </a:p>
        </p:txBody>
      </p:sp>
      <p:sp>
        <p:nvSpPr>
          <p:cNvPr id="386" name="Google Shape;386;g277ce7f2429_0_123"/>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387" name="Google Shape;387;g277ce7f2429_0_123"/>
          <p:cNvSpPr txBox="1"/>
          <p:nvPr>
            <p:ph idx="1" type="body"/>
          </p:nvPr>
        </p:nvSpPr>
        <p:spPr>
          <a:xfrm>
            <a:off x="838200" y="1825625"/>
            <a:ext cx="10515600" cy="4390800"/>
          </a:xfrm>
          <a:prstGeom prst="rect">
            <a:avLst/>
          </a:prstGeom>
          <a:solidFill>
            <a:srgbClr val="F7F7F7">
              <a:alpha val="85490"/>
            </a:srgbClr>
          </a:solidFill>
          <a:ln cap="flat" cmpd="sng" w="9525">
            <a:solidFill>
              <a:srgbClr val="C15027">
                <a:alpha val="8630"/>
              </a:srgbClr>
            </a:solidFill>
            <a:prstDash val="solid"/>
            <a:round/>
            <a:headEnd len="sm" w="sm" type="none"/>
            <a:tailEnd len="sm" w="sm" type="none"/>
          </a:ln>
        </p:spPr>
        <p:txBody>
          <a:bodyPr anchorCtr="0" anchor="t" bIns="45700" lIns="91425" spcFirstLastPara="1" rIns="91425" wrap="square" tIns="45700">
            <a:normAutofit fontScale="77500" lnSpcReduction="20000"/>
          </a:bodyPr>
          <a:lstStyle/>
          <a:p>
            <a:pPr indent="0" lvl="0" marL="0" rtl="0" algn="l">
              <a:lnSpc>
                <a:spcPct val="90000"/>
              </a:lnSpc>
              <a:spcBef>
                <a:spcPts val="1000"/>
              </a:spcBef>
              <a:spcAft>
                <a:spcPts val="0"/>
              </a:spcAft>
              <a:buSzPct val="39285"/>
              <a:buNone/>
            </a:pPr>
            <a:r>
              <a:rPr lang="fr-CA">
                <a:solidFill>
                  <a:srgbClr val="6B407A"/>
                </a:solidFill>
              </a:rPr>
              <a:t>Lè ndante kolé shing soh</a:t>
            </a:r>
            <a:endParaRPr>
              <a:solidFill>
                <a:srgbClr val="6B407A"/>
              </a:solidFill>
            </a:endParaRPr>
          </a:p>
          <a:p>
            <a:pPr indent="0" lvl="0" marL="0" rtl="0" algn="l">
              <a:lnSpc>
                <a:spcPct val="90000"/>
              </a:lnSpc>
              <a:spcBef>
                <a:spcPts val="1000"/>
              </a:spcBef>
              <a:spcAft>
                <a:spcPts val="0"/>
              </a:spcAft>
              <a:buSzPct val="39285"/>
              <a:buNone/>
            </a:pPr>
            <a:r>
              <a:rPr lang="fr-CA">
                <a:solidFill>
                  <a:srgbClr val="6B407A"/>
                </a:solidFill>
              </a:rPr>
              <a:t>Teng ndà</a:t>
            </a:r>
            <a:endParaRPr>
              <a:solidFill>
                <a:srgbClr val="6B407A"/>
              </a:solidFill>
            </a:endParaRPr>
          </a:p>
          <a:p>
            <a:pPr indent="0" lvl="0" marL="0" rtl="0" algn="l">
              <a:lnSpc>
                <a:spcPct val="90000"/>
              </a:lnSpc>
              <a:spcBef>
                <a:spcPts val="1000"/>
              </a:spcBef>
              <a:spcAft>
                <a:spcPts val="0"/>
              </a:spcAft>
              <a:buSzPct val="39285"/>
              <a:buNone/>
            </a:pPr>
            <a:r>
              <a:rPr lang="fr-CA">
                <a:solidFill>
                  <a:srgbClr val="6B407A"/>
                </a:solidFill>
              </a:rPr>
              <a:t>Lè ndante koko shing soh</a:t>
            </a:r>
            <a:endParaRPr>
              <a:solidFill>
                <a:srgbClr val="6B407A"/>
              </a:solidFill>
            </a:endParaRPr>
          </a:p>
          <a:p>
            <a:pPr indent="0" lvl="0" marL="0" rtl="0" algn="l">
              <a:lnSpc>
                <a:spcPct val="90000"/>
              </a:lnSpc>
              <a:spcBef>
                <a:spcPts val="1000"/>
              </a:spcBef>
              <a:spcAft>
                <a:spcPts val="0"/>
              </a:spcAft>
              <a:buSzPct val="39285"/>
              <a:buNone/>
            </a:pPr>
            <a:r>
              <a:rPr lang="fr-CA">
                <a:solidFill>
                  <a:srgbClr val="6B407A"/>
                </a:solidFill>
              </a:rPr>
              <a:t>Teng ndà</a:t>
            </a:r>
            <a:endParaRPr>
              <a:solidFill>
                <a:srgbClr val="6B407A"/>
              </a:solidFill>
            </a:endParaRPr>
          </a:p>
          <a:p>
            <a:pPr indent="0" lvl="0" marL="0" rtl="0" algn="l">
              <a:lnSpc>
                <a:spcPct val="90000"/>
              </a:lnSpc>
              <a:spcBef>
                <a:spcPts val="1000"/>
              </a:spcBef>
              <a:spcAft>
                <a:spcPts val="0"/>
              </a:spcAft>
              <a:buSzPct val="39285"/>
              <a:buNone/>
            </a:pPr>
            <a:r>
              <a:rPr lang="fr-CA">
                <a:solidFill>
                  <a:srgbClr val="6B407A"/>
                </a:solidFill>
              </a:rPr>
              <a:t>Mo ro ndà li ya ndi cou li gouè (x2)</a:t>
            </a:r>
            <a:endParaRPr>
              <a:solidFill>
                <a:srgbClr val="6B407A"/>
              </a:solidFill>
            </a:endParaRPr>
          </a:p>
          <a:p>
            <a:pPr indent="0" lvl="0" marL="0" rtl="0" algn="l">
              <a:lnSpc>
                <a:spcPct val="90000"/>
              </a:lnSpc>
              <a:spcBef>
                <a:spcPts val="1000"/>
              </a:spcBef>
              <a:spcAft>
                <a:spcPts val="0"/>
              </a:spcAft>
              <a:buSzPct val="39285"/>
              <a:buNone/>
            </a:pPr>
            <a:r>
              <a:t/>
            </a:r>
            <a:endParaRPr>
              <a:solidFill>
                <a:srgbClr val="6B407A"/>
              </a:solidFill>
            </a:endParaRPr>
          </a:p>
          <a:p>
            <a:pPr indent="0" lvl="0" marL="0" rtl="0" algn="l">
              <a:lnSpc>
                <a:spcPct val="90000"/>
              </a:lnSpc>
              <a:spcBef>
                <a:spcPts val="1000"/>
              </a:spcBef>
              <a:spcAft>
                <a:spcPts val="0"/>
              </a:spcAft>
              <a:buSzPct val="39285"/>
              <a:buNone/>
            </a:pPr>
            <a:r>
              <a:rPr lang="fr-CA">
                <a:solidFill>
                  <a:srgbClr val="6B407A"/>
                </a:solidFill>
                <a:latin typeface="Montserrat Medium"/>
                <a:ea typeface="Montserrat Medium"/>
                <a:cs typeface="Montserrat Medium"/>
                <a:sym typeface="Montserrat Medium"/>
              </a:rPr>
              <a:t>Traduction:</a:t>
            </a:r>
            <a:endParaRPr>
              <a:solidFill>
                <a:srgbClr val="6B407A"/>
              </a:solidFill>
              <a:latin typeface="Montserrat Medium"/>
              <a:ea typeface="Montserrat Medium"/>
              <a:cs typeface="Montserrat Medium"/>
              <a:sym typeface="Montserrat Medium"/>
            </a:endParaRPr>
          </a:p>
          <a:p>
            <a:pPr indent="0" lvl="0" marL="0" rtl="0" algn="l">
              <a:lnSpc>
                <a:spcPct val="90000"/>
              </a:lnSpc>
              <a:spcBef>
                <a:spcPts val="1000"/>
              </a:spcBef>
              <a:spcAft>
                <a:spcPts val="0"/>
              </a:spcAft>
              <a:buSzPct val="39285"/>
              <a:buNone/>
            </a:pPr>
            <a:r>
              <a:rPr lang="fr-CA">
                <a:solidFill>
                  <a:srgbClr val="6B407A"/>
                </a:solidFill>
              </a:rPr>
              <a:t>Arrêtes de pleurer mon bébé</a:t>
            </a:r>
            <a:endParaRPr>
              <a:solidFill>
                <a:srgbClr val="6B407A"/>
              </a:solidFill>
            </a:endParaRPr>
          </a:p>
          <a:p>
            <a:pPr indent="0" lvl="0" marL="0" rtl="0" algn="l">
              <a:lnSpc>
                <a:spcPct val="90000"/>
              </a:lnSpc>
              <a:spcBef>
                <a:spcPts val="1000"/>
              </a:spcBef>
              <a:spcAft>
                <a:spcPts val="0"/>
              </a:spcAft>
              <a:buSzPct val="39285"/>
              <a:buNone/>
            </a:pPr>
            <a:r>
              <a:rPr lang="fr-CA">
                <a:solidFill>
                  <a:srgbClr val="6B407A"/>
                </a:solidFill>
              </a:rPr>
              <a:t>Tu pleureras demain</a:t>
            </a:r>
            <a:endParaRPr>
              <a:solidFill>
                <a:srgbClr val="6B407A"/>
              </a:solidFill>
            </a:endParaRPr>
          </a:p>
          <a:p>
            <a:pPr indent="0" lvl="0" marL="0" rtl="0" algn="l">
              <a:lnSpc>
                <a:spcPct val="90000"/>
              </a:lnSpc>
              <a:spcBef>
                <a:spcPts val="1000"/>
              </a:spcBef>
              <a:spcAft>
                <a:spcPts val="0"/>
              </a:spcAft>
              <a:buSzPct val="39285"/>
              <a:buNone/>
            </a:pPr>
            <a:r>
              <a:rPr lang="fr-CA">
                <a:solidFill>
                  <a:srgbClr val="6B407A"/>
                </a:solidFill>
              </a:rPr>
              <a:t>Arrêtes de pleurer mon bébé</a:t>
            </a:r>
            <a:endParaRPr>
              <a:solidFill>
                <a:srgbClr val="6B407A"/>
              </a:solidFill>
            </a:endParaRPr>
          </a:p>
          <a:p>
            <a:pPr indent="0" lvl="0" marL="0" rtl="0" algn="l">
              <a:lnSpc>
                <a:spcPct val="90000"/>
              </a:lnSpc>
              <a:spcBef>
                <a:spcPts val="1000"/>
              </a:spcBef>
              <a:spcAft>
                <a:spcPts val="0"/>
              </a:spcAft>
              <a:buSzPct val="39285"/>
              <a:buNone/>
            </a:pPr>
            <a:r>
              <a:rPr lang="fr-CA">
                <a:solidFill>
                  <a:srgbClr val="6B407A"/>
                </a:solidFill>
              </a:rPr>
              <a:t>Tu pleureras demain</a:t>
            </a:r>
            <a:endParaRPr>
              <a:solidFill>
                <a:srgbClr val="6B407A"/>
              </a:solidFill>
            </a:endParaRPr>
          </a:p>
          <a:p>
            <a:pPr indent="0" lvl="0" marL="0" rtl="0" algn="l">
              <a:lnSpc>
                <a:spcPct val="90000"/>
              </a:lnSpc>
              <a:spcBef>
                <a:spcPts val="1000"/>
              </a:spcBef>
              <a:spcAft>
                <a:spcPts val="0"/>
              </a:spcAft>
              <a:buSzPct val="39285"/>
              <a:buNone/>
            </a:pPr>
            <a:r>
              <a:rPr lang="fr-CA">
                <a:solidFill>
                  <a:srgbClr val="6B407A"/>
                </a:solidFill>
              </a:rPr>
              <a:t>Le bébé qui fini de pleurer dort est ce que tu dormiras aussi?</a:t>
            </a:r>
            <a:endParaRPr>
              <a:solidFill>
                <a:srgbClr val="6B407A"/>
              </a:solidFill>
            </a:endParaRPr>
          </a:p>
        </p:txBody>
      </p:sp>
      <p:sp>
        <p:nvSpPr>
          <p:cNvPr id="388" name="Google Shape;388;g277ce7f2429_0_123"/>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pic>
        <p:nvPicPr>
          <p:cNvPr id="389" name="Google Shape;389;g277ce7f2429_0_123"/>
          <p:cNvPicPr preferRelativeResize="0"/>
          <p:nvPr/>
        </p:nvPicPr>
        <p:blipFill rotWithShape="1">
          <a:blip r:embed="rId3">
            <a:alphaModFix/>
          </a:blip>
          <a:srcRect b="0" l="0" r="0" t="0"/>
          <a:stretch/>
        </p:blipFill>
        <p:spPr>
          <a:xfrm>
            <a:off x="7619385" y="2356029"/>
            <a:ext cx="3693398" cy="246418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g277ce7f2429_0_134"/>
          <p:cNvSpPr txBox="1"/>
          <p:nvPr>
            <p:ph type="title"/>
          </p:nvPr>
        </p:nvSpPr>
        <p:spPr>
          <a:xfrm>
            <a:off x="831850" y="1709738"/>
            <a:ext cx="10515600" cy="28527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SzPts val="1100"/>
              <a:buNone/>
            </a:pPr>
            <a:r>
              <a:rPr lang="fr-CA"/>
              <a:t>UNE VIDÉO D’UNE ÉLÈVE CHANTANT UNE BERCEUSE DE SA LANGUE MATERNELLE</a:t>
            </a:r>
            <a:endParaRPr/>
          </a:p>
        </p:txBody>
      </p:sp>
      <p:sp>
        <p:nvSpPr>
          <p:cNvPr id="396" name="Google Shape;396;g277ce7f2429_0_134"/>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397" name="Google Shape;397;g277ce7f2429_0_134"/>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g277ce7f2429_0_142"/>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100"/>
              <a:buNone/>
            </a:pPr>
            <a:r>
              <a:rPr lang="fr-CA" sz="3400"/>
              <a:t>UNE VIDÉO D’UNE </a:t>
            </a:r>
            <a:r>
              <a:rPr lang="fr-CA" sz="3400"/>
              <a:t>ÉLÈVE</a:t>
            </a:r>
            <a:r>
              <a:rPr lang="fr-CA" sz="3400"/>
              <a:t> CHANTANT UNE BERCEUSE DE SA LANGUE MATERNELLE</a:t>
            </a:r>
            <a:endParaRPr sz="3400"/>
          </a:p>
        </p:txBody>
      </p:sp>
      <p:sp>
        <p:nvSpPr>
          <p:cNvPr id="404" name="Google Shape;404;g277ce7f2429_0_142"/>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405" name="Google Shape;405;g277ce7f2429_0_142"/>
          <p:cNvSpPr txBox="1"/>
          <p:nvPr>
            <p:ph idx="1" type="body"/>
          </p:nvPr>
        </p:nvSpPr>
        <p:spPr>
          <a:xfrm>
            <a:off x="838200" y="1825625"/>
            <a:ext cx="10515600" cy="4390800"/>
          </a:xfrm>
          <a:prstGeom prst="rect">
            <a:avLst/>
          </a:prstGeom>
          <a:solidFill>
            <a:srgbClr val="F7F7F7">
              <a:alpha val="85490"/>
            </a:srgbClr>
          </a:solidFill>
          <a:ln cap="flat" cmpd="sng" w="9525">
            <a:solidFill>
              <a:srgbClr val="C15027">
                <a:alpha val="863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100"/>
              <a:buNone/>
            </a:pPr>
            <a:r>
              <a:rPr lang="fr-CA">
                <a:solidFill>
                  <a:srgbClr val="6B407A"/>
                </a:solidFill>
              </a:rPr>
              <a:t>Lien de la vidéo d’une apprenante Chantant et traduisant une berceuse en sa langue maternelle </a:t>
            </a:r>
            <a:endParaRPr>
              <a:solidFill>
                <a:srgbClr val="6B407A"/>
              </a:solidFill>
            </a:endParaRPr>
          </a:p>
          <a:p>
            <a:pPr indent="0" lvl="0" marL="0" rtl="0" algn="l">
              <a:lnSpc>
                <a:spcPct val="90000"/>
              </a:lnSpc>
              <a:spcBef>
                <a:spcPts val="1000"/>
              </a:spcBef>
              <a:spcAft>
                <a:spcPts val="0"/>
              </a:spcAft>
              <a:buSzPts val="1100"/>
              <a:buNone/>
            </a:pPr>
            <a:r>
              <a:t/>
            </a:r>
            <a:endParaRPr>
              <a:solidFill>
                <a:srgbClr val="6B407A"/>
              </a:solidFill>
            </a:endParaRPr>
          </a:p>
          <a:p>
            <a:pPr indent="0" lvl="0" marL="0" rtl="0" algn="l">
              <a:lnSpc>
                <a:spcPct val="90000"/>
              </a:lnSpc>
              <a:spcBef>
                <a:spcPts val="1000"/>
              </a:spcBef>
              <a:spcAft>
                <a:spcPts val="0"/>
              </a:spcAft>
              <a:buSzPts val="1100"/>
              <a:buNone/>
            </a:pPr>
            <a:r>
              <a:rPr lang="fr-CA" u="sng">
                <a:solidFill>
                  <a:schemeClr val="hlink"/>
                </a:solidFill>
                <a:hlinkClick r:id="rId3"/>
              </a:rPr>
              <a:t>Berceuse chantée par une apprenante</a:t>
            </a:r>
            <a:r>
              <a:rPr lang="fr-CA">
                <a:solidFill>
                  <a:srgbClr val="6B407A"/>
                </a:solidFill>
              </a:rPr>
              <a:t> par Biloa Essomba Thècle Sandrine. Tous droits réservés.</a:t>
            </a:r>
            <a:endParaRPr>
              <a:solidFill>
                <a:srgbClr val="6B407A"/>
              </a:solidFill>
            </a:endParaRPr>
          </a:p>
        </p:txBody>
      </p:sp>
      <p:sp>
        <p:nvSpPr>
          <p:cNvPr id="406" name="Google Shape;406;g277ce7f2429_0_142"/>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g277ce7f2429_0_153"/>
          <p:cNvSpPr txBox="1"/>
          <p:nvPr>
            <p:ph type="title"/>
          </p:nvPr>
        </p:nvSpPr>
        <p:spPr>
          <a:xfrm>
            <a:off x="831850" y="1709738"/>
            <a:ext cx="10515600" cy="28527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SzPts val="1100"/>
              <a:buNone/>
            </a:pPr>
            <a:r>
              <a:rPr lang="fr-CA"/>
              <a:t>QUELQUES IMAGES DE L’ATELIER</a:t>
            </a:r>
            <a:endParaRPr/>
          </a:p>
        </p:txBody>
      </p:sp>
      <p:sp>
        <p:nvSpPr>
          <p:cNvPr id="413" name="Google Shape;413;g277ce7f2429_0_153"/>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414" name="Google Shape;414;g277ce7f2429_0_153"/>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g277ce7f2429_0_161"/>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100"/>
              <a:buNone/>
            </a:pPr>
            <a:r>
              <a:rPr lang="fr-CA" sz="3400"/>
              <a:t>QUELQUES IMAGES DE L’ATELIER</a:t>
            </a:r>
            <a:endParaRPr sz="3400"/>
          </a:p>
        </p:txBody>
      </p:sp>
      <p:sp>
        <p:nvSpPr>
          <p:cNvPr id="421" name="Google Shape;421;g277ce7f2429_0_161"/>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422" name="Google Shape;422;g277ce7f2429_0_161"/>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grpSp>
        <p:nvGrpSpPr>
          <p:cNvPr id="423" name="Google Shape;423;g277ce7f2429_0_161"/>
          <p:cNvGrpSpPr/>
          <p:nvPr/>
        </p:nvGrpSpPr>
        <p:grpSpPr>
          <a:xfrm>
            <a:off x="2101150" y="1767925"/>
            <a:ext cx="2404800" cy="4370100"/>
            <a:chOff x="2101150" y="1767925"/>
            <a:chExt cx="2404800" cy="4370100"/>
          </a:xfrm>
        </p:grpSpPr>
        <p:pic>
          <p:nvPicPr>
            <p:cNvPr id="424" name="Google Shape;424;g277ce7f2429_0_161"/>
            <p:cNvPicPr preferRelativeResize="0"/>
            <p:nvPr/>
          </p:nvPicPr>
          <p:blipFill rotWithShape="1">
            <a:blip r:embed="rId3">
              <a:alphaModFix/>
            </a:blip>
            <a:srcRect b="0" l="0" r="0" t="0"/>
            <a:stretch/>
          </p:blipFill>
          <p:spPr>
            <a:xfrm>
              <a:off x="2101150" y="1767925"/>
              <a:ext cx="2404800" cy="4370100"/>
            </a:xfrm>
            <a:prstGeom prst="rect">
              <a:avLst/>
            </a:prstGeom>
            <a:noFill/>
            <a:ln>
              <a:noFill/>
            </a:ln>
          </p:spPr>
        </p:pic>
        <p:sp>
          <p:nvSpPr>
            <p:cNvPr id="425" name="Google Shape;425;g277ce7f2429_0_161"/>
            <p:cNvSpPr/>
            <p:nvPr/>
          </p:nvSpPr>
          <p:spPr>
            <a:xfrm>
              <a:off x="3166000" y="3065475"/>
              <a:ext cx="275100" cy="2751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77ce7f2429_0_161"/>
            <p:cNvSpPr/>
            <p:nvPr/>
          </p:nvSpPr>
          <p:spPr>
            <a:xfrm>
              <a:off x="3920075" y="3415475"/>
              <a:ext cx="137700" cy="1377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77ce7f2429_0_161"/>
            <p:cNvSpPr/>
            <p:nvPr/>
          </p:nvSpPr>
          <p:spPr>
            <a:xfrm>
              <a:off x="4236300" y="3478925"/>
              <a:ext cx="137700" cy="1377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8" name="Google Shape;428;g277ce7f2429_0_161"/>
          <p:cNvGrpSpPr/>
          <p:nvPr/>
        </p:nvGrpSpPr>
        <p:grpSpPr>
          <a:xfrm>
            <a:off x="4664801" y="2192000"/>
            <a:ext cx="4317200" cy="3148825"/>
            <a:chOff x="4664801" y="2192000"/>
            <a:chExt cx="4317200" cy="3148825"/>
          </a:xfrm>
        </p:grpSpPr>
        <p:pic>
          <p:nvPicPr>
            <p:cNvPr id="429" name="Google Shape;429;g277ce7f2429_0_161"/>
            <p:cNvPicPr preferRelativeResize="0"/>
            <p:nvPr/>
          </p:nvPicPr>
          <p:blipFill rotWithShape="1">
            <a:blip r:embed="rId4">
              <a:alphaModFix/>
            </a:blip>
            <a:srcRect b="0" l="0" r="22940" t="0"/>
            <a:stretch/>
          </p:blipFill>
          <p:spPr>
            <a:xfrm>
              <a:off x="4664801" y="2192000"/>
              <a:ext cx="4317200" cy="3148825"/>
            </a:xfrm>
            <a:prstGeom prst="rect">
              <a:avLst/>
            </a:prstGeom>
            <a:noFill/>
            <a:ln>
              <a:noFill/>
            </a:ln>
          </p:spPr>
        </p:pic>
        <p:sp>
          <p:nvSpPr>
            <p:cNvPr id="430" name="Google Shape;430;g277ce7f2429_0_161"/>
            <p:cNvSpPr/>
            <p:nvPr/>
          </p:nvSpPr>
          <p:spPr>
            <a:xfrm>
              <a:off x="5444900" y="3478925"/>
              <a:ext cx="395700" cy="382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77ce7f2429_0_161"/>
            <p:cNvSpPr/>
            <p:nvPr/>
          </p:nvSpPr>
          <p:spPr>
            <a:xfrm>
              <a:off x="5505200" y="3069975"/>
              <a:ext cx="275100" cy="2661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2" name="Google Shape;432;g277ce7f2429_0_161"/>
          <p:cNvSpPr txBox="1"/>
          <p:nvPr/>
        </p:nvSpPr>
        <p:spPr>
          <a:xfrm>
            <a:off x="5982000" y="54500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800">
                <a:solidFill>
                  <a:schemeClr val="dk1"/>
                </a:solidFill>
                <a:latin typeface="Asap"/>
                <a:ea typeface="Asap"/>
                <a:cs typeface="Asap"/>
                <a:sym typeface="Asap"/>
              </a:rPr>
              <a:t>Photos </a:t>
            </a:r>
            <a:r>
              <a:rPr lang="fr-CA" sz="800">
                <a:solidFill>
                  <a:schemeClr val="dk1"/>
                </a:solidFill>
                <a:latin typeface="Asap"/>
                <a:ea typeface="Asap"/>
                <a:cs typeface="Asap"/>
                <a:sym typeface="Asap"/>
              </a:rPr>
              <a:t>par </a:t>
            </a:r>
            <a:r>
              <a:rPr lang="fr-CA" sz="800">
                <a:solidFill>
                  <a:schemeClr val="dk1"/>
                </a:solidFill>
                <a:latin typeface="Asap"/>
                <a:ea typeface="Asap"/>
                <a:cs typeface="Asap"/>
                <a:sym typeface="Asap"/>
              </a:rPr>
              <a:t>Biloa Essomba Thècle Sandrine. </a:t>
            </a:r>
            <a:r>
              <a:rPr lang="fr-CA" sz="800" u="sng">
                <a:solidFill>
                  <a:schemeClr val="hlink"/>
                </a:solidFill>
                <a:latin typeface="Asap"/>
                <a:ea typeface="Asap"/>
                <a:cs typeface="Asap"/>
                <a:sym typeface="Asap"/>
                <a:hlinkClick r:id="rId5"/>
              </a:rPr>
              <a:t>CC BY-NC-ND 4.0</a:t>
            </a:r>
            <a:r>
              <a:rPr lang="fr-CA" sz="800">
                <a:solidFill>
                  <a:schemeClr val="dk1"/>
                </a:solidFill>
                <a:latin typeface="Asap"/>
                <a:ea typeface="Asap"/>
                <a:cs typeface="Asap"/>
                <a:sym typeface="Asap"/>
              </a:rPr>
              <a:t>.</a:t>
            </a:r>
            <a:endParaRPr sz="8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g27cd636eb15_0_132"/>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fr-CA"/>
              <a:t>Introduction à cette ressource éducative libre</a:t>
            </a:r>
            <a:endParaRPr/>
          </a:p>
        </p:txBody>
      </p:sp>
      <p:sp>
        <p:nvSpPr>
          <p:cNvPr id="270" name="Google Shape;270;g27cd636eb15_0_132"/>
          <p:cNvSpPr txBox="1"/>
          <p:nvPr>
            <p:ph idx="12" type="sldNum"/>
          </p:nvPr>
        </p:nvSpPr>
        <p:spPr>
          <a:xfrm>
            <a:off x="11353800" y="6216465"/>
            <a:ext cx="641700" cy="641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rgbClr val="000000"/>
              </a:buClr>
              <a:buSzPts val="1100"/>
              <a:buFont typeface="Arial"/>
              <a:buNone/>
            </a:pPr>
            <a:fld id="{00000000-1234-1234-1234-123412341234}" type="slidenum">
              <a:rPr lang="fr-CA"/>
              <a:t>‹#›</a:t>
            </a:fld>
            <a:endParaRPr/>
          </a:p>
        </p:txBody>
      </p:sp>
      <p:sp>
        <p:nvSpPr>
          <p:cNvPr id="271" name="Google Shape;271;g27cd636eb15_0_132"/>
          <p:cNvSpPr txBox="1"/>
          <p:nvPr>
            <p:ph idx="1" type="body"/>
          </p:nvPr>
        </p:nvSpPr>
        <p:spPr>
          <a:xfrm>
            <a:off x="838200" y="1758192"/>
            <a:ext cx="10515600" cy="4390800"/>
          </a:xfrm>
          <a:prstGeom prst="rect">
            <a:avLst/>
          </a:prstGeom>
        </p:spPr>
        <p:txBody>
          <a:bodyPr anchorCtr="0" anchor="t" bIns="45700" lIns="91425" spcFirstLastPara="1" rIns="91425" wrap="square" tIns="45700">
            <a:noAutofit/>
          </a:bodyPr>
          <a:lstStyle/>
          <a:p>
            <a:pPr indent="0" lvl="0" marL="0" rtl="0" algn="l">
              <a:spcBef>
                <a:spcPts val="1100"/>
              </a:spcBef>
              <a:spcAft>
                <a:spcPts val="0"/>
              </a:spcAft>
              <a:buNone/>
            </a:pPr>
            <a:r>
              <a:rPr lang="fr-CA" sz="2300"/>
              <a:t>Cette ressource a été créée dans le cadre d’un atelier de développement professionnel sur la compétence interculturelle en connexion virtuelle entre des enseignant.es du français de l’Ontario au Canada et du Cameroun. Cet atelier a été proposé par Camerise en hiver 2023.</a:t>
            </a:r>
            <a:endParaRPr sz="2300"/>
          </a:p>
          <a:p>
            <a:pPr indent="0" lvl="0" marL="0" rtl="0" algn="l">
              <a:spcBef>
                <a:spcPts val="1100"/>
              </a:spcBef>
              <a:spcAft>
                <a:spcPts val="0"/>
              </a:spcAft>
              <a:buNone/>
            </a:pPr>
            <a:r>
              <a:t/>
            </a:r>
            <a:endParaRPr sz="300"/>
          </a:p>
          <a:p>
            <a:pPr indent="0" lvl="0" marL="0" rtl="0" algn="l">
              <a:spcBef>
                <a:spcPts val="1100"/>
              </a:spcBef>
              <a:spcAft>
                <a:spcPts val="0"/>
              </a:spcAft>
              <a:buNone/>
            </a:pPr>
            <a:r>
              <a:rPr lang="fr-CA" sz="2300"/>
              <a:t>Il s’agissait de collaborer avec ses collègues </a:t>
            </a:r>
            <a:r>
              <a:rPr b="1" lang="fr-CA" sz="2300"/>
              <a:t>de son propre pays </a:t>
            </a:r>
            <a:r>
              <a:rPr lang="fr-CA" sz="2300"/>
              <a:t>sur la création de Googles slides </a:t>
            </a:r>
            <a:r>
              <a:rPr b="1" lang="fr-CA" sz="2300"/>
              <a:t>à destination d’élèves de l’autre pays</a:t>
            </a:r>
            <a:r>
              <a:rPr lang="fr-CA" sz="2300"/>
              <a:t>  pour leur faire découvrir son propre contexte culturel.</a:t>
            </a:r>
            <a:endParaRPr sz="2300"/>
          </a:p>
          <a:p>
            <a:pPr indent="0" lvl="0" marL="0" rtl="0" algn="l">
              <a:spcBef>
                <a:spcPts val="1100"/>
              </a:spcBef>
              <a:spcAft>
                <a:spcPts val="0"/>
              </a:spcAft>
              <a:buNone/>
            </a:pPr>
            <a:r>
              <a:t/>
            </a:r>
            <a:endParaRPr sz="300"/>
          </a:p>
          <a:p>
            <a:pPr indent="0" lvl="0" marL="0" rtl="0" algn="l">
              <a:spcBef>
                <a:spcPts val="1100"/>
              </a:spcBef>
              <a:spcAft>
                <a:spcPts val="0"/>
              </a:spcAft>
              <a:buNone/>
            </a:pPr>
            <a:r>
              <a:rPr lang="fr-CA" sz="2300"/>
              <a:t>Tous les participant.es à l’atelier ont accepté de se prêter à l’exercice et de rendre par la suite leurs ressources disponibles à tout le monde en y apposant une licence ouverte permettant son utilisation et même sa modification.</a:t>
            </a:r>
            <a:endParaRPr sz="2300"/>
          </a:p>
          <a:p>
            <a:pPr indent="0" lvl="0" marL="0" rtl="0" algn="l">
              <a:spcBef>
                <a:spcPts val="1100"/>
              </a:spcBef>
              <a:spcAft>
                <a:spcPts val="0"/>
              </a:spcAft>
              <a:buNone/>
            </a:pPr>
            <a:r>
              <a:t/>
            </a:r>
            <a:endParaRPr sz="2300"/>
          </a:p>
        </p:txBody>
      </p:sp>
      <p:sp>
        <p:nvSpPr>
          <p:cNvPr id="272" name="Google Shape;272;g27cd636eb15_0_132"/>
          <p:cNvSpPr txBox="1"/>
          <p:nvPr/>
        </p:nvSpPr>
        <p:spPr>
          <a:xfrm>
            <a:off x="903784" y="6351233"/>
            <a:ext cx="10257300" cy="49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sz="1500">
                <a:solidFill>
                  <a:schemeClr val="dk1"/>
                </a:solidFill>
                <a:latin typeface="Asap"/>
                <a:ea typeface="Asap"/>
                <a:cs typeface="Asap"/>
                <a:sym typeface="Asap"/>
              </a:rPr>
              <a:t>“Introduction à cette ressource éducative libre” par Muriel Péguret. </a:t>
            </a:r>
            <a:br>
              <a:rPr lang="fr-CA" sz="1500">
                <a:solidFill>
                  <a:schemeClr val="dk1"/>
                </a:solidFill>
                <a:latin typeface="Asap"/>
                <a:ea typeface="Asap"/>
                <a:cs typeface="Asap"/>
                <a:sym typeface="Asap"/>
              </a:rPr>
            </a:br>
            <a:r>
              <a:rPr lang="fr-CA" sz="1500">
                <a:solidFill>
                  <a:schemeClr val="dk1"/>
                </a:solidFill>
                <a:latin typeface="Asap"/>
                <a:ea typeface="Asap"/>
                <a:cs typeface="Asap"/>
                <a:sym typeface="Asap"/>
              </a:rPr>
              <a:t>CC - BY-NC-SA 4.0, sauf mention contraire</a:t>
            </a:r>
            <a:endParaRPr sz="1500">
              <a:solidFill>
                <a:schemeClr val="dk1"/>
              </a:solidFill>
              <a:latin typeface="Asap"/>
              <a:ea typeface="Asap"/>
              <a:cs typeface="Asap"/>
              <a:sym typeface="Asap"/>
            </a:endParaRPr>
          </a:p>
          <a:p>
            <a:pPr indent="0" lvl="0" marL="0" rtl="0" algn="l">
              <a:spcBef>
                <a:spcPts val="0"/>
              </a:spcBef>
              <a:spcAft>
                <a:spcPts val="0"/>
              </a:spcAft>
              <a:buNone/>
            </a:pPr>
            <a:r>
              <a:t/>
            </a:r>
            <a:endParaRPr sz="1500">
              <a:solidFill>
                <a:schemeClr val="dk1"/>
              </a:solidFill>
              <a:latin typeface="Asap"/>
              <a:ea typeface="Asap"/>
              <a:cs typeface="Asap"/>
              <a:sym typeface="Asap"/>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g277ce7f2429_0_172"/>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100"/>
              <a:buNone/>
            </a:pPr>
            <a:r>
              <a:rPr lang="fr-CA" sz="3400"/>
              <a:t>QUELQUES IMAGES DE L’ATELIER</a:t>
            </a:r>
            <a:endParaRPr sz="3400"/>
          </a:p>
        </p:txBody>
      </p:sp>
      <p:sp>
        <p:nvSpPr>
          <p:cNvPr id="439" name="Google Shape;439;g277ce7f2429_0_172"/>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440" name="Google Shape;440;g277ce7f2429_0_172"/>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grpSp>
        <p:nvGrpSpPr>
          <p:cNvPr id="441" name="Google Shape;441;g277ce7f2429_0_172"/>
          <p:cNvGrpSpPr/>
          <p:nvPr/>
        </p:nvGrpSpPr>
        <p:grpSpPr>
          <a:xfrm>
            <a:off x="3211000" y="1771975"/>
            <a:ext cx="5454825" cy="4091123"/>
            <a:chOff x="3211000" y="1771975"/>
            <a:chExt cx="5454825" cy="4091123"/>
          </a:xfrm>
        </p:grpSpPr>
        <p:pic>
          <p:nvPicPr>
            <p:cNvPr id="442" name="Google Shape;442;g277ce7f2429_0_172"/>
            <p:cNvPicPr preferRelativeResize="0"/>
            <p:nvPr/>
          </p:nvPicPr>
          <p:blipFill rotWithShape="1">
            <a:blip r:embed="rId3">
              <a:alphaModFix/>
            </a:blip>
            <a:srcRect b="0" l="0" r="0" t="0"/>
            <a:stretch/>
          </p:blipFill>
          <p:spPr>
            <a:xfrm>
              <a:off x="3211000" y="1771975"/>
              <a:ext cx="5454825" cy="4091123"/>
            </a:xfrm>
            <a:prstGeom prst="rect">
              <a:avLst/>
            </a:prstGeom>
            <a:noFill/>
            <a:ln>
              <a:noFill/>
            </a:ln>
          </p:spPr>
        </p:pic>
        <p:sp>
          <p:nvSpPr>
            <p:cNvPr id="443" name="Google Shape;443;g277ce7f2429_0_172"/>
            <p:cNvSpPr/>
            <p:nvPr/>
          </p:nvSpPr>
          <p:spPr>
            <a:xfrm>
              <a:off x="3391850" y="3748780"/>
              <a:ext cx="395100" cy="3951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77ce7f2429_0_172"/>
            <p:cNvSpPr/>
            <p:nvPr/>
          </p:nvSpPr>
          <p:spPr>
            <a:xfrm>
              <a:off x="4290550" y="3842255"/>
              <a:ext cx="395100" cy="3951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77ce7f2429_0_172"/>
            <p:cNvSpPr/>
            <p:nvPr/>
          </p:nvSpPr>
          <p:spPr>
            <a:xfrm>
              <a:off x="5856950" y="3748780"/>
              <a:ext cx="395100" cy="3951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77ce7f2429_0_172"/>
            <p:cNvSpPr/>
            <p:nvPr/>
          </p:nvSpPr>
          <p:spPr>
            <a:xfrm>
              <a:off x="6608350" y="3842255"/>
              <a:ext cx="395100" cy="3951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77ce7f2429_0_172"/>
            <p:cNvSpPr/>
            <p:nvPr/>
          </p:nvSpPr>
          <p:spPr>
            <a:xfrm>
              <a:off x="7359750" y="3748780"/>
              <a:ext cx="395100" cy="3951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77ce7f2429_0_172"/>
            <p:cNvSpPr/>
            <p:nvPr/>
          </p:nvSpPr>
          <p:spPr>
            <a:xfrm>
              <a:off x="7973675" y="3951055"/>
              <a:ext cx="395100" cy="3951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77ce7f2429_0_172"/>
            <p:cNvSpPr/>
            <p:nvPr/>
          </p:nvSpPr>
          <p:spPr>
            <a:xfrm>
              <a:off x="7821675" y="4346155"/>
              <a:ext cx="395100" cy="3951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77ce7f2429_0_172"/>
            <p:cNvSpPr/>
            <p:nvPr/>
          </p:nvSpPr>
          <p:spPr>
            <a:xfrm>
              <a:off x="7973675" y="5137249"/>
              <a:ext cx="692100" cy="6414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1" name="Google Shape;451;g277ce7f2429_0_172"/>
          <p:cNvSpPr txBox="1"/>
          <p:nvPr/>
        </p:nvSpPr>
        <p:spPr>
          <a:xfrm>
            <a:off x="5665825" y="586310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800">
                <a:solidFill>
                  <a:schemeClr val="dk1"/>
                </a:solidFill>
                <a:latin typeface="Asap"/>
                <a:ea typeface="Asap"/>
                <a:cs typeface="Asap"/>
                <a:sym typeface="Asap"/>
              </a:rPr>
              <a:t>Photos par Biloa Essomba Thècle Sandrine. </a:t>
            </a:r>
            <a:r>
              <a:rPr lang="fr-CA" sz="800" u="sng">
                <a:solidFill>
                  <a:schemeClr val="hlink"/>
                </a:solidFill>
                <a:latin typeface="Asap"/>
                <a:ea typeface="Asap"/>
                <a:cs typeface="Asap"/>
                <a:sym typeface="Asap"/>
                <a:hlinkClick r:id="rId4"/>
              </a:rPr>
              <a:t>CC BY-NC-ND 4.0</a:t>
            </a:r>
            <a:r>
              <a:rPr lang="fr-CA" sz="800">
                <a:solidFill>
                  <a:schemeClr val="dk1"/>
                </a:solidFill>
                <a:latin typeface="Asap"/>
                <a:ea typeface="Asap"/>
                <a:cs typeface="Asap"/>
                <a:sym typeface="Asap"/>
              </a:rPr>
              <a:t>.</a:t>
            </a:r>
            <a:endParaRPr sz="8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g277ce7f2429_0_182"/>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100"/>
              <a:buNone/>
            </a:pPr>
            <a:r>
              <a:rPr lang="fr-CA" sz="3400"/>
              <a:t>QUELQUES IMAGES DE L’ATELIER</a:t>
            </a:r>
            <a:endParaRPr sz="3400"/>
          </a:p>
        </p:txBody>
      </p:sp>
      <p:sp>
        <p:nvSpPr>
          <p:cNvPr id="458" name="Google Shape;458;g277ce7f2429_0_182"/>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459" name="Google Shape;459;g277ce7f2429_0_182"/>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grpSp>
        <p:nvGrpSpPr>
          <p:cNvPr id="460" name="Google Shape;460;g277ce7f2429_0_182"/>
          <p:cNvGrpSpPr/>
          <p:nvPr/>
        </p:nvGrpSpPr>
        <p:grpSpPr>
          <a:xfrm>
            <a:off x="3268150" y="1883325"/>
            <a:ext cx="5655675" cy="4241775"/>
            <a:chOff x="3268150" y="1883325"/>
            <a:chExt cx="5655675" cy="4241775"/>
          </a:xfrm>
        </p:grpSpPr>
        <p:pic>
          <p:nvPicPr>
            <p:cNvPr id="461" name="Google Shape;461;g277ce7f2429_0_182"/>
            <p:cNvPicPr preferRelativeResize="0"/>
            <p:nvPr/>
          </p:nvPicPr>
          <p:blipFill rotWithShape="1">
            <a:blip r:embed="rId3">
              <a:alphaModFix/>
            </a:blip>
            <a:srcRect b="0" l="0" r="0" t="0"/>
            <a:stretch/>
          </p:blipFill>
          <p:spPr>
            <a:xfrm>
              <a:off x="3268150" y="1883325"/>
              <a:ext cx="5655675" cy="4241775"/>
            </a:xfrm>
            <a:prstGeom prst="rect">
              <a:avLst/>
            </a:prstGeom>
            <a:noFill/>
            <a:ln>
              <a:noFill/>
            </a:ln>
          </p:spPr>
        </p:pic>
        <p:sp>
          <p:nvSpPr>
            <p:cNvPr id="462" name="Google Shape;462;g277ce7f2429_0_182"/>
            <p:cNvSpPr/>
            <p:nvPr/>
          </p:nvSpPr>
          <p:spPr>
            <a:xfrm>
              <a:off x="3895125" y="3532503"/>
              <a:ext cx="181200" cy="1812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77ce7f2429_0_182"/>
            <p:cNvSpPr/>
            <p:nvPr/>
          </p:nvSpPr>
          <p:spPr>
            <a:xfrm>
              <a:off x="4671425" y="3838803"/>
              <a:ext cx="181200" cy="1812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77ce7f2429_0_182"/>
            <p:cNvSpPr/>
            <p:nvPr/>
          </p:nvSpPr>
          <p:spPr>
            <a:xfrm>
              <a:off x="4915350" y="3866403"/>
              <a:ext cx="181200" cy="1812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77ce7f2429_0_182"/>
            <p:cNvSpPr/>
            <p:nvPr/>
          </p:nvSpPr>
          <p:spPr>
            <a:xfrm>
              <a:off x="5271550" y="3866403"/>
              <a:ext cx="181200" cy="1812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77ce7f2429_0_182"/>
            <p:cNvSpPr/>
            <p:nvPr/>
          </p:nvSpPr>
          <p:spPr>
            <a:xfrm>
              <a:off x="5785825" y="3866403"/>
              <a:ext cx="181200" cy="1812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77ce7f2429_0_182"/>
            <p:cNvSpPr/>
            <p:nvPr/>
          </p:nvSpPr>
          <p:spPr>
            <a:xfrm>
              <a:off x="6200275" y="3913615"/>
              <a:ext cx="181200" cy="1812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77ce7f2429_0_182"/>
            <p:cNvSpPr/>
            <p:nvPr/>
          </p:nvSpPr>
          <p:spPr>
            <a:xfrm>
              <a:off x="6868425" y="3866403"/>
              <a:ext cx="181200" cy="1812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77ce7f2429_0_182"/>
            <p:cNvSpPr/>
            <p:nvPr/>
          </p:nvSpPr>
          <p:spPr>
            <a:xfrm>
              <a:off x="7249575" y="3888053"/>
              <a:ext cx="181200" cy="1812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77ce7f2429_0_182"/>
            <p:cNvSpPr/>
            <p:nvPr/>
          </p:nvSpPr>
          <p:spPr>
            <a:xfrm>
              <a:off x="7555875" y="3838803"/>
              <a:ext cx="181200" cy="1812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77ce7f2429_0_182"/>
            <p:cNvSpPr/>
            <p:nvPr/>
          </p:nvSpPr>
          <p:spPr>
            <a:xfrm>
              <a:off x="7912100" y="4496472"/>
              <a:ext cx="356700" cy="3567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77ce7f2429_0_182"/>
            <p:cNvSpPr/>
            <p:nvPr/>
          </p:nvSpPr>
          <p:spPr>
            <a:xfrm>
              <a:off x="8118575" y="4295328"/>
              <a:ext cx="181200" cy="1812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77ce7f2429_0_182"/>
            <p:cNvSpPr/>
            <p:nvPr/>
          </p:nvSpPr>
          <p:spPr>
            <a:xfrm>
              <a:off x="7805125" y="4069248"/>
              <a:ext cx="313500" cy="3135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77ce7f2429_0_182"/>
            <p:cNvSpPr/>
            <p:nvPr/>
          </p:nvSpPr>
          <p:spPr>
            <a:xfrm>
              <a:off x="5020975" y="3976228"/>
              <a:ext cx="181200" cy="1812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77ce7f2429_0_182"/>
            <p:cNvSpPr/>
            <p:nvPr/>
          </p:nvSpPr>
          <p:spPr>
            <a:xfrm>
              <a:off x="3617950" y="3955423"/>
              <a:ext cx="313500" cy="3135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77ce7f2429_0_182"/>
            <p:cNvSpPr/>
            <p:nvPr/>
          </p:nvSpPr>
          <p:spPr>
            <a:xfrm>
              <a:off x="4614550" y="4021578"/>
              <a:ext cx="181200" cy="1812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7" name="Google Shape;477;g277ce7f2429_0_182"/>
          <p:cNvSpPr txBox="1"/>
          <p:nvPr/>
        </p:nvSpPr>
        <p:spPr>
          <a:xfrm>
            <a:off x="5923825" y="6167975"/>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800">
                <a:solidFill>
                  <a:schemeClr val="dk1"/>
                </a:solidFill>
                <a:latin typeface="Asap"/>
                <a:ea typeface="Asap"/>
                <a:cs typeface="Asap"/>
                <a:sym typeface="Asap"/>
              </a:rPr>
              <a:t>Photos par Biloa Essomba Thècle Sandrine. </a:t>
            </a:r>
            <a:r>
              <a:rPr lang="fr-CA" sz="800" u="sng">
                <a:solidFill>
                  <a:schemeClr val="hlink"/>
                </a:solidFill>
                <a:latin typeface="Asap"/>
                <a:ea typeface="Asap"/>
                <a:cs typeface="Asap"/>
                <a:sym typeface="Asap"/>
                <a:hlinkClick r:id="rId4"/>
              </a:rPr>
              <a:t>CC BY-NC-ND 4.0</a:t>
            </a:r>
            <a:r>
              <a:rPr lang="fr-CA" sz="800">
                <a:solidFill>
                  <a:schemeClr val="dk1"/>
                </a:solidFill>
                <a:latin typeface="Asap"/>
                <a:ea typeface="Asap"/>
                <a:cs typeface="Asap"/>
                <a:sym typeface="Asap"/>
              </a:rPr>
              <a:t>.</a:t>
            </a:r>
            <a:endParaRPr sz="8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g277ce7f2429_0_191"/>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100"/>
              <a:buNone/>
            </a:pPr>
            <a:r>
              <a:rPr lang="fr-CA" sz="3400"/>
              <a:t>QUELQUES IMAGES DE L’ATELIER</a:t>
            </a:r>
            <a:endParaRPr sz="3400"/>
          </a:p>
        </p:txBody>
      </p:sp>
      <p:sp>
        <p:nvSpPr>
          <p:cNvPr id="484" name="Google Shape;484;g277ce7f2429_0_191"/>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485" name="Google Shape;485;g277ce7f2429_0_191"/>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grpSp>
        <p:nvGrpSpPr>
          <p:cNvPr id="486" name="Google Shape;486;g277ce7f2429_0_191"/>
          <p:cNvGrpSpPr/>
          <p:nvPr/>
        </p:nvGrpSpPr>
        <p:grpSpPr>
          <a:xfrm>
            <a:off x="3174324" y="1930375"/>
            <a:ext cx="5843375" cy="4382527"/>
            <a:chOff x="3174324" y="1930375"/>
            <a:chExt cx="5843375" cy="4382527"/>
          </a:xfrm>
        </p:grpSpPr>
        <p:pic>
          <p:nvPicPr>
            <p:cNvPr id="487" name="Google Shape;487;g277ce7f2429_0_191"/>
            <p:cNvPicPr preferRelativeResize="0"/>
            <p:nvPr/>
          </p:nvPicPr>
          <p:blipFill rotWithShape="1">
            <a:blip r:embed="rId3">
              <a:alphaModFix/>
            </a:blip>
            <a:srcRect b="0" l="0" r="0" t="0"/>
            <a:stretch/>
          </p:blipFill>
          <p:spPr>
            <a:xfrm>
              <a:off x="3174324" y="1930375"/>
              <a:ext cx="5843375" cy="4382527"/>
            </a:xfrm>
            <a:prstGeom prst="rect">
              <a:avLst/>
            </a:prstGeom>
            <a:noFill/>
            <a:ln>
              <a:noFill/>
            </a:ln>
          </p:spPr>
        </p:pic>
        <p:sp>
          <p:nvSpPr>
            <p:cNvPr id="488" name="Google Shape;488;g277ce7f2429_0_191"/>
            <p:cNvSpPr/>
            <p:nvPr/>
          </p:nvSpPr>
          <p:spPr>
            <a:xfrm>
              <a:off x="7145825" y="4119494"/>
              <a:ext cx="537900" cy="5379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77ce7f2429_0_191"/>
            <p:cNvSpPr/>
            <p:nvPr/>
          </p:nvSpPr>
          <p:spPr>
            <a:xfrm>
              <a:off x="5959996" y="3585248"/>
              <a:ext cx="397500" cy="3975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77ce7f2429_0_191"/>
            <p:cNvSpPr/>
            <p:nvPr/>
          </p:nvSpPr>
          <p:spPr>
            <a:xfrm>
              <a:off x="5248425" y="3859448"/>
              <a:ext cx="312300" cy="3123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77ce7f2429_0_191"/>
            <p:cNvSpPr/>
            <p:nvPr/>
          </p:nvSpPr>
          <p:spPr>
            <a:xfrm>
              <a:off x="4655075" y="4085673"/>
              <a:ext cx="312300" cy="3123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77ce7f2429_0_191"/>
            <p:cNvSpPr/>
            <p:nvPr/>
          </p:nvSpPr>
          <p:spPr>
            <a:xfrm>
              <a:off x="4342775" y="3773373"/>
              <a:ext cx="312300" cy="3123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77ce7f2429_0_191"/>
            <p:cNvSpPr/>
            <p:nvPr/>
          </p:nvSpPr>
          <p:spPr>
            <a:xfrm>
              <a:off x="3933525" y="3720335"/>
              <a:ext cx="312300" cy="3123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77ce7f2429_0_191"/>
            <p:cNvSpPr/>
            <p:nvPr/>
          </p:nvSpPr>
          <p:spPr>
            <a:xfrm>
              <a:off x="3716750" y="3627848"/>
              <a:ext cx="312300" cy="3123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77ce7f2429_0_191"/>
            <p:cNvSpPr/>
            <p:nvPr/>
          </p:nvSpPr>
          <p:spPr>
            <a:xfrm>
              <a:off x="4090650" y="3547148"/>
              <a:ext cx="312300" cy="3123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77ce7f2429_0_191"/>
            <p:cNvSpPr/>
            <p:nvPr/>
          </p:nvSpPr>
          <p:spPr>
            <a:xfrm>
              <a:off x="5070050" y="3315548"/>
              <a:ext cx="312300" cy="3123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77ce7f2429_0_191"/>
            <p:cNvSpPr/>
            <p:nvPr/>
          </p:nvSpPr>
          <p:spPr>
            <a:xfrm>
              <a:off x="5318425" y="3272848"/>
              <a:ext cx="312300" cy="3123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77ce7f2429_0_191"/>
            <p:cNvSpPr/>
            <p:nvPr/>
          </p:nvSpPr>
          <p:spPr>
            <a:xfrm>
              <a:off x="6049447" y="3358899"/>
              <a:ext cx="225600" cy="2256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77ce7f2429_0_191"/>
            <p:cNvSpPr/>
            <p:nvPr/>
          </p:nvSpPr>
          <p:spPr>
            <a:xfrm>
              <a:off x="6430722" y="3358899"/>
              <a:ext cx="225600" cy="2256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77ce7f2429_0_191"/>
            <p:cNvSpPr/>
            <p:nvPr/>
          </p:nvSpPr>
          <p:spPr>
            <a:xfrm>
              <a:off x="6767722" y="3316199"/>
              <a:ext cx="225600" cy="2256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77ce7f2429_0_191"/>
            <p:cNvSpPr/>
            <p:nvPr/>
          </p:nvSpPr>
          <p:spPr>
            <a:xfrm>
              <a:off x="7301972" y="3358899"/>
              <a:ext cx="225600" cy="2256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77ce7f2429_0_191"/>
            <p:cNvSpPr/>
            <p:nvPr/>
          </p:nvSpPr>
          <p:spPr>
            <a:xfrm>
              <a:off x="7662422" y="3590499"/>
              <a:ext cx="225600" cy="2256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77ce7f2429_0_191"/>
            <p:cNvSpPr/>
            <p:nvPr/>
          </p:nvSpPr>
          <p:spPr>
            <a:xfrm>
              <a:off x="8554497" y="3494724"/>
              <a:ext cx="225600" cy="2256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4" name="Google Shape;504;g277ce7f2429_0_191"/>
          <p:cNvSpPr txBox="1"/>
          <p:nvPr/>
        </p:nvSpPr>
        <p:spPr>
          <a:xfrm>
            <a:off x="6049450" y="6383275"/>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800">
                <a:solidFill>
                  <a:schemeClr val="dk1"/>
                </a:solidFill>
                <a:latin typeface="Asap"/>
                <a:ea typeface="Asap"/>
                <a:cs typeface="Asap"/>
                <a:sym typeface="Asap"/>
              </a:rPr>
              <a:t>Photos par Biloa Essomba Thècle Sandrine. </a:t>
            </a:r>
            <a:r>
              <a:rPr lang="fr-CA" sz="800" u="sng">
                <a:solidFill>
                  <a:schemeClr val="hlink"/>
                </a:solidFill>
                <a:latin typeface="Asap"/>
                <a:ea typeface="Asap"/>
                <a:cs typeface="Asap"/>
                <a:sym typeface="Asap"/>
                <a:hlinkClick r:id="rId4"/>
              </a:rPr>
              <a:t>CC BY-NC-ND 4.0</a:t>
            </a:r>
            <a:r>
              <a:rPr lang="fr-CA" sz="800">
                <a:solidFill>
                  <a:schemeClr val="dk1"/>
                </a:solidFill>
                <a:latin typeface="Asap"/>
                <a:ea typeface="Asap"/>
                <a:cs typeface="Asap"/>
                <a:sym typeface="Asap"/>
              </a:rPr>
              <a:t>.</a:t>
            </a:r>
            <a:endParaRPr sz="8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g277ce7f2429_0_201"/>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100"/>
              <a:buNone/>
            </a:pPr>
            <a:r>
              <a:rPr lang="fr-CA" sz="3400"/>
              <a:t>QUELQUES IMAGES DE L’ATELIER</a:t>
            </a:r>
            <a:endParaRPr sz="3400"/>
          </a:p>
        </p:txBody>
      </p:sp>
      <p:sp>
        <p:nvSpPr>
          <p:cNvPr id="511" name="Google Shape;511;g277ce7f2429_0_201"/>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512" name="Google Shape;512;g277ce7f2429_0_201"/>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grpSp>
        <p:nvGrpSpPr>
          <p:cNvPr id="513" name="Google Shape;513;g277ce7f2429_0_201"/>
          <p:cNvGrpSpPr/>
          <p:nvPr/>
        </p:nvGrpSpPr>
        <p:grpSpPr>
          <a:xfrm>
            <a:off x="3129125" y="1759600"/>
            <a:ext cx="6027975" cy="4520948"/>
            <a:chOff x="3129125" y="1759600"/>
            <a:chExt cx="6027975" cy="4520948"/>
          </a:xfrm>
        </p:grpSpPr>
        <p:pic>
          <p:nvPicPr>
            <p:cNvPr id="514" name="Google Shape;514;g277ce7f2429_0_201"/>
            <p:cNvPicPr preferRelativeResize="0"/>
            <p:nvPr/>
          </p:nvPicPr>
          <p:blipFill rotWithShape="1">
            <a:blip r:embed="rId3">
              <a:alphaModFix/>
            </a:blip>
            <a:srcRect b="0" l="0" r="0" t="0"/>
            <a:stretch/>
          </p:blipFill>
          <p:spPr>
            <a:xfrm>
              <a:off x="3129125" y="1759600"/>
              <a:ext cx="6027975" cy="4520948"/>
            </a:xfrm>
            <a:prstGeom prst="rect">
              <a:avLst/>
            </a:prstGeom>
            <a:noFill/>
            <a:ln>
              <a:noFill/>
            </a:ln>
          </p:spPr>
        </p:pic>
        <p:sp>
          <p:nvSpPr>
            <p:cNvPr id="515" name="Google Shape;515;g277ce7f2429_0_201"/>
            <p:cNvSpPr/>
            <p:nvPr/>
          </p:nvSpPr>
          <p:spPr>
            <a:xfrm>
              <a:off x="3391322" y="3543474"/>
              <a:ext cx="225600" cy="2256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77ce7f2429_0_201"/>
            <p:cNvSpPr/>
            <p:nvPr/>
          </p:nvSpPr>
          <p:spPr>
            <a:xfrm>
              <a:off x="3839072" y="3489149"/>
              <a:ext cx="225600" cy="2256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77ce7f2429_0_201"/>
            <p:cNvSpPr/>
            <p:nvPr/>
          </p:nvSpPr>
          <p:spPr>
            <a:xfrm>
              <a:off x="4486172" y="3489149"/>
              <a:ext cx="225600" cy="2256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77ce7f2429_0_201"/>
            <p:cNvSpPr/>
            <p:nvPr/>
          </p:nvSpPr>
          <p:spPr>
            <a:xfrm>
              <a:off x="3649159" y="4827677"/>
              <a:ext cx="780900" cy="7809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77ce7f2429_0_201"/>
            <p:cNvSpPr/>
            <p:nvPr/>
          </p:nvSpPr>
          <p:spPr>
            <a:xfrm>
              <a:off x="5192347" y="3428999"/>
              <a:ext cx="225600" cy="2256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77ce7f2429_0_201"/>
            <p:cNvSpPr/>
            <p:nvPr/>
          </p:nvSpPr>
          <p:spPr>
            <a:xfrm>
              <a:off x="5817297" y="3543474"/>
              <a:ext cx="225600" cy="2256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77ce7f2429_0_201"/>
            <p:cNvSpPr/>
            <p:nvPr/>
          </p:nvSpPr>
          <p:spPr>
            <a:xfrm>
              <a:off x="6442247" y="3543474"/>
              <a:ext cx="225600" cy="2256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77ce7f2429_0_201"/>
            <p:cNvSpPr/>
            <p:nvPr/>
          </p:nvSpPr>
          <p:spPr>
            <a:xfrm>
              <a:off x="7067197" y="3397274"/>
              <a:ext cx="225600" cy="2256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77ce7f2429_0_201"/>
            <p:cNvSpPr/>
            <p:nvPr/>
          </p:nvSpPr>
          <p:spPr>
            <a:xfrm>
              <a:off x="7869397" y="3263549"/>
              <a:ext cx="225600" cy="2256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77ce7f2429_0_201"/>
            <p:cNvSpPr/>
            <p:nvPr/>
          </p:nvSpPr>
          <p:spPr>
            <a:xfrm>
              <a:off x="8878322" y="3543474"/>
              <a:ext cx="225600" cy="2256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5" name="Google Shape;525;g277ce7f2429_0_201"/>
          <p:cNvSpPr txBox="1"/>
          <p:nvPr/>
        </p:nvSpPr>
        <p:spPr>
          <a:xfrm>
            <a:off x="6197600" y="6349325"/>
            <a:ext cx="29595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800">
                <a:solidFill>
                  <a:schemeClr val="dk1"/>
                </a:solidFill>
                <a:latin typeface="Asap"/>
                <a:ea typeface="Asap"/>
                <a:cs typeface="Asap"/>
                <a:sym typeface="Asap"/>
              </a:rPr>
              <a:t>Photos par Biloa Essomba Thècle Sandrine. </a:t>
            </a:r>
            <a:r>
              <a:rPr lang="fr-CA" sz="800" u="sng">
                <a:solidFill>
                  <a:schemeClr val="hlink"/>
                </a:solidFill>
                <a:latin typeface="Asap"/>
                <a:ea typeface="Asap"/>
                <a:cs typeface="Asap"/>
                <a:sym typeface="Asap"/>
                <a:hlinkClick r:id="rId4"/>
              </a:rPr>
              <a:t>CC BY-NC-ND 4.0</a:t>
            </a:r>
            <a:r>
              <a:rPr lang="fr-CA" sz="800">
                <a:solidFill>
                  <a:schemeClr val="dk1"/>
                </a:solidFill>
                <a:latin typeface="Asap"/>
                <a:ea typeface="Asap"/>
                <a:cs typeface="Asap"/>
                <a:sym typeface="Asap"/>
              </a:rPr>
              <a:t>.</a:t>
            </a:r>
            <a:endParaRPr sz="8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3"/>
          <p:cNvSpPr txBox="1"/>
          <p:nvPr/>
        </p:nvSpPr>
        <p:spPr>
          <a:xfrm>
            <a:off x="903750" y="6351225"/>
            <a:ext cx="50913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fr-CA" sz="1400" u="none" cap="none" strike="noStrike">
                <a:solidFill>
                  <a:schemeClr val="dk1"/>
                </a:solidFill>
                <a:latin typeface="Asap"/>
                <a:ea typeface="Asap"/>
                <a:cs typeface="Asap"/>
                <a:sym typeface="Asap"/>
              </a:rPr>
              <a:t>Titre par X. </a:t>
            </a:r>
            <a:br>
              <a:rPr b="0" i="0" lang="fr-CA" sz="1400" u="none" cap="none" strike="noStrike">
                <a:solidFill>
                  <a:schemeClr val="dk1"/>
                </a:solidFill>
                <a:latin typeface="Asap"/>
                <a:ea typeface="Asap"/>
                <a:cs typeface="Asap"/>
                <a:sym typeface="Asap"/>
              </a:rPr>
            </a:br>
            <a:r>
              <a:rPr lang="fr-CA">
                <a:solidFill>
                  <a:schemeClr val="dk1"/>
                </a:solidFill>
                <a:latin typeface="Asap"/>
                <a:ea typeface="Asap"/>
                <a:cs typeface="Asap"/>
                <a:sym typeface="Asap"/>
              </a:rPr>
              <a:t>CC - BY-NC-SA 4.0, sauf mention contraire</a:t>
            </a:r>
            <a:endParaRPr b="0" i="0" sz="1400" u="none" cap="none" strike="noStrike">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sap"/>
              <a:ea typeface="Asap"/>
              <a:cs typeface="Asap"/>
              <a:sym typeface="Asap"/>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g237aa6630f6_0_6"/>
          <p:cNvSpPr txBox="1"/>
          <p:nvPr>
            <p:ph type="title"/>
          </p:nvPr>
        </p:nvSpPr>
        <p:spPr>
          <a:xfrm>
            <a:off x="838200" y="365125"/>
            <a:ext cx="10515600" cy="1325700"/>
          </a:xfrm>
          <a:prstGeom prst="rect">
            <a:avLst/>
          </a:prstGeom>
          <a:solidFill>
            <a:srgbClr val="5B2B6B">
              <a:alpha val="88627"/>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DESCRIPTION DU COURS</a:t>
            </a:r>
            <a:endParaRPr/>
          </a:p>
        </p:txBody>
      </p:sp>
      <p:sp>
        <p:nvSpPr>
          <p:cNvPr id="279" name="Google Shape;279;g237aa6630f6_0_6"/>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280" name="Google Shape;280;g237aa6630f6_0_6"/>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100"/>
              <a:buNone/>
            </a:pPr>
            <a:r>
              <a:rPr lang="fr-CA"/>
              <a:t>Ce cours a pour but d’amener les élèves à découvrir et à </a:t>
            </a:r>
            <a:r>
              <a:rPr lang="fr-CA"/>
              <a:t>connaître</a:t>
            </a:r>
            <a:r>
              <a:rPr lang="fr-CA"/>
              <a:t> les berceuses des régions du Cameroun. Chaque région à sa façon propre à elle de chanter des berceuses. Il sera donc question de partager les berceuses connues par les apprenants et d’en faire un recueil. Cliquez sur </a:t>
            </a:r>
            <a:r>
              <a:rPr lang="fr-CA" u="sng">
                <a:solidFill>
                  <a:schemeClr val="hlink"/>
                </a:solidFill>
                <a:hlinkClick r:id="rId3"/>
              </a:rPr>
              <a:t>ce lien pour accéder à la séquence didactique</a:t>
            </a:r>
            <a:r>
              <a:rPr lang="fr-CA"/>
              <a:t>.</a:t>
            </a:r>
            <a:endParaRPr/>
          </a:p>
        </p:txBody>
      </p:sp>
      <p:sp>
        <p:nvSpPr>
          <p:cNvPr id="281" name="Google Shape;281;g237aa6630f6_0_6"/>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g277ce7f2429_0_7"/>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PROGRAMME DE  LA LEÇON </a:t>
            </a:r>
            <a:endParaRPr/>
          </a:p>
        </p:txBody>
      </p:sp>
      <p:sp>
        <p:nvSpPr>
          <p:cNvPr id="288" name="Google Shape;288;g277ce7f2429_0_7"/>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289" name="Google Shape;289;g277ce7f2429_0_7"/>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SzPts val="1800"/>
              <a:buAutoNum type="arabicPeriod"/>
            </a:pPr>
            <a:r>
              <a:rPr lang="fr-CA"/>
              <a:t>Fondamentaux sur les berceuses </a:t>
            </a:r>
            <a:endParaRPr/>
          </a:p>
          <a:p>
            <a:pPr indent="-342900" lvl="0" marL="457200" rtl="0" algn="l">
              <a:lnSpc>
                <a:spcPct val="90000"/>
              </a:lnSpc>
              <a:spcBef>
                <a:spcPts val="0"/>
              </a:spcBef>
              <a:spcAft>
                <a:spcPts val="0"/>
              </a:spcAft>
              <a:buSzPts val="1800"/>
              <a:buAutoNum type="arabicPeriod"/>
            </a:pPr>
            <a:r>
              <a:rPr lang="fr-CA"/>
              <a:t>Un chant de berceuse enseigné par l’enseignante</a:t>
            </a:r>
            <a:endParaRPr/>
          </a:p>
          <a:p>
            <a:pPr indent="-342900" lvl="0" marL="457200" rtl="0" algn="l">
              <a:lnSpc>
                <a:spcPct val="90000"/>
              </a:lnSpc>
              <a:spcBef>
                <a:spcPts val="0"/>
              </a:spcBef>
              <a:spcAft>
                <a:spcPts val="0"/>
              </a:spcAft>
              <a:buSzPts val="1800"/>
              <a:buAutoNum type="arabicPeriod"/>
            </a:pPr>
            <a:r>
              <a:rPr lang="fr-CA"/>
              <a:t>Quelques berceuses des apprenants</a:t>
            </a:r>
            <a:endParaRPr/>
          </a:p>
          <a:p>
            <a:pPr indent="-342900" lvl="0" marL="457200" rtl="0" algn="l">
              <a:lnSpc>
                <a:spcPct val="90000"/>
              </a:lnSpc>
              <a:spcBef>
                <a:spcPts val="0"/>
              </a:spcBef>
              <a:spcAft>
                <a:spcPts val="0"/>
              </a:spcAft>
              <a:buSzPts val="1800"/>
              <a:buAutoNum type="arabicPeriod"/>
            </a:pPr>
            <a:r>
              <a:rPr lang="fr-CA"/>
              <a:t>Une vidéo d’une élève chantant une berceuse de sa langue maternelle</a:t>
            </a:r>
            <a:endParaRPr/>
          </a:p>
          <a:p>
            <a:pPr indent="-342900" lvl="0" marL="457200" rtl="0" algn="l">
              <a:lnSpc>
                <a:spcPct val="90000"/>
              </a:lnSpc>
              <a:spcBef>
                <a:spcPts val="0"/>
              </a:spcBef>
              <a:spcAft>
                <a:spcPts val="0"/>
              </a:spcAft>
              <a:buSzPts val="1800"/>
              <a:buAutoNum type="arabicPeriod"/>
            </a:pPr>
            <a:r>
              <a:rPr lang="fr-CA"/>
              <a:t>Quelques images de l’atelier</a:t>
            </a:r>
            <a:endParaRPr/>
          </a:p>
          <a:p>
            <a:pPr indent="0" lvl="0" marL="0" rtl="0" algn="l">
              <a:lnSpc>
                <a:spcPct val="90000"/>
              </a:lnSpc>
              <a:spcBef>
                <a:spcPts val="1000"/>
              </a:spcBef>
              <a:spcAft>
                <a:spcPts val="0"/>
              </a:spcAft>
              <a:buSzPts val="1100"/>
              <a:buNone/>
            </a:pPr>
            <a:r>
              <a:t/>
            </a:r>
            <a:endParaRPr/>
          </a:p>
          <a:p>
            <a:pPr indent="0" lvl="0" marL="0" rtl="0" algn="l">
              <a:lnSpc>
                <a:spcPct val="90000"/>
              </a:lnSpc>
              <a:spcBef>
                <a:spcPts val="1000"/>
              </a:spcBef>
              <a:spcAft>
                <a:spcPts val="0"/>
              </a:spcAft>
              <a:buSzPts val="1100"/>
              <a:buNone/>
            </a:pPr>
            <a:r>
              <a:t/>
            </a:r>
            <a:endParaRPr/>
          </a:p>
        </p:txBody>
      </p:sp>
      <p:sp>
        <p:nvSpPr>
          <p:cNvPr id="290" name="Google Shape;290;g277ce7f2429_0_7"/>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g277ce7f2429_0_17"/>
          <p:cNvSpPr txBox="1"/>
          <p:nvPr>
            <p:ph type="title"/>
          </p:nvPr>
        </p:nvSpPr>
        <p:spPr>
          <a:xfrm>
            <a:off x="838200" y="576288"/>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fr-CA"/>
              <a:t>FONDAMENTAUX SUR LES BERCEUSES </a:t>
            </a:r>
            <a:endParaRPr/>
          </a:p>
        </p:txBody>
      </p:sp>
      <p:sp>
        <p:nvSpPr>
          <p:cNvPr id="297" name="Google Shape;297;g277ce7f2429_0_17"/>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rgbClr val="000000"/>
              </a:buClr>
              <a:buSzPts val="1050"/>
              <a:buFont typeface="Arial"/>
              <a:buNone/>
            </a:pPr>
            <a:fld id="{00000000-1234-1234-1234-123412341234}" type="slidenum">
              <a:rPr lang="fr-CA"/>
              <a:t>‹#›</a:t>
            </a:fld>
            <a:endParaRPr/>
          </a:p>
        </p:txBody>
      </p:sp>
      <p:pic>
        <p:nvPicPr>
          <p:cNvPr id="298" name="Google Shape;298;g277ce7f2429_0_17"/>
          <p:cNvPicPr preferRelativeResize="0"/>
          <p:nvPr/>
        </p:nvPicPr>
        <p:blipFill>
          <a:blip r:embed="rId3">
            <a:alphaModFix/>
          </a:blip>
          <a:stretch>
            <a:fillRect/>
          </a:stretch>
        </p:blipFill>
        <p:spPr>
          <a:xfrm>
            <a:off x="5661275" y="3680049"/>
            <a:ext cx="4419375" cy="2945523"/>
          </a:xfrm>
          <a:prstGeom prst="rect">
            <a:avLst/>
          </a:prstGeom>
          <a:noFill/>
          <a:ln>
            <a:noFill/>
          </a:ln>
        </p:spPr>
      </p:pic>
      <p:sp>
        <p:nvSpPr>
          <p:cNvPr id="299" name="Google Shape;299;g277ce7f2429_0_17"/>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
        <p:nvSpPr>
          <p:cNvPr id="300" name="Google Shape;300;g277ce7f2429_0_17"/>
          <p:cNvSpPr txBox="1"/>
          <p:nvPr/>
        </p:nvSpPr>
        <p:spPr>
          <a:xfrm>
            <a:off x="6734925" y="6625575"/>
            <a:ext cx="32907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900" u="sng">
                <a:solidFill>
                  <a:schemeClr val="hlink"/>
                </a:solidFill>
                <a:latin typeface="Montserrat"/>
                <a:ea typeface="Montserrat"/>
                <a:cs typeface="Montserrat"/>
                <a:sym typeface="Montserrat"/>
                <a:hlinkClick r:id="rId4"/>
              </a:rPr>
              <a:t>Black mother taking care of her child</a:t>
            </a:r>
            <a:r>
              <a:rPr lang="fr-CA" sz="900">
                <a:latin typeface="Montserrat"/>
                <a:ea typeface="Montserrat"/>
                <a:cs typeface="Montserrat"/>
                <a:sym typeface="Montserrat"/>
              </a:rPr>
              <a:t> via Freepik.</a:t>
            </a:r>
            <a:endParaRPr sz="900">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g277ce7f2429_0_28"/>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DÉFINITION</a:t>
            </a:r>
            <a:endParaRPr/>
          </a:p>
        </p:txBody>
      </p:sp>
      <p:sp>
        <p:nvSpPr>
          <p:cNvPr id="307" name="Google Shape;307;g277ce7f2429_0_28"/>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308" name="Google Shape;308;g277ce7f2429_0_28"/>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100"/>
              <a:buNone/>
            </a:pPr>
            <a:r>
              <a:rPr lang="fr-CA">
                <a:latin typeface="Montserrat Medium"/>
                <a:ea typeface="Montserrat Medium"/>
                <a:cs typeface="Montserrat Medium"/>
                <a:sym typeface="Montserrat Medium"/>
              </a:rPr>
              <a:t>La berceuse</a:t>
            </a:r>
            <a:r>
              <a:rPr lang="fr-CA"/>
              <a:t> peut se définir comme étant une “chanson ou rythme cadencé que l'on chante ou mime pour endormir les enfants.” </a:t>
            </a:r>
            <a:endParaRPr/>
          </a:p>
          <a:p>
            <a:pPr indent="0" lvl="0" marL="0" rtl="0" algn="l">
              <a:lnSpc>
                <a:spcPct val="90000"/>
              </a:lnSpc>
              <a:spcBef>
                <a:spcPts val="1000"/>
              </a:spcBef>
              <a:spcAft>
                <a:spcPts val="0"/>
              </a:spcAft>
              <a:buSzPts val="1100"/>
              <a:buNone/>
            </a:pPr>
            <a:r>
              <a:t/>
            </a:r>
            <a:endParaRPr/>
          </a:p>
          <a:p>
            <a:pPr indent="0" lvl="0" marL="0" rtl="0" algn="l">
              <a:lnSpc>
                <a:spcPct val="90000"/>
              </a:lnSpc>
              <a:spcBef>
                <a:spcPts val="1000"/>
              </a:spcBef>
              <a:spcAft>
                <a:spcPts val="0"/>
              </a:spcAft>
              <a:buSzPts val="1100"/>
              <a:buNone/>
            </a:pPr>
            <a:r>
              <a:rPr lang="fr-CA" sz="1800"/>
              <a:t>(Claudine, Antoine, La Berceuse populaire dans le contexte de la petite enfance, Université Strasbourg 2, 1988, 2 vol., 358 + 333 p. (thèse de </a:t>
            </a:r>
            <a:r>
              <a:rPr lang="fr-CA" sz="1800"/>
              <a:t>Musicologie</a:t>
            </a:r>
            <a:r>
              <a:rPr lang="fr-CA" sz="1800"/>
              <a:t>))</a:t>
            </a:r>
            <a:endParaRPr sz="1800"/>
          </a:p>
        </p:txBody>
      </p:sp>
      <p:sp>
        <p:nvSpPr>
          <p:cNvPr id="309" name="Google Shape;309;g277ce7f2429_0_28"/>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g277ce7f2429_0_39"/>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POURQUOI UNE BERCEUSE ?</a:t>
            </a:r>
            <a:endParaRPr/>
          </a:p>
        </p:txBody>
      </p:sp>
      <p:sp>
        <p:nvSpPr>
          <p:cNvPr id="316" name="Google Shape;316;g277ce7f2429_0_39"/>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317" name="Google Shape;317;g277ce7f2429_0_39"/>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100"/>
              <a:buNone/>
            </a:pPr>
            <a:r>
              <a:rPr lang="fr-CA"/>
              <a:t>La berceuse aide l'enfant à s'abandonner au sommeil, et la berceuse protège le sommeil en accompagnant l'enfant dans ses rêveries, et dans ce qui sera plus tard ses rêves, sa vie. Quand l'enfant deviendra parent à son tour, il pourra alors rassurer son enfant et transmettre la chanson que lui chantaient ses parents.</a:t>
            </a:r>
            <a:endParaRPr/>
          </a:p>
          <a:p>
            <a:pPr indent="0" lvl="0" marL="0" rtl="0" algn="l">
              <a:lnSpc>
                <a:spcPct val="90000"/>
              </a:lnSpc>
              <a:spcBef>
                <a:spcPts val="1000"/>
              </a:spcBef>
              <a:spcAft>
                <a:spcPts val="0"/>
              </a:spcAft>
              <a:buSzPts val="1100"/>
              <a:buNone/>
            </a:pPr>
            <a:r>
              <a:t/>
            </a:r>
            <a:endParaRPr/>
          </a:p>
        </p:txBody>
      </p:sp>
      <p:sp>
        <p:nvSpPr>
          <p:cNvPr id="318" name="Google Shape;318;g277ce7f2429_0_39"/>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g277ce7f2429_0_49"/>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LES BERCEUSES LES PLUS CÉLÈBRES</a:t>
            </a:r>
            <a:endParaRPr/>
          </a:p>
        </p:txBody>
      </p:sp>
      <p:sp>
        <p:nvSpPr>
          <p:cNvPr id="325" name="Google Shape;325;g277ce7f2429_0_49"/>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326" name="Google Shape;326;g277ce7f2429_0_49"/>
          <p:cNvSpPr txBox="1"/>
          <p:nvPr>
            <p:ph idx="1" type="body"/>
          </p:nvPr>
        </p:nvSpPr>
        <p:spPr>
          <a:xfrm>
            <a:off x="838200" y="1825625"/>
            <a:ext cx="10515600" cy="4390800"/>
          </a:xfrm>
          <a:prstGeom prst="rect">
            <a:avLst/>
          </a:prstGeom>
          <a:solidFill>
            <a:srgbClr val="F7F7F7">
              <a:alpha val="85490"/>
            </a:srgbClr>
          </a:solidFill>
          <a:ln cap="flat" cmpd="sng" w="9525">
            <a:solidFill>
              <a:srgbClr val="C15027">
                <a:alpha val="863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100"/>
              <a:buNone/>
            </a:pPr>
            <a:r>
              <a:rPr lang="fr-CA">
                <a:solidFill>
                  <a:srgbClr val="C15027"/>
                </a:solidFill>
                <a:latin typeface="Montserrat SemiBold"/>
                <a:ea typeface="Montserrat SemiBold"/>
                <a:cs typeface="Montserrat SemiBold"/>
                <a:sym typeface="Montserrat SemiBold"/>
              </a:rPr>
              <a:t>Quelle sont les berceuses les plus connues ?</a:t>
            </a:r>
            <a:endParaRPr>
              <a:solidFill>
                <a:srgbClr val="C15027"/>
              </a:solidFill>
              <a:latin typeface="Montserrat SemiBold"/>
              <a:ea typeface="Montserrat SemiBold"/>
              <a:cs typeface="Montserrat SemiBold"/>
              <a:sym typeface="Montserrat SemiBold"/>
            </a:endParaRPr>
          </a:p>
          <a:p>
            <a:pPr indent="0" lvl="0" marL="0" rtl="0" algn="l">
              <a:lnSpc>
                <a:spcPct val="90000"/>
              </a:lnSpc>
              <a:spcBef>
                <a:spcPts val="1000"/>
              </a:spcBef>
              <a:spcAft>
                <a:spcPts val="0"/>
              </a:spcAft>
              <a:buSzPts val="1100"/>
              <a:buNone/>
            </a:pPr>
            <a:r>
              <a:t/>
            </a:r>
            <a:endParaRPr/>
          </a:p>
          <a:p>
            <a:pPr indent="0" lvl="0" marL="0" rtl="0" algn="l">
              <a:lnSpc>
                <a:spcPct val="90000"/>
              </a:lnSpc>
              <a:spcBef>
                <a:spcPts val="1000"/>
              </a:spcBef>
              <a:spcAft>
                <a:spcPts val="0"/>
              </a:spcAft>
              <a:buSzPts val="1100"/>
              <a:buNone/>
            </a:pPr>
            <a:r>
              <a:t/>
            </a:r>
            <a:endParaRPr/>
          </a:p>
          <a:p>
            <a:pPr indent="0" lvl="0" marL="0" rtl="0" algn="l">
              <a:lnSpc>
                <a:spcPct val="90000"/>
              </a:lnSpc>
              <a:spcBef>
                <a:spcPts val="1000"/>
              </a:spcBef>
              <a:spcAft>
                <a:spcPts val="0"/>
              </a:spcAft>
              <a:buSzPts val="1100"/>
              <a:buNone/>
            </a:pPr>
            <a:r>
              <a:rPr lang="fr-CA"/>
              <a:t>Les berceuses françaises traditionnelles les plus connues sont « Dodo, l'enfant do / l'enfant dormira peut-être » et « Fais dodo, Colas mon p'tit frère ». </a:t>
            </a:r>
            <a:endParaRPr/>
          </a:p>
          <a:p>
            <a:pPr indent="0" lvl="0" marL="0" rtl="0" algn="l">
              <a:lnSpc>
                <a:spcPct val="90000"/>
              </a:lnSpc>
              <a:spcBef>
                <a:spcPts val="1000"/>
              </a:spcBef>
              <a:spcAft>
                <a:spcPts val="0"/>
              </a:spcAft>
              <a:buSzPts val="1100"/>
              <a:buNone/>
            </a:pPr>
            <a:r>
              <a:t/>
            </a:r>
            <a:endParaRPr/>
          </a:p>
          <a:p>
            <a:pPr indent="0" lvl="0" marL="0" rtl="0" algn="l">
              <a:lnSpc>
                <a:spcPct val="90000"/>
              </a:lnSpc>
              <a:spcBef>
                <a:spcPts val="1000"/>
              </a:spcBef>
              <a:spcAft>
                <a:spcPts val="0"/>
              </a:spcAft>
              <a:buSzPts val="1100"/>
              <a:buNone/>
            </a:pPr>
            <a:r>
              <a:t/>
            </a:r>
            <a:endParaRPr/>
          </a:p>
        </p:txBody>
      </p:sp>
      <p:sp>
        <p:nvSpPr>
          <p:cNvPr id="327" name="Google Shape;327;g277ce7f2429_0_49"/>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g277ce7f2429_0_59"/>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LES BERCEUSES AU CAMEROUN</a:t>
            </a:r>
            <a:endParaRPr/>
          </a:p>
        </p:txBody>
      </p:sp>
      <p:sp>
        <p:nvSpPr>
          <p:cNvPr id="334" name="Google Shape;334;g277ce7f2429_0_59"/>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335" name="Google Shape;335;g277ce7f2429_0_59"/>
          <p:cNvSpPr txBox="1"/>
          <p:nvPr>
            <p:ph idx="1" type="body"/>
          </p:nvPr>
        </p:nvSpPr>
        <p:spPr>
          <a:xfrm>
            <a:off x="838200" y="1825625"/>
            <a:ext cx="10515600" cy="4390800"/>
          </a:xfrm>
          <a:prstGeom prst="rect">
            <a:avLst/>
          </a:prstGeom>
          <a:solidFill>
            <a:srgbClr val="F7F7F7">
              <a:alpha val="85490"/>
            </a:srgbClr>
          </a:solidFill>
          <a:ln cap="flat" cmpd="sng" w="9525">
            <a:solidFill>
              <a:srgbClr val="C15027">
                <a:alpha val="863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100"/>
              <a:buNone/>
            </a:pPr>
            <a:r>
              <a:rPr lang="fr-CA">
                <a:solidFill>
                  <a:srgbClr val="6B407A"/>
                </a:solidFill>
              </a:rPr>
              <a:t>Au Cameroun, il existe plusieurs berceuses qui correspondent aux différentes ethnies qui y habitent. Ainsi, il est possible que dans une salle de classe qu’il y ait autant de berceuses que d’élèves présents en classe. </a:t>
            </a:r>
            <a:endParaRPr>
              <a:solidFill>
                <a:srgbClr val="6B407A"/>
              </a:solidFill>
            </a:endParaRPr>
          </a:p>
          <a:p>
            <a:pPr indent="0" lvl="0" marL="0" rtl="0" algn="l">
              <a:lnSpc>
                <a:spcPct val="90000"/>
              </a:lnSpc>
              <a:spcBef>
                <a:spcPts val="1000"/>
              </a:spcBef>
              <a:spcAft>
                <a:spcPts val="0"/>
              </a:spcAft>
              <a:buSzPts val="1100"/>
              <a:buNone/>
            </a:pPr>
            <a:r>
              <a:t/>
            </a:r>
            <a:endParaRPr>
              <a:solidFill>
                <a:srgbClr val="6B407A"/>
              </a:solidFill>
            </a:endParaRPr>
          </a:p>
          <a:p>
            <a:pPr indent="0" lvl="0" marL="0" rtl="0" algn="l">
              <a:lnSpc>
                <a:spcPct val="90000"/>
              </a:lnSpc>
              <a:spcBef>
                <a:spcPts val="1000"/>
              </a:spcBef>
              <a:spcAft>
                <a:spcPts val="0"/>
              </a:spcAft>
              <a:buSzPts val="1100"/>
              <a:buNone/>
            </a:pPr>
            <a:r>
              <a:t/>
            </a:r>
            <a:endParaRPr>
              <a:solidFill>
                <a:srgbClr val="6B407A"/>
              </a:solidFill>
            </a:endParaRPr>
          </a:p>
        </p:txBody>
      </p:sp>
      <p:sp>
        <p:nvSpPr>
          <p:cNvPr id="336" name="Google Shape;336;g277ce7f2429_0_59"/>
          <p:cNvSpPr txBox="1"/>
          <p:nvPr/>
        </p:nvSpPr>
        <p:spPr>
          <a:xfrm>
            <a:off x="903750" y="6062150"/>
            <a:ext cx="50913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Atelier de berceuses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BILOA ESSOMBA THECLE SANDRINE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theme/theme1.xml><?xml version="1.0" encoding="utf-8"?>
<a:theme xmlns:a="http://schemas.openxmlformats.org/drawingml/2006/main" xmlns:r="http://schemas.openxmlformats.org/officeDocument/2006/relationships" name="Thème Cameris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hème Cameris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2022-07-18T16:50:23Z</dcterms:created>
  <dc:creator>Compte Microsoft</dc:creator>
</cp:coreProperties>
</file>