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12192000"/>
  <p:notesSz cx="6858000" cy="9144000"/>
  <p:embeddedFontLst>
    <p:embeddedFont>
      <p:font typeface="Montserrat"/>
      <p:regular r:id="rId29"/>
      <p:bold r:id="rId30"/>
      <p:italic r:id="rId31"/>
      <p:boldItalic r:id="rId32"/>
    </p:embeddedFont>
    <p:embeddedFont>
      <p:font typeface="Lato"/>
      <p:regular r:id="rId33"/>
      <p:bold r:id="rId34"/>
      <p:italic r:id="rId35"/>
      <p:boldItalic r:id="rId36"/>
    </p:embeddedFont>
    <p:embeddedFont>
      <p:font typeface="Asap"/>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ilWLMoSaYhNebjre7KMfACxeC/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sap-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italic.fntdata"/><Relationship Id="rId30" Type="http://schemas.openxmlformats.org/officeDocument/2006/relationships/font" Target="fonts/Montserrat-bold.fntdata"/><Relationship Id="rId11" Type="http://schemas.openxmlformats.org/officeDocument/2006/relationships/slide" Target="slides/slide5.xml"/><Relationship Id="rId33" Type="http://schemas.openxmlformats.org/officeDocument/2006/relationships/font" Target="fonts/Lato-regular.fntdata"/><Relationship Id="rId10" Type="http://schemas.openxmlformats.org/officeDocument/2006/relationships/slide" Target="slides/slide4.xml"/><Relationship Id="rId32" Type="http://schemas.openxmlformats.org/officeDocument/2006/relationships/font" Target="fonts/Montserrat-boldItalic.fntdata"/><Relationship Id="rId13" Type="http://schemas.openxmlformats.org/officeDocument/2006/relationships/slide" Target="slides/slide7.xml"/><Relationship Id="rId35" Type="http://schemas.openxmlformats.org/officeDocument/2006/relationships/font" Target="fonts/Lato-italic.fntdata"/><Relationship Id="rId12" Type="http://schemas.openxmlformats.org/officeDocument/2006/relationships/slide" Target="slides/slide6.xml"/><Relationship Id="rId34" Type="http://schemas.openxmlformats.org/officeDocument/2006/relationships/font" Target="fonts/Lato-bold.fntdata"/><Relationship Id="rId15" Type="http://schemas.openxmlformats.org/officeDocument/2006/relationships/slide" Target="slides/slide9.xml"/><Relationship Id="rId37" Type="http://schemas.openxmlformats.org/officeDocument/2006/relationships/font" Target="fonts/Asap-regular.fntdata"/><Relationship Id="rId14" Type="http://schemas.openxmlformats.org/officeDocument/2006/relationships/slide" Target="slides/slide8.xml"/><Relationship Id="rId36" Type="http://schemas.openxmlformats.org/officeDocument/2006/relationships/font" Target="fonts/Lato-boldItalic.fntdata"/><Relationship Id="rId17" Type="http://schemas.openxmlformats.org/officeDocument/2006/relationships/slide" Target="slides/slide11.xml"/><Relationship Id="rId39" Type="http://schemas.openxmlformats.org/officeDocument/2006/relationships/font" Target="fonts/Asap-italic.fntdata"/><Relationship Id="rId16" Type="http://schemas.openxmlformats.org/officeDocument/2006/relationships/slide" Target="slides/slide10.xml"/><Relationship Id="rId38" Type="http://schemas.openxmlformats.org/officeDocument/2006/relationships/font" Target="fonts/Asap-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d38fe67be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27d38fe67be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3d983243ae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3d983243ae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g23d983243ae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3d983243ae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3d983243ae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7" name="Google Shape;347;g23d983243ae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3d983243ae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23d983243ae_0_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23d983243ae_0_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3d983243ae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23d983243ae_0_10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3d983243ae_0_10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3d983243ae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3d983243ae_0_1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g23d983243ae_0_1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3d983243ae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3d983243ae_0_1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3d983243ae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3d983243ae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3d983243ae_0_2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3d983243ae_0_2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3d983243ae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3d983243ae_0_1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3d983243ae_0_1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3d983243ae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23d983243ae_0_1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3d983243ae_0_1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3d983243ae_0_2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3d983243ae_0_2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3d983243ae_0_2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cde344336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7cde344336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7cde344336_0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3d983243ae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3d983243ae_0_2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3d983243ae_0_2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3d983243ae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23d983243ae_0_2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3d983243ae_0_2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6" name="Google Shape;50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37aa6630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37aa6630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237aa6630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3d983243ae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23d983243ae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g23d983243ae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3d983243ae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3d983243ae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3d983243ae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3d983243ae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3d983243ae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23d983243ae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3d983243ae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3d983243ae_0_3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3d983243ae_0_3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3d983243ae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3d983243ae_0_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g23d983243ae_0_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3d983243ae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g23d983243ae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g23d983243ae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11.png"/><Relationship Id="rId4" Type="http://schemas.openxmlformats.org/officeDocument/2006/relationships/image" Target="../media/image8.png"/><Relationship Id="rId11" Type="http://schemas.openxmlformats.org/officeDocument/2006/relationships/image" Target="../media/image18.png"/><Relationship Id="rId10" Type="http://schemas.openxmlformats.org/officeDocument/2006/relationships/image" Target="../media/image17.png"/><Relationship Id="rId12"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8.png"/><Relationship Id="rId4" Type="http://schemas.openxmlformats.org/officeDocument/2006/relationships/image" Target="../media/image11.png"/><Relationship Id="rId11" Type="http://schemas.openxmlformats.org/officeDocument/2006/relationships/image" Target="../media/image18.png"/><Relationship Id="rId10" Type="http://schemas.openxmlformats.org/officeDocument/2006/relationships/image" Target="../media/image17.png"/><Relationship Id="rId12"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1.png"/><Relationship Id="rId4" Type="http://schemas.openxmlformats.org/officeDocument/2006/relationships/image" Target="../media/image8.png"/><Relationship Id="rId11" Type="http://schemas.openxmlformats.org/officeDocument/2006/relationships/image" Target="../media/image18.png"/><Relationship Id="rId10" Type="http://schemas.openxmlformats.org/officeDocument/2006/relationships/image" Target="../media/image17.png"/><Relationship Id="rId12"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8.png"/><Relationship Id="rId4" Type="http://schemas.openxmlformats.org/officeDocument/2006/relationships/image" Target="../media/image11.png"/><Relationship Id="rId11" Type="http://schemas.openxmlformats.org/officeDocument/2006/relationships/image" Target="../media/image18.png"/><Relationship Id="rId10" Type="http://schemas.openxmlformats.org/officeDocument/2006/relationships/image" Target="../media/image17.png"/><Relationship Id="rId12"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6"/>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6"/>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6"/>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6"/>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6"/>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6"/>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6"/>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5" name="Shape 85"/>
        <p:cNvGrpSpPr/>
        <p:nvPr/>
      </p:nvGrpSpPr>
      <p:grpSpPr>
        <a:xfrm>
          <a:off x="0" y="0"/>
          <a:ext cx="0" cy="0"/>
          <a:chOff x="0" y="0"/>
          <a:chExt cx="0" cy="0"/>
        </a:xfrm>
      </p:grpSpPr>
      <p:sp>
        <p:nvSpPr>
          <p:cNvPr id="86" name="Google Shape;86;p1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88" name="Shape 88"/>
        <p:cNvGrpSpPr/>
        <p:nvPr/>
      </p:nvGrpSpPr>
      <p:grpSpPr>
        <a:xfrm>
          <a:off x="0" y="0"/>
          <a:ext cx="0" cy="0"/>
          <a:chOff x="0" y="0"/>
          <a:chExt cx="0" cy="0"/>
        </a:xfrm>
      </p:grpSpPr>
      <p:sp>
        <p:nvSpPr>
          <p:cNvPr id="89" name="Google Shape;89;p16"/>
          <p:cNvSpPr txBox="1"/>
          <p:nvPr>
            <p:ph type="title"/>
          </p:nvPr>
        </p:nvSpPr>
        <p:spPr>
          <a:xfrm>
            <a:off x="839788" y="457200"/>
            <a:ext cx="3599865"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6"/>
          <p:cNvSpPr txBox="1"/>
          <p:nvPr>
            <p:ph idx="1" type="body"/>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 name="Google Shape;91;p16"/>
          <p:cNvSpPr txBox="1"/>
          <p:nvPr>
            <p:ph idx="2" type="body"/>
          </p:nvPr>
        </p:nvSpPr>
        <p:spPr>
          <a:xfrm>
            <a:off x="839788" y="2057399"/>
            <a:ext cx="3599865"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3" name="Shape 93"/>
        <p:cNvGrpSpPr/>
        <p:nvPr/>
      </p:nvGrpSpPr>
      <p:grpSpPr>
        <a:xfrm>
          <a:off x="0" y="0"/>
          <a:ext cx="0" cy="0"/>
          <a:chOff x="0" y="0"/>
          <a:chExt cx="0" cy="0"/>
        </a:xfrm>
      </p:grpSpPr>
      <p:sp>
        <p:nvSpPr>
          <p:cNvPr id="94" name="Google Shape;94;p17"/>
          <p:cNvSpPr txBox="1"/>
          <p:nvPr>
            <p:ph type="title"/>
          </p:nvPr>
        </p:nvSpPr>
        <p:spPr>
          <a:xfrm>
            <a:off x="839788" y="457200"/>
            <a:ext cx="3575801"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p:nvPr>
            <p:ph idx="2" type="pic"/>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sp>
      <p:sp>
        <p:nvSpPr>
          <p:cNvPr id="96" name="Google Shape;96;p17"/>
          <p:cNvSpPr txBox="1"/>
          <p:nvPr>
            <p:ph idx="1" type="body"/>
          </p:nvPr>
        </p:nvSpPr>
        <p:spPr>
          <a:xfrm>
            <a:off x="839788" y="2057399"/>
            <a:ext cx="3575801"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98" name="Shape 98"/>
        <p:cNvGrpSpPr/>
        <p:nvPr/>
      </p:nvGrpSpPr>
      <p:grpSpPr>
        <a:xfrm>
          <a:off x="0" y="0"/>
          <a:ext cx="0" cy="0"/>
          <a:chOff x="0" y="0"/>
          <a:chExt cx="0" cy="0"/>
        </a:xfrm>
      </p:grpSpPr>
      <p:sp>
        <p:nvSpPr>
          <p:cNvPr id="99" name="Google Shape;99;p18"/>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8"/>
          <p:cNvSpPr txBox="1"/>
          <p:nvPr>
            <p:ph idx="1" type="body"/>
          </p:nvPr>
        </p:nvSpPr>
        <p:spPr>
          <a:xfrm rot="5400000">
            <a:off x="3900581" y="-1236756"/>
            <a:ext cx="4390838" cy="105156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rot="5400000">
            <a:off x="7113680" y="1976345"/>
            <a:ext cx="5851340" cy="2628900"/>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1779680" y="-576355"/>
            <a:ext cx="5851340" cy="77343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06" name="Shape 106"/>
        <p:cNvGrpSpPr/>
        <p:nvPr/>
      </p:nvGrpSpPr>
      <p:grpSpPr>
        <a:xfrm>
          <a:off x="0" y="0"/>
          <a:ext cx="0" cy="0"/>
          <a:chOff x="0" y="0"/>
          <a:chExt cx="0" cy="0"/>
        </a:xfrm>
      </p:grpSpPr>
      <p:sp>
        <p:nvSpPr>
          <p:cNvPr id="107" name="Google Shape;107;p20"/>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8" name="Google Shape;108;p20"/>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09" name="Google Shape;109;p20"/>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0"/>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2" name="Shape 112"/>
        <p:cNvGrpSpPr/>
        <p:nvPr/>
      </p:nvGrpSpPr>
      <p:grpSpPr>
        <a:xfrm>
          <a:off x="0" y="0"/>
          <a:ext cx="0" cy="0"/>
          <a:chOff x="0" y="0"/>
          <a:chExt cx="0" cy="0"/>
        </a:xfrm>
      </p:grpSpPr>
      <p:sp>
        <p:nvSpPr>
          <p:cNvPr id="113" name="Google Shape;113;p21"/>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1"/>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5543550" y="1825625"/>
            <a:ext cx="5810250" cy="4387396"/>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 name="Google Shape;116;p21"/>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17" name="Google Shape;117;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18" name="Shape 118"/>
        <p:cNvGrpSpPr/>
        <p:nvPr/>
      </p:nvGrpSpPr>
      <p:grpSpPr>
        <a:xfrm>
          <a:off x="0" y="0"/>
          <a:ext cx="0" cy="0"/>
          <a:chOff x="0" y="0"/>
          <a:chExt cx="0" cy="0"/>
        </a:xfrm>
      </p:grpSpPr>
      <p:sp>
        <p:nvSpPr>
          <p:cNvPr id="119" name="Google Shape;119;p22"/>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0" name="Google Shape;120;p22"/>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1" name="Google Shape;121;p2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4" name="Shape 124"/>
        <p:cNvGrpSpPr/>
        <p:nvPr/>
      </p:nvGrpSpPr>
      <p:grpSpPr>
        <a:xfrm>
          <a:off x="0" y="0"/>
          <a:ext cx="0" cy="0"/>
          <a:chOff x="0" y="0"/>
          <a:chExt cx="0" cy="0"/>
        </a:xfrm>
      </p:grpSpPr>
      <p:sp>
        <p:nvSpPr>
          <p:cNvPr id="125" name="Google Shape;125;p23"/>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6" name="Google Shape;126;p23"/>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27" name="Google Shape;127;p23"/>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3"/>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0" name="Shape 130"/>
        <p:cNvGrpSpPr/>
        <p:nvPr/>
      </p:nvGrpSpPr>
      <p:grpSpPr>
        <a:xfrm>
          <a:off x="0" y="0"/>
          <a:ext cx="0" cy="0"/>
          <a:chOff x="0" y="0"/>
          <a:chExt cx="0" cy="0"/>
        </a:xfrm>
      </p:grpSpPr>
      <p:sp>
        <p:nvSpPr>
          <p:cNvPr id="131" name="Google Shape;131;p2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3" name="Shape 23"/>
        <p:cNvGrpSpPr/>
        <p:nvPr/>
      </p:nvGrpSpPr>
      <p:grpSpPr>
        <a:xfrm>
          <a:off x="0" y="0"/>
          <a:ext cx="0" cy="0"/>
          <a:chOff x="0" y="0"/>
          <a:chExt cx="0" cy="0"/>
        </a:xfrm>
      </p:grpSpPr>
      <p:sp>
        <p:nvSpPr>
          <p:cNvPr id="24" name="Google Shape;24;p7"/>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6" name="Google Shape;26;p7"/>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139" name="Shape 139"/>
        <p:cNvGrpSpPr/>
        <p:nvPr/>
      </p:nvGrpSpPr>
      <p:grpSpPr>
        <a:xfrm>
          <a:off x="0" y="0"/>
          <a:ext cx="0" cy="0"/>
          <a:chOff x="0" y="0"/>
          <a:chExt cx="0" cy="0"/>
        </a:xfrm>
      </p:grpSpPr>
      <p:sp>
        <p:nvSpPr>
          <p:cNvPr id="140" name="Google Shape;140;g27cde344336_0_146"/>
          <p:cNvSpPr/>
          <p:nvPr/>
        </p:nvSpPr>
        <p:spPr>
          <a:xfrm>
            <a:off x="1178488" y="1015710"/>
            <a:ext cx="9975300" cy="4887300"/>
          </a:xfrm>
          <a:prstGeom prst="rect">
            <a:avLst/>
          </a:prstGeom>
          <a:solidFill>
            <a:srgbClr val="FBFBFB">
              <a:alpha val="3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1" name="Google Shape;141;g27cde344336_0_14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7cde344336_0_149"/>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44" name="Google Shape;144;g27cde344336_0_149"/>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145" name="Google Shape;145;g27cde344336_0_149"/>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6" name="Google Shape;146;g27cde344336_0_149"/>
          <p:cNvSpPr txBox="1"/>
          <p:nvPr>
            <p:ph type="ctrTitle"/>
          </p:nvPr>
        </p:nvSpPr>
        <p:spPr>
          <a:xfrm>
            <a:off x="3628150" y="1732548"/>
            <a:ext cx="4902300" cy="38625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500"/>
              <a:buFont typeface="Asap"/>
              <a:buNone/>
              <a:defRPr sz="55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pic>
        <p:nvPicPr>
          <p:cNvPr id="147" name="Google Shape;147;g27cde344336_0_149"/>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148" name="Google Shape;148;g27cde344336_0_149"/>
          <p:cNvPicPr preferRelativeResize="0"/>
          <p:nvPr/>
        </p:nvPicPr>
        <p:blipFill rotWithShape="1">
          <a:blip r:embed="rId5">
            <a:alphaModFix/>
          </a:blip>
          <a:srcRect b="0" l="0" r="0" t="0"/>
          <a:stretch/>
        </p:blipFill>
        <p:spPr>
          <a:xfrm>
            <a:off x="690974" y="6324992"/>
            <a:ext cx="3033331" cy="330499"/>
          </a:xfrm>
          <a:prstGeom prst="rect">
            <a:avLst/>
          </a:prstGeom>
          <a:noFill/>
          <a:ln>
            <a:noFill/>
          </a:ln>
        </p:spPr>
      </p:pic>
      <p:pic>
        <p:nvPicPr>
          <p:cNvPr id="149" name="Google Shape;149;g27cde344336_0_149"/>
          <p:cNvPicPr preferRelativeResize="0"/>
          <p:nvPr/>
        </p:nvPicPr>
        <p:blipFill rotWithShape="1">
          <a:blip r:embed="rId6">
            <a:alphaModFix/>
          </a:blip>
          <a:srcRect b="33482" l="0" r="0" t="33761"/>
          <a:stretch/>
        </p:blipFill>
        <p:spPr>
          <a:xfrm>
            <a:off x="8910656" y="6217237"/>
            <a:ext cx="2144401" cy="43226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50" name="Shape 150"/>
        <p:cNvGrpSpPr/>
        <p:nvPr/>
      </p:nvGrpSpPr>
      <p:grpSpPr>
        <a:xfrm>
          <a:off x="0" y="0"/>
          <a:ext cx="0" cy="0"/>
          <a:chOff x="0" y="0"/>
          <a:chExt cx="0" cy="0"/>
        </a:xfrm>
      </p:grpSpPr>
      <p:pic>
        <p:nvPicPr>
          <p:cNvPr id="151" name="Google Shape;151;g27cde344336_0_157"/>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152" name="Google Shape;152;g27cde344336_0_157"/>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3" name="Google Shape;153;g27cde344336_0_157"/>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54" name="Google Shape;154;g27cde344336_0_157"/>
          <p:cNvPicPr preferRelativeResize="0"/>
          <p:nvPr/>
        </p:nvPicPr>
        <p:blipFill rotWithShape="1">
          <a:blip r:embed="rId4">
            <a:alphaModFix/>
          </a:blip>
          <a:srcRect b="0" l="0" r="0" t="0"/>
          <a:stretch/>
        </p:blipFill>
        <p:spPr>
          <a:xfrm>
            <a:off x="4859339" y="138807"/>
            <a:ext cx="2473321" cy="899015"/>
          </a:xfrm>
          <a:prstGeom prst="rect">
            <a:avLst/>
          </a:prstGeom>
          <a:noFill/>
          <a:ln>
            <a:noFill/>
          </a:ln>
        </p:spPr>
      </p:pic>
      <p:pic>
        <p:nvPicPr>
          <p:cNvPr id="155" name="Google Shape;155;g27cde344336_0_157"/>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56" name="Google Shape;156;g27cde344336_0_157"/>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57" name="Google Shape;157;g27cde344336_0_157"/>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58" name="Google Shape;158;g27cde344336_0_157"/>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59" name="Google Shape;159;g27cde344336_0_157"/>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60" name="Google Shape;160;g27cde344336_0_157"/>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161" name="Google Shape;161;g27cde344336_0_157"/>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162" name="Google Shape;162;g27cde344336_0_157"/>
          <p:cNvSpPr txBox="1"/>
          <p:nvPr/>
        </p:nvSpPr>
        <p:spPr>
          <a:xfrm>
            <a:off x="2087033" y="1894891"/>
            <a:ext cx="80181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163" name="Google Shape;163;g27cde344336_0_157"/>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4" name="Google Shape;164;g27cde344336_0_157"/>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g27cde344336_0_17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7" name="Google Shape;167;g27cde344336_0_172"/>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8" name="Google Shape;168;g27cde344336_0_172"/>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169" name="Google Shape;169;g27cde344336_0_172"/>
          <p:cNvSpPr txBox="1"/>
          <p:nvPr/>
        </p:nvSpPr>
        <p:spPr>
          <a:xfrm>
            <a:off x="3185652" y="1961140"/>
            <a:ext cx="58209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170" name="Google Shape;170;g27cde344336_0_172"/>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71" name="Google Shape;171;g27cde344336_0_172"/>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172" name="Google Shape;172;g27cde344336_0_172"/>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73" name="Google Shape;173;g27cde344336_0_172"/>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74" name="Google Shape;174;g27cde344336_0_172"/>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75" name="Google Shape;175;g27cde344336_0_172"/>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76" name="Google Shape;176;g27cde344336_0_172"/>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77" name="Google Shape;177;g27cde344336_0_172"/>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178" name="Google Shape;178;g27cde344336_0_17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179" name="Google Shape;179;g27cde344336_0_17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80" name="Shape 180"/>
        <p:cNvGrpSpPr/>
        <p:nvPr/>
      </p:nvGrpSpPr>
      <p:grpSpPr>
        <a:xfrm>
          <a:off x="0" y="0"/>
          <a:ext cx="0" cy="0"/>
          <a:chOff x="0" y="0"/>
          <a:chExt cx="0" cy="0"/>
        </a:xfrm>
      </p:grpSpPr>
      <p:sp>
        <p:nvSpPr>
          <p:cNvPr id="181" name="Google Shape;181;g27cde344336_0_187"/>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2" name="Google Shape;182;g27cde344336_0_18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183" name="Google Shape;183;g27cde344336_0_18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84" name="Shape 184"/>
        <p:cNvGrpSpPr/>
        <p:nvPr/>
      </p:nvGrpSpPr>
      <p:grpSpPr>
        <a:xfrm>
          <a:off x="0" y="0"/>
          <a:ext cx="0" cy="0"/>
          <a:chOff x="0" y="0"/>
          <a:chExt cx="0" cy="0"/>
        </a:xfrm>
      </p:grpSpPr>
      <p:sp>
        <p:nvSpPr>
          <p:cNvPr id="185" name="Google Shape;185;g27cde344336_0_191"/>
          <p:cNvSpPr txBox="1"/>
          <p:nvPr>
            <p:ph type="ctrTitle"/>
          </p:nvPr>
        </p:nvSpPr>
        <p:spPr>
          <a:xfrm>
            <a:off x="1524000" y="1122363"/>
            <a:ext cx="9144000" cy="2387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86" name="Google Shape;186;g27cde344336_0_191"/>
          <p:cNvSpPr txBox="1"/>
          <p:nvPr>
            <p:ph idx="1" type="subTitle"/>
          </p:nvPr>
        </p:nvSpPr>
        <p:spPr>
          <a:xfrm>
            <a:off x="1524000" y="3602038"/>
            <a:ext cx="9144000" cy="1655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1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900"/>
              <a:buNone/>
              <a:defRPr sz="19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7" name="Google Shape;187;g27cde344336_0_191"/>
          <p:cNvSpPr/>
          <p:nvPr/>
        </p:nvSpPr>
        <p:spPr>
          <a:xfrm>
            <a:off x="0" y="6220326"/>
            <a:ext cx="1070700" cy="6381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8" name="Google Shape;188;g27cde344336_0_191"/>
          <p:cNvSpPr/>
          <p:nvPr/>
        </p:nvSpPr>
        <p:spPr>
          <a:xfrm>
            <a:off x="0" y="6220327"/>
            <a:ext cx="12192000" cy="6381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89" name="Google Shape;189;g27cde344336_0_191"/>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190" name="Google Shape;190;g27cde344336_0_191"/>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191" name="Google Shape;191;g27cde344336_0_191"/>
          <p:cNvPicPr preferRelativeResize="0"/>
          <p:nvPr/>
        </p:nvPicPr>
        <p:blipFill rotWithShape="1">
          <a:blip r:embed="rId4">
            <a:alphaModFix/>
          </a:blip>
          <a:srcRect b="0" l="0" r="0" t="0"/>
          <a:stretch/>
        </p:blipFill>
        <p:spPr>
          <a:xfrm>
            <a:off x="690974" y="6424742"/>
            <a:ext cx="3033331" cy="330499"/>
          </a:xfrm>
          <a:prstGeom prst="rect">
            <a:avLst/>
          </a:prstGeom>
          <a:noFill/>
          <a:ln>
            <a:noFill/>
          </a:ln>
        </p:spPr>
      </p:pic>
      <p:pic>
        <p:nvPicPr>
          <p:cNvPr id="192" name="Google Shape;192;g27cde344336_0_191"/>
          <p:cNvPicPr preferRelativeResize="0"/>
          <p:nvPr/>
        </p:nvPicPr>
        <p:blipFill rotWithShape="1">
          <a:blip r:embed="rId5">
            <a:alphaModFix/>
          </a:blip>
          <a:srcRect b="33482" l="0" r="0" t="33761"/>
          <a:stretch/>
        </p:blipFill>
        <p:spPr>
          <a:xfrm>
            <a:off x="8910656" y="6316987"/>
            <a:ext cx="2144401" cy="43226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93" name="Shape 193"/>
        <p:cNvGrpSpPr/>
        <p:nvPr/>
      </p:nvGrpSpPr>
      <p:grpSpPr>
        <a:xfrm>
          <a:off x="0" y="0"/>
          <a:ext cx="0" cy="0"/>
          <a:chOff x="0" y="0"/>
          <a:chExt cx="0" cy="0"/>
        </a:xfrm>
      </p:grpSpPr>
      <p:sp>
        <p:nvSpPr>
          <p:cNvPr id="194" name="Google Shape;194;g27cde344336_0_200"/>
          <p:cNvSpPr txBox="1"/>
          <p:nvPr>
            <p:ph type="title"/>
          </p:nvPr>
        </p:nvSpPr>
        <p:spPr>
          <a:xfrm>
            <a:off x="831850" y="1709738"/>
            <a:ext cx="10515600" cy="2852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5" name="Google Shape;195;g27cde344336_0_200"/>
          <p:cNvSpPr txBox="1"/>
          <p:nvPr>
            <p:ph idx="1" type="body"/>
          </p:nvPr>
        </p:nvSpPr>
        <p:spPr>
          <a:xfrm>
            <a:off x="831850" y="4589463"/>
            <a:ext cx="10515600" cy="1500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96" name="Google Shape;196;g27cde344336_0_20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97" name="Shape 197"/>
        <p:cNvGrpSpPr/>
        <p:nvPr/>
      </p:nvGrpSpPr>
      <p:grpSpPr>
        <a:xfrm>
          <a:off x="0" y="0"/>
          <a:ext cx="0" cy="0"/>
          <a:chOff x="0" y="0"/>
          <a:chExt cx="0" cy="0"/>
        </a:xfrm>
      </p:grpSpPr>
      <p:sp>
        <p:nvSpPr>
          <p:cNvPr id="198" name="Google Shape;198;g27cde344336_0_204"/>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9" name="Google Shape;199;g27cde344336_0_204"/>
          <p:cNvSpPr txBox="1"/>
          <p:nvPr>
            <p:ph idx="1" type="body"/>
          </p:nvPr>
        </p:nvSpPr>
        <p:spPr>
          <a:xfrm>
            <a:off x="838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0" name="Google Shape;200;g27cde344336_0_204"/>
          <p:cNvSpPr txBox="1"/>
          <p:nvPr>
            <p:ph idx="2" type="body"/>
          </p:nvPr>
        </p:nvSpPr>
        <p:spPr>
          <a:xfrm>
            <a:off x="6172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1" name="Google Shape;201;g27cde344336_0_20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02" name="Shape 202"/>
        <p:cNvGrpSpPr/>
        <p:nvPr/>
      </p:nvGrpSpPr>
      <p:grpSpPr>
        <a:xfrm>
          <a:off x="0" y="0"/>
          <a:ext cx="0" cy="0"/>
          <a:chOff x="0" y="0"/>
          <a:chExt cx="0" cy="0"/>
        </a:xfrm>
      </p:grpSpPr>
      <p:sp>
        <p:nvSpPr>
          <p:cNvPr id="203" name="Google Shape;203;g27cde344336_0_209"/>
          <p:cNvSpPr txBox="1"/>
          <p:nvPr>
            <p:ph type="title"/>
          </p:nvPr>
        </p:nvSpPr>
        <p:spPr>
          <a:xfrm>
            <a:off x="839788"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04" name="Google Shape;204;g27cde344336_0_209"/>
          <p:cNvSpPr txBox="1"/>
          <p:nvPr>
            <p:ph idx="1" type="body"/>
          </p:nvPr>
        </p:nvSpPr>
        <p:spPr>
          <a:xfrm>
            <a:off x="839788" y="1681163"/>
            <a:ext cx="51579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5" name="Google Shape;205;g27cde344336_0_209"/>
          <p:cNvSpPr txBox="1"/>
          <p:nvPr>
            <p:ph idx="2" type="body"/>
          </p:nvPr>
        </p:nvSpPr>
        <p:spPr>
          <a:xfrm>
            <a:off x="839788" y="2505075"/>
            <a:ext cx="51579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6" name="Google Shape;206;g27cde344336_0_209"/>
          <p:cNvSpPr txBox="1"/>
          <p:nvPr>
            <p:ph idx="3" type="body"/>
          </p:nvPr>
        </p:nvSpPr>
        <p:spPr>
          <a:xfrm>
            <a:off x="6172200" y="1681163"/>
            <a:ext cx="51831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7" name="Google Shape;207;g27cde344336_0_209"/>
          <p:cNvSpPr txBox="1"/>
          <p:nvPr>
            <p:ph idx="4" type="body"/>
          </p:nvPr>
        </p:nvSpPr>
        <p:spPr>
          <a:xfrm>
            <a:off x="6172200" y="2505075"/>
            <a:ext cx="51831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8" name="Google Shape;208;g27cde344336_0_20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09" name="Shape 209"/>
        <p:cNvGrpSpPr/>
        <p:nvPr/>
      </p:nvGrpSpPr>
      <p:grpSpPr>
        <a:xfrm>
          <a:off x="0" y="0"/>
          <a:ext cx="0" cy="0"/>
          <a:chOff x="0" y="0"/>
          <a:chExt cx="0" cy="0"/>
        </a:xfrm>
      </p:grpSpPr>
      <p:sp>
        <p:nvSpPr>
          <p:cNvPr id="210" name="Google Shape;210;g27cde344336_0_216"/>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1" name="Google Shape;211;g27cde344336_0_21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 name="Shape 27"/>
        <p:cNvGrpSpPr/>
        <p:nvPr/>
      </p:nvGrpSpPr>
      <p:grpSpPr>
        <a:xfrm>
          <a:off x="0" y="0"/>
          <a:ext cx="0" cy="0"/>
          <a:chOff x="0" y="0"/>
          <a:chExt cx="0" cy="0"/>
        </a:xfrm>
      </p:grpSpPr>
      <p:pic>
        <p:nvPicPr>
          <p:cNvPr id="28" name="Google Shape;28;p8"/>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29" name="Google Shape;29;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 name="Google Shape;31;p8"/>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2" name="Google Shape;32;p8"/>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3" name="Google Shape;33;p8"/>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4" name="Google Shape;34;p8"/>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5" name="Google Shape;35;p8"/>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6" name="Google Shape;36;p8"/>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7" name="Google Shape;37;p8"/>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38" name="Google Shape;38;p8"/>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39" name="Google Shape;39;p8"/>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0" name="Google Shape;40;p8"/>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 name="Google Shape;41;p8"/>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12" name="Shape 212"/>
        <p:cNvGrpSpPr/>
        <p:nvPr/>
      </p:nvGrpSpPr>
      <p:grpSpPr>
        <a:xfrm>
          <a:off x="0" y="0"/>
          <a:ext cx="0" cy="0"/>
          <a:chOff x="0" y="0"/>
          <a:chExt cx="0" cy="0"/>
        </a:xfrm>
      </p:grpSpPr>
      <p:sp>
        <p:nvSpPr>
          <p:cNvPr id="213" name="Google Shape;213;g27cde344336_0_219"/>
          <p:cNvSpPr txBox="1"/>
          <p:nvPr>
            <p:ph type="title"/>
          </p:nvPr>
        </p:nvSpPr>
        <p:spPr>
          <a:xfrm>
            <a:off x="839788" y="457200"/>
            <a:ext cx="36000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4" name="Google Shape;214;g27cde344336_0_219"/>
          <p:cNvSpPr txBox="1"/>
          <p:nvPr>
            <p:ph idx="1" type="body"/>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15" name="Google Shape;215;g27cde344336_0_219"/>
          <p:cNvSpPr txBox="1"/>
          <p:nvPr>
            <p:ph idx="2" type="body"/>
          </p:nvPr>
        </p:nvSpPr>
        <p:spPr>
          <a:xfrm>
            <a:off x="839788" y="2057399"/>
            <a:ext cx="36000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16" name="Google Shape;216;g27cde344336_0_21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217" name="Shape 217"/>
        <p:cNvGrpSpPr/>
        <p:nvPr/>
      </p:nvGrpSpPr>
      <p:grpSpPr>
        <a:xfrm>
          <a:off x="0" y="0"/>
          <a:ext cx="0" cy="0"/>
          <a:chOff x="0" y="0"/>
          <a:chExt cx="0" cy="0"/>
        </a:xfrm>
      </p:grpSpPr>
      <p:sp>
        <p:nvSpPr>
          <p:cNvPr id="218" name="Google Shape;218;g27cde344336_0_224"/>
          <p:cNvSpPr txBox="1"/>
          <p:nvPr>
            <p:ph type="title"/>
          </p:nvPr>
        </p:nvSpPr>
        <p:spPr>
          <a:xfrm>
            <a:off x="839788" y="457200"/>
            <a:ext cx="35757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9" name="Google Shape;219;g27cde344336_0_224"/>
          <p:cNvSpPr/>
          <p:nvPr>
            <p:ph idx="2" type="pic"/>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sp>
      <p:sp>
        <p:nvSpPr>
          <p:cNvPr id="220" name="Google Shape;220;g27cde344336_0_224"/>
          <p:cNvSpPr txBox="1"/>
          <p:nvPr>
            <p:ph idx="1" type="body"/>
          </p:nvPr>
        </p:nvSpPr>
        <p:spPr>
          <a:xfrm>
            <a:off x="839788" y="2057399"/>
            <a:ext cx="35757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21" name="Google Shape;221;g27cde344336_0_22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222" name="Shape 222"/>
        <p:cNvGrpSpPr/>
        <p:nvPr/>
      </p:nvGrpSpPr>
      <p:grpSpPr>
        <a:xfrm>
          <a:off x="0" y="0"/>
          <a:ext cx="0" cy="0"/>
          <a:chOff x="0" y="0"/>
          <a:chExt cx="0" cy="0"/>
        </a:xfrm>
      </p:grpSpPr>
      <p:sp>
        <p:nvSpPr>
          <p:cNvPr id="223" name="Google Shape;223;g27cde344336_0_22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4" name="Google Shape;224;g27cde344336_0_229"/>
          <p:cNvSpPr txBox="1"/>
          <p:nvPr>
            <p:ph idx="1" type="body"/>
          </p:nvPr>
        </p:nvSpPr>
        <p:spPr>
          <a:xfrm rot="5400000">
            <a:off x="3900600" y="-1236775"/>
            <a:ext cx="4390800" cy="105156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5" name="Google Shape;225;g27cde344336_0_22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226" name="Shape 226"/>
        <p:cNvGrpSpPr/>
        <p:nvPr/>
      </p:nvGrpSpPr>
      <p:grpSpPr>
        <a:xfrm>
          <a:off x="0" y="0"/>
          <a:ext cx="0" cy="0"/>
          <a:chOff x="0" y="0"/>
          <a:chExt cx="0" cy="0"/>
        </a:xfrm>
      </p:grpSpPr>
      <p:sp>
        <p:nvSpPr>
          <p:cNvPr id="227" name="Google Shape;227;g27cde344336_0_233"/>
          <p:cNvSpPr txBox="1"/>
          <p:nvPr>
            <p:ph type="title"/>
          </p:nvPr>
        </p:nvSpPr>
        <p:spPr>
          <a:xfrm rot="5400000">
            <a:off x="7113750" y="1976275"/>
            <a:ext cx="5851200" cy="26289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8" name="Google Shape;228;g27cde344336_0_233"/>
          <p:cNvSpPr txBox="1"/>
          <p:nvPr>
            <p:ph idx="1" type="body"/>
          </p:nvPr>
        </p:nvSpPr>
        <p:spPr>
          <a:xfrm rot="5400000">
            <a:off x="1779750" y="-576425"/>
            <a:ext cx="5851200" cy="7734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9" name="Google Shape;229;g27cde344336_0_23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230" name="Shape 230"/>
        <p:cNvGrpSpPr/>
        <p:nvPr/>
      </p:nvGrpSpPr>
      <p:grpSpPr>
        <a:xfrm>
          <a:off x="0" y="0"/>
          <a:ext cx="0" cy="0"/>
          <a:chOff x="0" y="0"/>
          <a:chExt cx="0" cy="0"/>
        </a:xfrm>
      </p:grpSpPr>
      <p:sp>
        <p:nvSpPr>
          <p:cNvPr id="231" name="Google Shape;231;g27cde344336_0_237"/>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32" name="Google Shape;232;g27cde344336_0_237"/>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233" name="Google Shape;233;g27cde344336_0_23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4" name="Google Shape;234;g27cde344336_0_237"/>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35" name="Google Shape;235;g27cde344336_0_23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236" name="Shape 236"/>
        <p:cNvGrpSpPr/>
        <p:nvPr/>
      </p:nvGrpSpPr>
      <p:grpSpPr>
        <a:xfrm>
          <a:off x="0" y="0"/>
          <a:ext cx="0" cy="0"/>
          <a:chOff x="0" y="0"/>
          <a:chExt cx="0" cy="0"/>
        </a:xfrm>
      </p:grpSpPr>
      <p:sp>
        <p:nvSpPr>
          <p:cNvPr id="237" name="Google Shape;237;g27cde344336_0_243"/>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8" name="Google Shape;238;g27cde344336_0_243"/>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9" name="Google Shape;239;g27cde344336_0_243"/>
          <p:cNvSpPr txBox="1"/>
          <p:nvPr>
            <p:ph idx="1" type="body"/>
          </p:nvPr>
        </p:nvSpPr>
        <p:spPr>
          <a:xfrm>
            <a:off x="5543550" y="1825625"/>
            <a:ext cx="5810400" cy="43875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id="240" name="Google Shape;240;g27cde344336_0_243"/>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241" name="Google Shape;241;g27cde344336_0_24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242" name="Shape 242"/>
        <p:cNvGrpSpPr/>
        <p:nvPr/>
      </p:nvGrpSpPr>
      <p:grpSpPr>
        <a:xfrm>
          <a:off x="0" y="0"/>
          <a:ext cx="0" cy="0"/>
          <a:chOff x="0" y="0"/>
          <a:chExt cx="0" cy="0"/>
        </a:xfrm>
      </p:grpSpPr>
      <p:sp>
        <p:nvSpPr>
          <p:cNvPr id="243" name="Google Shape;243;g27cde344336_0_249"/>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44" name="Google Shape;244;g27cde344336_0_249"/>
          <p:cNvPicPr preferRelativeResize="0"/>
          <p:nvPr/>
        </p:nvPicPr>
        <p:blipFill rotWithShape="1">
          <a:blip r:embed="rId3">
            <a:alphaModFix/>
          </a:blip>
          <a:srcRect b="0" l="0" r="0" t="0"/>
          <a:stretch/>
        </p:blipFill>
        <p:spPr>
          <a:xfrm>
            <a:off x="772886" y="1825625"/>
            <a:ext cx="4349600" cy="4351339"/>
          </a:xfrm>
          <a:prstGeom prst="rect">
            <a:avLst/>
          </a:prstGeom>
          <a:noFill/>
          <a:ln>
            <a:noFill/>
          </a:ln>
        </p:spPr>
      </p:pic>
      <p:sp>
        <p:nvSpPr>
          <p:cNvPr id="245" name="Google Shape;245;g27cde344336_0_24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46" name="Google Shape;246;g27cde344336_0_249"/>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47" name="Google Shape;247;g27cde344336_0_24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48" name="Shape 248"/>
        <p:cNvGrpSpPr/>
        <p:nvPr/>
      </p:nvGrpSpPr>
      <p:grpSpPr>
        <a:xfrm>
          <a:off x="0" y="0"/>
          <a:ext cx="0" cy="0"/>
          <a:chOff x="0" y="0"/>
          <a:chExt cx="0" cy="0"/>
        </a:xfrm>
      </p:grpSpPr>
      <p:sp>
        <p:nvSpPr>
          <p:cNvPr id="249" name="Google Shape;249;g27cde344336_0_255"/>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50" name="Google Shape;250;g27cde344336_0_255"/>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251" name="Google Shape;251;g27cde344336_0_255"/>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2" name="Google Shape;252;g27cde344336_0_255"/>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3" name="Google Shape;253;g27cde344336_0_255"/>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54" name="Shape 254"/>
        <p:cNvGrpSpPr/>
        <p:nvPr/>
      </p:nvGrpSpPr>
      <p:grpSpPr>
        <a:xfrm>
          <a:off x="0" y="0"/>
          <a:ext cx="0" cy="0"/>
          <a:chOff x="0" y="0"/>
          <a:chExt cx="0" cy="0"/>
        </a:xfrm>
      </p:grpSpPr>
      <p:sp>
        <p:nvSpPr>
          <p:cNvPr id="255" name="Google Shape;255;g27cde344336_0_261"/>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6" name="Google Shape;256;g27cde344336_0_261"/>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42" name="Shape 42"/>
        <p:cNvGrpSpPr/>
        <p:nvPr/>
      </p:nvGrpSpPr>
      <p:grpSpPr>
        <a:xfrm>
          <a:off x="0" y="0"/>
          <a:ext cx="0" cy="0"/>
          <a:chOff x="0" y="0"/>
          <a:chExt cx="0" cy="0"/>
        </a:xfrm>
      </p:grpSpPr>
      <p:sp>
        <p:nvSpPr>
          <p:cNvPr id="43" name="Google Shape;43;p15"/>
          <p:cNvSpPr/>
          <p:nvPr/>
        </p:nvSpPr>
        <p:spPr>
          <a:xfrm>
            <a:off x="1178488" y="1015710"/>
            <a:ext cx="9975057" cy="4887398"/>
          </a:xfrm>
          <a:prstGeom prst="rect">
            <a:avLst/>
          </a:prstGeom>
          <a:solidFill>
            <a:srgbClr val="FBFBFB">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49" name="Google Shape;49;p9"/>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0" name="Google Shape;50;p9"/>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 name="Google Shape;51;p9"/>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2" name="Google Shape;52;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3" name="Google Shape;53;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4" name="Google Shape;54;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5" name="Google Shape;55;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56" name="Google Shape;56;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57" name="Google Shape;57;p9"/>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58" name="Google Shape;58;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59" name="Google Shape;59;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0" name="Shape 60"/>
        <p:cNvGrpSpPr/>
        <p:nvPr/>
      </p:nvGrpSpPr>
      <p:grpSpPr>
        <a:xfrm>
          <a:off x="0" y="0"/>
          <a:ext cx="0" cy="0"/>
          <a:chOff x="0" y="0"/>
          <a:chExt cx="0" cy="0"/>
        </a:xfrm>
      </p:grpSpPr>
      <p:sp>
        <p:nvSpPr>
          <p:cNvPr id="61" name="Google Shape;61;p10"/>
          <p:cNvSpPr txBox="1"/>
          <p:nvPr>
            <p:ph type="ctrTitle"/>
          </p:nvPr>
        </p:nvSpPr>
        <p:spPr>
          <a:xfrm>
            <a:off x="1524000" y="1122363"/>
            <a:ext cx="9144000" cy="23876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 type="subTitle"/>
          </p:nvPr>
        </p:nvSpPr>
        <p:spPr>
          <a:xfrm>
            <a:off x="1524000" y="3602038"/>
            <a:ext cx="9144000" cy="165576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10"/>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0"/>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5" name="Google Shape;65;p10"/>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66" name="Google Shape;66;p10"/>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67" name="Google Shape;67;p10"/>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68" name="Google Shape;68;p10"/>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69" name="Shape 69"/>
        <p:cNvGrpSpPr/>
        <p:nvPr/>
      </p:nvGrpSpPr>
      <p:grpSpPr>
        <a:xfrm>
          <a:off x="0" y="0"/>
          <a:ext cx="0" cy="0"/>
          <a:chOff x="0" y="0"/>
          <a:chExt cx="0" cy="0"/>
        </a:xfrm>
      </p:grpSpPr>
      <p:sp>
        <p:nvSpPr>
          <p:cNvPr id="70" name="Google Shape;70;p11"/>
          <p:cNvSpPr txBox="1"/>
          <p:nvPr>
            <p:ph type="title"/>
          </p:nvPr>
        </p:nvSpPr>
        <p:spPr>
          <a:xfrm>
            <a:off x="831850" y="1709738"/>
            <a:ext cx="10515600" cy="2852737"/>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1850" y="4589463"/>
            <a:ext cx="10515600" cy="1500187"/>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 name="Google Shape;7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 type="body"/>
          </p:nvPr>
        </p:nvSpPr>
        <p:spPr>
          <a:xfrm>
            <a:off x="838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2" type="body"/>
          </p:nvPr>
        </p:nvSpPr>
        <p:spPr>
          <a:xfrm>
            <a:off x="6172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78" name="Shape 78"/>
        <p:cNvGrpSpPr/>
        <p:nvPr/>
      </p:nvGrpSpPr>
      <p:grpSpPr>
        <a:xfrm>
          <a:off x="0" y="0"/>
          <a:ext cx="0" cy="0"/>
          <a:chOff x="0" y="0"/>
          <a:chExt cx="0" cy="0"/>
        </a:xfrm>
      </p:grpSpPr>
      <p:sp>
        <p:nvSpPr>
          <p:cNvPr id="79" name="Google Shape;79;p13"/>
          <p:cNvSpPr txBox="1"/>
          <p:nvPr>
            <p:ph type="title"/>
          </p:nvPr>
        </p:nvSpPr>
        <p:spPr>
          <a:xfrm>
            <a:off x="839788"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a:off x="839788" y="1681163"/>
            <a:ext cx="5157787"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13"/>
          <p:cNvSpPr txBox="1"/>
          <p:nvPr>
            <p:ph idx="2" type="body"/>
          </p:nvPr>
        </p:nvSpPr>
        <p:spPr>
          <a:xfrm>
            <a:off x="839788" y="2505075"/>
            <a:ext cx="5157787"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3" type="body"/>
          </p:nvPr>
        </p:nvSpPr>
        <p:spPr>
          <a:xfrm>
            <a:off x="6172200" y="1681163"/>
            <a:ext cx="5183188"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13"/>
          <p:cNvSpPr txBox="1"/>
          <p:nvPr>
            <p:ph idx="4" type="body"/>
          </p:nvPr>
        </p:nvSpPr>
        <p:spPr>
          <a:xfrm>
            <a:off x="6172200" y="2505075"/>
            <a:ext cx="5183188"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3.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7.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7.xml"/><Relationship Id="rId11" Type="http://schemas.openxmlformats.org/officeDocument/2006/relationships/slideLayout" Target="../slideLayouts/slideLayout28.xml"/><Relationship Id="rId22" Type="http://schemas.openxmlformats.org/officeDocument/2006/relationships/theme" Target="../theme/theme1.xml"/><Relationship Id="rId10" Type="http://schemas.openxmlformats.org/officeDocument/2006/relationships/slideLayout" Target="../slideLayouts/slideLayout27.xml"/><Relationship Id="rId21" Type="http://schemas.openxmlformats.org/officeDocument/2006/relationships/slideLayout" Target="../slideLayouts/slideLayout38.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image" Target="../media/image7.png"/><Relationship Id="rId2" Type="http://schemas.openxmlformats.org/officeDocument/2006/relationships/image" Target="../media/image3.png"/><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19" Type="http://schemas.openxmlformats.org/officeDocument/2006/relationships/slideLayout" Target="../slideLayouts/slideLayout36.xml"/><Relationship Id="rId6" Type="http://schemas.openxmlformats.org/officeDocument/2006/relationships/slideLayout" Target="../slideLayouts/slideLayout23.xml"/><Relationship Id="rId18" Type="http://schemas.openxmlformats.org/officeDocument/2006/relationships/slideLayout" Target="../slideLayouts/slideLayout35.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133" name="Shape 133"/>
        <p:cNvGrpSpPr/>
        <p:nvPr/>
      </p:nvGrpSpPr>
      <p:grpSpPr>
        <a:xfrm>
          <a:off x="0" y="0"/>
          <a:ext cx="0" cy="0"/>
          <a:chOff x="0" y="0"/>
          <a:chExt cx="0" cy="0"/>
        </a:xfrm>
      </p:grpSpPr>
      <p:sp>
        <p:nvSpPr>
          <p:cNvPr id="134" name="Google Shape;134;g27cde344336_0_140"/>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35" name="Google Shape;135;g27cde344336_0_140"/>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1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900"/>
              <a:buFont typeface="Arial"/>
              <a:buNone/>
              <a:defRPr b="0" i="0" sz="19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Montserrat"/>
                <a:ea typeface="Montserrat"/>
                <a:cs typeface="Montserrat"/>
                <a:sym typeface="Montserrat"/>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36" name="Google Shape;136;g27cde344336_0_14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7" name="Google Shape;137;g27cde344336_0_140"/>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38" name="Google Shape;138;g27cde344336_0_140"/>
          <p:cNvSpPr txBox="1"/>
          <p:nvPr/>
        </p:nvSpPr>
        <p:spPr>
          <a:xfrm>
            <a:off x="3979450" y="6268825"/>
            <a:ext cx="42333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72.png"/><Relationship Id="rId5"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74.jpg"/><Relationship Id="rId4" Type="http://schemas.openxmlformats.org/officeDocument/2006/relationships/hyperlink" Target="https://creativecommons.org/licenses/by-nc-nd/4.0/deed.f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 Id="rId3" Type="http://schemas.openxmlformats.org/officeDocument/2006/relationships/image" Target="../media/image75.jpg"/><Relationship Id="rId4" Type="http://schemas.openxmlformats.org/officeDocument/2006/relationships/image" Target="../media/image76.jpg"/><Relationship Id="rId5" Type="http://schemas.openxmlformats.org/officeDocument/2006/relationships/hyperlink" Target="https://creativecommons.org/licenses/by-nc-nd/4.0/deed.f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77.jpg"/><Relationship Id="rId4" Type="http://schemas.openxmlformats.org/officeDocument/2006/relationships/hyperlink" Target="https://creativecommons.org/licenses/by-nc-nd/4.0/deed.f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80.jpg"/><Relationship Id="rId4" Type="http://schemas.openxmlformats.org/officeDocument/2006/relationships/image" Target="../media/image79.jpg"/><Relationship Id="rId5" Type="http://schemas.openxmlformats.org/officeDocument/2006/relationships/hyperlink" Target="https://creativecommons.org/licenses/by-nc-nd/4.0/deed.f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78.jpg"/><Relationship Id="rId4" Type="http://schemas.openxmlformats.org/officeDocument/2006/relationships/image" Target="../media/image81.jpg"/><Relationship Id="rId5" Type="http://schemas.openxmlformats.org/officeDocument/2006/relationships/hyperlink" Target="https://creativecommons.org/licenses/by-nc-nd/4.0/deed.f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83.jpg"/><Relationship Id="rId4" Type="http://schemas.openxmlformats.org/officeDocument/2006/relationships/image" Target="../media/image82.jpg"/><Relationship Id="rId5" Type="http://schemas.openxmlformats.org/officeDocument/2006/relationships/hyperlink" Target="https://creativecommons.org/licenses/by-nc-nd/4.0/deed.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image" Target="../media/image84.jpg"/><Relationship Id="rId4" Type="http://schemas.openxmlformats.org/officeDocument/2006/relationships/hyperlink" Target="https://creativecommons.org/licenses/by-nc-nd/4.0/deed.f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7d38fe67be_0_10"/>
          <p:cNvSpPr txBox="1"/>
          <p:nvPr>
            <p:ph type="ctrTitle"/>
          </p:nvPr>
        </p:nvSpPr>
        <p:spPr>
          <a:xfrm>
            <a:off x="3600350" y="2360025"/>
            <a:ext cx="6725700" cy="2916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fr-CA" sz="2700">
                <a:latin typeface="Asap"/>
                <a:ea typeface="Asap"/>
                <a:cs typeface="Asap"/>
                <a:sym typeface="Asap"/>
              </a:rPr>
              <a:t>Collection</a:t>
            </a:r>
            <a:endParaRPr sz="2700">
              <a:latin typeface="Asap"/>
              <a:ea typeface="Asap"/>
              <a:cs typeface="Asap"/>
              <a:sym typeface="Asap"/>
            </a:endParaRPr>
          </a:p>
          <a:p>
            <a:pPr indent="0" lvl="0" marL="0" rtl="0" algn="l">
              <a:spcBef>
                <a:spcPts val="0"/>
              </a:spcBef>
              <a:spcAft>
                <a:spcPts val="0"/>
              </a:spcAft>
              <a:buNone/>
            </a:pPr>
            <a:r>
              <a:rPr lang="fr-CA" sz="2700">
                <a:latin typeface="Asap"/>
                <a:ea typeface="Asap"/>
                <a:cs typeface="Asap"/>
                <a:sym typeface="Asap"/>
              </a:rPr>
              <a:t>RÉL sur le Cameroun et le Canada</a:t>
            </a:r>
            <a:endParaRPr sz="2700">
              <a:latin typeface="Asap"/>
              <a:ea typeface="Asap"/>
              <a:cs typeface="Asap"/>
              <a:sym typeface="Asap"/>
            </a:endParaRPr>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3577"/>
              <a:t>Atelier de cuisine</a:t>
            </a:r>
            <a:endParaRPr sz="3577"/>
          </a:p>
          <a:p>
            <a:pPr indent="0" lvl="0" marL="0" rtl="0" algn="l">
              <a:spcBef>
                <a:spcPts val="0"/>
              </a:spcBef>
              <a:spcAft>
                <a:spcPts val="0"/>
              </a:spcAft>
              <a:buNone/>
            </a:pPr>
            <a:r>
              <a:t/>
            </a:r>
            <a:endParaRPr sz="1538"/>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1900"/>
              <a:t>Madeleine Karelle Ngo Ipoumb</a:t>
            </a:r>
            <a:endParaRPr sz="1900">
              <a:latin typeface="Asap"/>
              <a:ea typeface="Asap"/>
              <a:cs typeface="Asap"/>
              <a:sym typeface="Asap"/>
            </a:endParaRPr>
          </a:p>
        </p:txBody>
      </p:sp>
      <p:pic>
        <p:nvPicPr>
          <p:cNvPr id="262" name="Google Shape;262;g27d38fe67be_0_10">
            <a:hlinkClick r:id="rId3"/>
          </p:cNvPr>
          <p:cNvPicPr preferRelativeResize="0"/>
          <p:nvPr/>
        </p:nvPicPr>
        <p:blipFill>
          <a:blip r:embed="rId4">
            <a:alphaModFix/>
          </a:blip>
          <a:stretch>
            <a:fillRect/>
          </a:stretch>
        </p:blipFill>
        <p:spPr>
          <a:xfrm>
            <a:off x="1807167" y="5428350"/>
            <a:ext cx="1279667" cy="482500"/>
          </a:xfrm>
          <a:prstGeom prst="rect">
            <a:avLst/>
          </a:prstGeom>
          <a:noFill/>
          <a:ln>
            <a:noFill/>
          </a:ln>
        </p:spPr>
      </p:pic>
      <p:sp>
        <p:nvSpPr>
          <p:cNvPr id="263" name="Google Shape;263;g27d38fe67be_0_10"/>
          <p:cNvSpPr txBox="1"/>
          <p:nvPr/>
        </p:nvSpPr>
        <p:spPr>
          <a:xfrm>
            <a:off x="3086833" y="5336067"/>
            <a:ext cx="7978800" cy="5850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spAutoFit/>
          </a:bodyPr>
          <a:lstStyle/>
          <a:p>
            <a:pPr indent="0" lvl="0" marL="0" rtl="0" algn="l">
              <a:spcBef>
                <a:spcPts val="0"/>
              </a:spcBef>
              <a:spcAft>
                <a:spcPts val="0"/>
              </a:spcAft>
              <a:buNone/>
            </a:pPr>
            <a:r>
              <a:rPr lang="fr-CA" sz="1100">
                <a:solidFill>
                  <a:schemeClr val="lt1"/>
                </a:solidFill>
                <a:latin typeface="Lato"/>
                <a:ea typeface="Lato"/>
                <a:cs typeface="Lato"/>
                <a:sym typeface="Lato"/>
              </a:rPr>
              <a:t>“Atelier de cuisine” de la Collection RÉL sur le Cameroun et le Canada par </a:t>
            </a:r>
            <a:r>
              <a:rPr lang="fr-CA" sz="1100">
                <a:solidFill>
                  <a:schemeClr val="lt1"/>
                </a:solidFill>
                <a:latin typeface="Lato"/>
                <a:ea typeface="Lato"/>
                <a:cs typeface="Lato"/>
                <a:sym typeface="Lato"/>
              </a:rPr>
              <a:t>Étienne Mathurin Mbega </a:t>
            </a:r>
            <a:r>
              <a:rPr lang="fr-CA" sz="1100">
                <a:solidFill>
                  <a:schemeClr val="lt1"/>
                </a:solidFill>
                <a:latin typeface="Lato"/>
                <a:ea typeface="Lato"/>
                <a:cs typeface="Lato"/>
                <a:sym typeface="Lato"/>
              </a:rPr>
              <a:t>est sous licence </a:t>
            </a:r>
            <a:r>
              <a:rPr lang="fr-CA" sz="1100" u="sng">
                <a:solidFill>
                  <a:schemeClr val="lt1"/>
                </a:solidFill>
                <a:latin typeface="Lato"/>
                <a:ea typeface="Lato"/>
                <a:cs typeface="Lato"/>
                <a:sym typeface="Lato"/>
                <a:hlinkClick r:id="rId5">
                  <a:extLst>
                    <a:ext uri="{A12FA001-AC4F-418D-AE19-62706E023703}">
                      <ahyp:hlinkClr val="tx"/>
                    </a:ext>
                  </a:extLst>
                </a:hlinkClick>
              </a:rPr>
              <a:t>CC BY-NC-SA 4.0,</a:t>
            </a:r>
            <a:r>
              <a:rPr lang="fr-CA" sz="1100">
                <a:latin typeface="Lato"/>
                <a:ea typeface="Lato"/>
                <a:cs typeface="Lato"/>
                <a:sym typeface="Lato"/>
              </a:rPr>
              <a:t> </a:t>
            </a:r>
            <a:r>
              <a:rPr lang="fr-CA" sz="1100">
                <a:solidFill>
                  <a:schemeClr val="lt1"/>
                </a:solidFill>
                <a:latin typeface="Lato"/>
                <a:ea typeface="Lato"/>
                <a:cs typeface="Lato"/>
                <a:sym typeface="Lato"/>
              </a:rPr>
              <a:t>sauf mention contraire.</a:t>
            </a:r>
            <a:endParaRPr sz="1100">
              <a:solidFill>
                <a:schemeClr val="lt1"/>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23d983243ae_0_6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TROISIÈME</a:t>
            </a:r>
            <a:r>
              <a:rPr lang="fr-CA"/>
              <a:t> </a:t>
            </a:r>
            <a:r>
              <a:rPr lang="fr-CA"/>
              <a:t>ÉTAPE</a:t>
            </a:r>
            <a:r>
              <a:rPr lang="fr-CA"/>
              <a:t>: la finalisation</a:t>
            </a:r>
            <a:endParaRPr/>
          </a:p>
        </p:txBody>
      </p:sp>
      <p:sp>
        <p:nvSpPr>
          <p:cNvPr id="341" name="Google Shape;341;g23d983243ae_0_6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42" name="Google Shape;342;g23d983243ae_0_6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fr-CA"/>
              <a:t>Quand les pommes de terre commencent à se ramollir, ajoutez l’huile de palme rouge et le piment si vous en consommez ; bien mélanger le tout, ajouter le haricot et laisser mijoter à feu doux 5 minutes. Y ajouter du sel s’il n’y en a pas assez.</a:t>
            </a:r>
            <a:endParaRPr/>
          </a:p>
        </p:txBody>
      </p:sp>
      <p:sp>
        <p:nvSpPr>
          <p:cNvPr id="343" name="Google Shape;343;g23d983243ae_0_6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g23d983243ae_0_7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QUATRIÈME</a:t>
            </a:r>
            <a:r>
              <a:rPr lang="fr-CA"/>
              <a:t> </a:t>
            </a:r>
            <a:r>
              <a:rPr lang="fr-CA"/>
              <a:t>ÉTAPE</a:t>
            </a:r>
            <a:endParaRPr/>
          </a:p>
        </p:txBody>
      </p:sp>
      <p:sp>
        <p:nvSpPr>
          <p:cNvPr id="350" name="Google Shape;350;g23d983243ae_0_7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51" name="Google Shape;351;g23d983243ae_0_7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rPr lang="fr-CA"/>
              <a:t>Après ces 5 minutes, sortir la marmite du feu, verser tout le contenu dans un mortier ou bien laisser dans la casserole, vous devez fermement la maintenir avec vos deux pieds, puis commencer à piler doucement avec un bâton de “foufou” ou une spatule afin d’obtenir un mélange homogène. Tout en pilant, vérifier l’assaisonnement.  </a:t>
            </a:r>
            <a:endParaRPr/>
          </a:p>
          <a:p>
            <a:pPr indent="0" lvl="0" marL="0" rtl="0" algn="l">
              <a:lnSpc>
                <a:spcPct val="90000"/>
              </a:lnSpc>
              <a:spcBef>
                <a:spcPts val="1000"/>
              </a:spcBef>
              <a:spcAft>
                <a:spcPts val="0"/>
              </a:spcAft>
              <a:buNone/>
            </a:pPr>
            <a:r>
              <a:rPr lang="fr-CA"/>
              <a:t>Vous pouvez réserver quelques graines de haricots que vous rajouterez à la fin.</a:t>
            </a:r>
            <a:endParaRPr/>
          </a:p>
          <a:p>
            <a:pPr indent="0" lvl="0" marL="0" rtl="0" algn="l">
              <a:lnSpc>
                <a:spcPct val="90000"/>
              </a:lnSpc>
              <a:spcBef>
                <a:spcPts val="1000"/>
              </a:spcBef>
              <a:spcAft>
                <a:spcPts val="0"/>
              </a:spcAft>
              <a:buNone/>
            </a:pPr>
            <a:r>
              <a:rPr lang="fr-CA"/>
              <a:t>Enfin, laissez refroidir et servez en donnant la forme que vous souhaitez.</a:t>
            </a:r>
            <a:endParaRPr/>
          </a:p>
        </p:txBody>
      </p:sp>
      <p:sp>
        <p:nvSpPr>
          <p:cNvPr id="352" name="Google Shape;352;g23d983243ae_0_7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23d983243ae_0_87"/>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Application</a:t>
            </a:r>
            <a:endParaRPr/>
          </a:p>
        </p:txBody>
      </p:sp>
      <p:sp>
        <p:nvSpPr>
          <p:cNvPr id="359" name="Google Shape;359;g23d983243ae_0_8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60" name="Google Shape;360;g23d983243ae_0_8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23d983243ae_0_101"/>
          <p:cNvSpPr txBox="1"/>
          <p:nvPr>
            <p:ph idx="1" type="body"/>
          </p:nvPr>
        </p:nvSpPr>
        <p:spPr>
          <a:xfrm>
            <a:off x="839800" y="2057400"/>
            <a:ext cx="4767900" cy="3171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lang="fr-CA" sz="1900"/>
              <a:t>Pour gagner en temps les apprenants après avoir bien lavé les pommes de terre et le haricot les ont directement fait cuir dans une casserole avec une  grande quantité d’eau et de sel.</a:t>
            </a:r>
            <a:endParaRPr sz="1900"/>
          </a:p>
        </p:txBody>
      </p:sp>
      <p:sp>
        <p:nvSpPr>
          <p:cNvPr id="367" name="Google Shape;367;g23d983243ae_0_10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pic>
        <p:nvPicPr>
          <p:cNvPr id="368" name="Google Shape;368;g23d983243ae_0_101"/>
          <p:cNvPicPr preferRelativeResize="0"/>
          <p:nvPr/>
        </p:nvPicPr>
        <p:blipFill rotWithShape="1">
          <a:blip r:embed="rId3">
            <a:alphaModFix/>
          </a:blip>
          <a:srcRect b="0" l="0" r="0" t="0"/>
          <a:stretch/>
        </p:blipFill>
        <p:spPr>
          <a:xfrm>
            <a:off x="6591928" y="1127295"/>
            <a:ext cx="3313435" cy="4389351"/>
          </a:xfrm>
          <a:prstGeom prst="rect">
            <a:avLst/>
          </a:prstGeom>
          <a:noFill/>
          <a:ln>
            <a:noFill/>
          </a:ln>
        </p:spPr>
      </p:pic>
      <p:sp>
        <p:nvSpPr>
          <p:cNvPr id="369" name="Google Shape;369;g23d983243ae_0_101"/>
          <p:cNvSpPr txBox="1"/>
          <p:nvPr/>
        </p:nvSpPr>
        <p:spPr>
          <a:xfrm>
            <a:off x="6845393" y="5631472"/>
            <a:ext cx="28065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i="0" lang="fr-CA" sz="1600" u="none" cap="none" strike="noStrike">
                <a:solidFill>
                  <a:srgbClr val="000000"/>
                </a:solidFill>
                <a:latin typeface="Montserrat"/>
                <a:ea typeface="Montserrat"/>
                <a:cs typeface="Montserrat"/>
                <a:sym typeface="Montserrat"/>
              </a:rPr>
              <a:t>Pommes de terre, haricot noir, eau, sel sur du feu</a:t>
            </a:r>
            <a:endParaRPr i="0" sz="1600" u="none" cap="none" strike="noStrike">
              <a:solidFill>
                <a:srgbClr val="000000"/>
              </a:solidFill>
              <a:latin typeface="Montserrat"/>
              <a:ea typeface="Montserrat"/>
              <a:cs typeface="Montserrat"/>
              <a:sym typeface="Montserrat"/>
            </a:endParaRPr>
          </a:p>
        </p:txBody>
      </p:sp>
      <p:sp>
        <p:nvSpPr>
          <p:cNvPr id="370" name="Google Shape;370;g23d983243ae_0_101"/>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371" name="Google Shape;371;g23d983243ae_0_101"/>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 par </a:t>
            </a:r>
            <a:r>
              <a:rPr lang="fr-CA" sz="800">
                <a:solidFill>
                  <a:schemeClr val="dk1"/>
                </a:solidFill>
                <a:latin typeface="Asap"/>
                <a:ea typeface="Asap"/>
                <a:cs typeface="Asap"/>
                <a:sym typeface="Asap"/>
              </a:rPr>
              <a:t>Madeleine Karelle Ngo Ipoumb.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23d983243ae_0_11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Pelage de pommes de terre</a:t>
            </a:r>
            <a:endParaRPr/>
          </a:p>
        </p:txBody>
      </p:sp>
      <p:sp>
        <p:nvSpPr>
          <p:cNvPr id="378" name="Google Shape;378;g23d983243ae_0_113"/>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r>
              <a:rPr lang="fr-CA"/>
              <a:t>N°</a:t>
            </a:r>
            <a:endParaRPr/>
          </a:p>
        </p:txBody>
      </p:sp>
      <p:pic>
        <p:nvPicPr>
          <p:cNvPr id="379" name="Google Shape;379;g23d983243ae_0_113"/>
          <p:cNvPicPr preferRelativeResize="0"/>
          <p:nvPr/>
        </p:nvPicPr>
        <p:blipFill rotWithShape="1">
          <a:blip r:embed="rId3">
            <a:alphaModFix/>
          </a:blip>
          <a:srcRect b="0" l="0" r="0" t="0"/>
          <a:stretch/>
        </p:blipFill>
        <p:spPr>
          <a:xfrm>
            <a:off x="2441569" y="2114299"/>
            <a:ext cx="3223315" cy="3840957"/>
          </a:xfrm>
          <a:prstGeom prst="rect">
            <a:avLst/>
          </a:prstGeom>
          <a:noFill/>
          <a:ln>
            <a:noFill/>
          </a:ln>
        </p:spPr>
      </p:pic>
      <p:pic>
        <p:nvPicPr>
          <p:cNvPr descr="IMG-20230323-WA0038" id="380" name="Google Shape;380;g23d983243ae_0_113"/>
          <p:cNvPicPr preferRelativeResize="0"/>
          <p:nvPr/>
        </p:nvPicPr>
        <p:blipFill rotWithShape="1">
          <a:blip r:embed="rId4">
            <a:alphaModFix/>
          </a:blip>
          <a:srcRect b="0" l="0" r="0" t="0"/>
          <a:stretch/>
        </p:blipFill>
        <p:spPr>
          <a:xfrm>
            <a:off x="6723033" y="2114299"/>
            <a:ext cx="2880377" cy="3840957"/>
          </a:xfrm>
          <a:prstGeom prst="rect">
            <a:avLst/>
          </a:prstGeom>
          <a:noFill/>
          <a:ln>
            <a:noFill/>
          </a:ln>
        </p:spPr>
      </p:pic>
      <p:sp>
        <p:nvSpPr>
          <p:cNvPr id="381" name="Google Shape;381;g23d983243ae_0_113"/>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382" name="Google Shape;382;g23d983243ae_0_113"/>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Madeleine Karelle Ngo Ipoumb. </a:t>
            </a:r>
            <a:r>
              <a:rPr lang="fr-CA" sz="800" u="sng">
                <a:solidFill>
                  <a:schemeClr val="hlink"/>
                </a:solidFill>
                <a:latin typeface="Asap"/>
                <a:ea typeface="Asap"/>
                <a:cs typeface="Asap"/>
                <a:sym typeface="Asap"/>
                <a:hlinkClick r:id="rId5"/>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23d983243ae_0_12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À tour de rôle les apprenants se sont essayés au pelage des pommes de terre.</a:t>
            </a:r>
            <a:endParaRPr/>
          </a:p>
        </p:txBody>
      </p:sp>
      <p:sp>
        <p:nvSpPr>
          <p:cNvPr id="389" name="Google Shape;389;g23d983243ae_0_122"/>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fr-CA"/>
              <a:t>N°</a:t>
            </a:r>
            <a:endParaRPr/>
          </a:p>
        </p:txBody>
      </p:sp>
      <p:grpSp>
        <p:nvGrpSpPr>
          <p:cNvPr id="390" name="Google Shape;390;g23d983243ae_0_122"/>
          <p:cNvGrpSpPr/>
          <p:nvPr/>
        </p:nvGrpSpPr>
        <p:grpSpPr>
          <a:xfrm>
            <a:off x="2165050" y="1934877"/>
            <a:ext cx="7302950" cy="4108950"/>
            <a:chOff x="2165050" y="1934877"/>
            <a:chExt cx="7302950" cy="4108950"/>
          </a:xfrm>
        </p:grpSpPr>
        <p:pic>
          <p:nvPicPr>
            <p:cNvPr descr="IMG-20230323-WA0056" id="391" name="Google Shape;391;g23d983243ae_0_122"/>
            <p:cNvPicPr preferRelativeResize="0"/>
            <p:nvPr/>
          </p:nvPicPr>
          <p:blipFill rotWithShape="1">
            <a:blip r:embed="rId3">
              <a:alphaModFix/>
            </a:blip>
            <a:srcRect b="0" l="0" r="0" t="0"/>
            <a:stretch/>
          </p:blipFill>
          <p:spPr>
            <a:xfrm>
              <a:off x="2165050" y="1934877"/>
              <a:ext cx="7302950" cy="4108950"/>
            </a:xfrm>
            <a:prstGeom prst="rect">
              <a:avLst/>
            </a:prstGeom>
            <a:noFill/>
            <a:ln>
              <a:noFill/>
            </a:ln>
          </p:spPr>
        </p:pic>
        <p:sp>
          <p:nvSpPr>
            <p:cNvPr id="392" name="Google Shape;392;g23d983243ae_0_122"/>
            <p:cNvSpPr/>
            <p:nvPr/>
          </p:nvSpPr>
          <p:spPr>
            <a:xfrm>
              <a:off x="4404975" y="2118975"/>
              <a:ext cx="532500" cy="542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3d983243ae_0_122"/>
            <p:cNvSpPr/>
            <p:nvPr/>
          </p:nvSpPr>
          <p:spPr>
            <a:xfrm>
              <a:off x="4546925" y="3555300"/>
              <a:ext cx="532500" cy="542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3d983243ae_0_122"/>
            <p:cNvSpPr/>
            <p:nvPr/>
          </p:nvSpPr>
          <p:spPr>
            <a:xfrm>
              <a:off x="6096000" y="2886300"/>
              <a:ext cx="532500" cy="542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3d983243ae_0_122"/>
            <p:cNvSpPr/>
            <p:nvPr/>
          </p:nvSpPr>
          <p:spPr>
            <a:xfrm>
              <a:off x="6793275" y="4016675"/>
              <a:ext cx="532500" cy="542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3d983243ae_0_122"/>
            <p:cNvSpPr/>
            <p:nvPr/>
          </p:nvSpPr>
          <p:spPr>
            <a:xfrm>
              <a:off x="8031250" y="4304750"/>
              <a:ext cx="532500" cy="542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7" name="Google Shape;397;g23d983243ae_0_122"/>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398" name="Google Shape;398;g23d983243ae_0_122"/>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 par Madeleine Karelle Ngo Ipoumb.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23d983243ae_0_20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Déroulement de l’atelier</a:t>
            </a:r>
            <a:endParaRPr/>
          </a:p>
        </p:txBody>
      </p:sp>
      <p:sp>
        <p:nvSpPr>
          <p:cNvPr id="405" name="Google Shape;405;g23d983243ae_0_205"/>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fr-CA"/>
              <a:t>N°</a:t>
            </a:r>
            <a:endParaRPr/>
          </a:p>
        </p:txBody>
      </p:sp>
      <p:grpSp>
        <p:nvGrpSpPr>
          <p:cNvPr id="406" name="Google Shape;406;g23d983243ae_0_205"/>
          <p:cNvGrpSpPr/>
          <p:nvPr/>
        </p:nvGrpSpPr>
        <p:grpSpPr>
          <a:xfrm>
            <a:off x="1924899" y="2075099"/>
            <a:ext cx="2970207" cy="4323626"/>
            <a:chOff x="1924899" y="2075099"/>
            <a:chExt cx="2970207" cy="4323626"/>
          </a:xfrm>
        </p:grpSpPr>
        <p:pic>
          <p:nvPicPr>
            <p:cNvPr descr="IMG-20230323-WA0058" id="407" name="Google Shape;407;g23d983243ae_0_205"/>
            <p:cNvPicPr preferRelativeResize="0"/>
            <p:nvPr/>
          </p:nvPicPr>
          <p:blipFill rotWithShape="1">
            <a:blip r:embed="rId3">
              <a:alphaModFix/>
            </a:blip>
            <a:srcRect b="0" l="0" r="0" t="0"/>
            <a:stretch/>
          </p:blipFill>
          <p:spPr>
            <a:xfrm>
              <a:off x="1924899" y="2075099"/>
              <a:ext cx="2970207" cy="4323626"/>
            </a:xfrm>
            <a:prstGeom prst="rect">
              <a:avLst/>
            </a:prstGeom>
            <a:noFill/>
            <a:ln>
              <a:noFill/>
            </a:ln>
          </p:spPr>
        </p:pic>
        <p:sp>
          <p:nvSpPr>
            <p:cNvPr id="408" name="Google Shape;408;g23d983243ae_0_205"/>
            <p:cNvSpPr/>
            <p:nvPr/>
          </p:nvSpPr>
          <p:spPr>
            <a:xfrm>
              <a:off x="2114775" y="3597050"/>
              <a:ext cx="3903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3d983243ae_0_205"/>
            <p:cNvSpPr/>
            <p:nvPr/>
          </p:nvSpPr>
          <p:spPr>
            <a:xfrm>
              <a:off x="2329800" y="3175250"/>
              <a:ext cx="3903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3d983243ae_0_205"/>
            <p:cNvSpPr/>
            <p:nvPr/>
          </p:nvSpPr>
          <p:spPr>
            <a:xfrm>
              <a:off x="3379925" y="2776750"/>
              <a:ext cx="221400" cy="260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3d983243ae_0_205"/>
            <p:cNvSpPr/>
            <p:nvPr/>
          </p:nvSpPr>
          <p:spPr>
            <a:xfrm>
              <a:off x="4377369" y="2706650"/>
              <a:ext cx="221400" cy="260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3d983243ae_0_205"/>
            <p:cNvSpPr/>
            <p:nvPr/>
          </p:nvSpPr>
          <p:spPr>
            <a:xfrm>
              <a:off x="4310569" y="3527125"/>
              <a:ext cx="221400" cy="260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3d983243ae_0_205"/>
            <p:cNvSpPr/>
            <p:nvPr/>
          </p:nvSpPr>
          <p:spPr>
            <a:xfrm>
              <a:off x="3930619" y="3429000"/>
              <a:ext cx="221400" cy="260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3d983243ae_0_205"/>
            <p:cNvSpPr/>
            <p:nvPr/>
          </p:nvSpPr>
          <p:spPr>
            <a:xfrm>
              <a:off x="3456694" y="3527125"/>
              <a:ext cx="221400" cy="260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3d983243ae_0_205"/>
            <p:cNvSpPr/>
            <p:nvPr/>
          </p:nvSpPr>
          <p:spPr>
            <a:xfrm>
              <a:off x="3930628" y="4485350"/>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3d983243ae_0_205"/>
            <p:cNvSpPr/>
            <p:nvPr/>
          </p:nvSpPr>
          <p:spPr>
            <a:xfrm>
              <a:off x="4458803" y="3896625"/>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 name="Google Shape;417;g23d983243ae_0_205"/>
          <p:cNvGrpSpPr/>
          <p:nvPr/>
        </p:nvGrpSpPr>
        <p:grpSpPr>
          <a:xfrm>
            <a:off x="5272296" y="2776751"/>
            <a:ext cx="5103427" cy="3128568"/>
            <a:chOff x="5272296" y="2776751"/>
            <a:chExt cx="5103427" cy="3128568"/>
          </a:xfrm>
        </p:grpSpPr>
        <p:pic>
          <p:nvPicPr>
            <p:cNvPr descr="IMG-20230324-WA0056" id="418" name="Google Shape;418;g23d983243ae_0_205"/>
            <p:cNvPicPr preferRelativeResize="0"/>
            <p:nvPr/>
          </p:nvPicPr>
          <p:blipFill rotWithShape="1">
            <a:blip r:embed="rId4">
              <a:alphaModFix/>
            </a:blip>
            <a:srcRect b="0" l="0" r="0" t="0"/>
            <a:stretch/>
          </p:blipFill>
          <p:spPr>
            <a:xfrm>
              <a:off x="5272296" y="2776751"/>
              <a:ext cx="5103427" cy="3128568"/>
            </a:xfrm>
            <a:prstGeom prst="rect">
              <a:avLst/>
            </a:prstGeom>
            <a:noFill/>
            <a:ln>
              <a:noFill/>
            </a:ln>
          </p:spPr>
        </p:pic>
        <p:sp>
          <p:nvSpPr>
            <p:cNvPr id="419" name="Google Shape;419;g23d983243ae_0_205"/>
            <p:cNvSpPr/>
            <p:nvPr/>
          </p:nvSpPr>
          <p:spPr>
            <a:xfrm>
              <a:off x="9454603" y="3105325"/>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3d983243ae_0_205"/>
            <p:cNvSpPr/>
            <p:nvPr/>
          </p:nvSpPr>
          <p:spPr>
            <a:xfrm>
              <a:off x="6005753" y="4026013"/>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3d983243ae_0_205"/>
            <p:cNvSpPr/>
            <p:nvPr/>
          </p:nvSpPr>
          <p:spPr>
            <a:xfrm>
              <a:off x="6363953" y="3896625"/>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3d983243ae_0_205"/>
            <p:cNvSpPr/>
            <p:nvPr/>
          </p:nvSpPr>
          <p:spPr>
            <a:xfrm>
              <a:off x="6770726" y="3689700"/>
              <a:ext cx="285600" cy="336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3d983243ae_0_205"/>
            <p:cNvSpPr/>
            <p:nvPr/>
          </p:nvSpPr>
          <p:spPr>
            <a:xfrm>
              <a:off x="7308476" y="3391200"/>
              <a:ext cx="285600" cy="336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3d983243ae_0_205"/>
            <p:cNvSpPr/>
            <p:nvPr/>
          </p:nvSpPr>
          <p:spPr>
            <a:xfrm>
              <a:off x="7460878" y="3175250"/>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3d983243ae_0_205"/>
            <p:cNvSpPr/>
            <p:nvPr/>
          </p:nvSpPr>
          <p:spPr>
            <a:xfrm>
              <a:off x="7738553" y="3961325"/>
              <a:ext cx="358200" cy="421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6" name="Google Shape;426;g23d983243ae_0_205"/>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427" name="Google Shape;427;g23d983243ae_0_205"/>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 par Madeleine Karelle Ngo Ipoumb. </a:t>
            </a:r>
            <a:r>
              <a:rPr lang="fr-CA" sz="800" u="sng">
                <a:solidFill>
                  <a:schemeClr val="hlink"/>
                </a:solidFill>
                <a:latin typeface="Asap"/>
                <a:ea typeface="Asap"/>
                <a:cs typeface="Asap"/>
                <a:sym typeface="Asap"/>
                <a:hlinkClick r:id="rId5"/>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23d983243ae_0_171"/>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Rendre les pommes et le haricot en purée</a:t>
            </a:r>
            <a:endParaRPr/>
          </a:p>
        </p:txBody>
      </p:sp>
      <p:sp>
        <p:nvSpPr>
          <p:cNvPr id="434" name="Google Shape;434;g23d983243ae_0_17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435" name="Google Shape;435;g23d983243ae_0_171"/>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23d983243ae_0_179"/>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fr-CA"/>
              <a:t>N°</a:t>
            </a:r>
            <a:endParaRPr/>
          </a:p>
        </p:txBody>
      </p:sp>
      <p:sp>
        <p:nvSpPr>
          <p:cNvPr id="442" name="Google Shape;442;g23d983243ae_0_179"/>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43" name="Google Shape;443;g23d983243ae_0_179"/>
          <p:cNvGrpSpPr/>
          <p:nvPr/>
        </p:nvGrpSpPr>
        <p:grpSpPr>
          <a:xfrm>
            <a:off x="1156650" y="675000"/>
            <a:ext cx="4502524" cy="4909525"/>
            <a:chOff x="1156650" y="675000"/>
            <a:chExt cx="4502524" cy="4909525"/>
          </a:xfrm>
        </p:grpSpPr>
        <p:pic>
          <p:nvPicPr>
            <p:cNvPr id="444" name="Google Shape;444;g23d983243ae_0_179"/>
            <p:cNvPicPr preferRelativeResize="0"/>
            <p:nvPr/>
          </p:nvPicPr>
          <p:blipFill rotWithShape="1">
            <a:blip r:embed="rId3">
              <a:alphaModFix/>
            </a:blip>
            <a:srcRect b="0" l="0" r="0" t="6147"/>
            <a:stretch/>
          </p:blipFill>
          <p:spPr>
            <a:xfrm>
              <a:off x="1156650" y="675000"/>
              <a:ext cx="4502524" cy="4909525"/>
            </a:xfrm>
            <a:prstGeom prst="rect">
              <a:avLst/>
            </a:prstGeom>
            <a:noFill/>
            <a:ln>
              <a:noFill/>
            </a:ln>
          </p:spPr>
        </p:pic>
        <p:sp>
          <p:nvSpPr>
            <p:cNvPr id="445" name="Google Shape;445;g23d983243ae_0_179"/>
            <p:cNvSpPr/>
            <p:nvPr/>
          </p:nvSpPr>
          <p:spPr>
            <a:xfrm>
              <a:off x="3217500" y="1288625"/>
              <a:ext cx="463800" cy="489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3d983243ae_0_179"/>
            <p:cNvSpPr/>
            <p:nvPr/>
          </p:nvSpPr>
          <p:spPr>
            <a:xfrm>
              <a:off x="4012475" y="1660200"/>
              <a:ext cx="463800" cy="489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3d983243ae_0_179"/>
            <p:cNvSpPr/>
            <p:nvPr/>
          </p:nvSpPr>
          <p:spPr>
            <a:xfrm>
              <a:off x="4012475" y="2485950"/>
              <a:ext cx="463800" cy="489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3d983243ae_0_179"/>
            <p:cNvSpPr/>
            <p:nvPr/>
          </p:nvSpPr>
          <p:spPr>
            <a:xfrm>
              <a:off x="3925225" y="3917000"/>
              <a:ext cx="782400" cy="825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9" name="Google Shape;449;g23d983243ae_0_179"/>
          <p:cNvGrpSpPr/>
          <p:nvPr/>
        </p:nvGrpSpPr>
        <p:grpSpPr>
          <a:xfrm>
            <a:off x="6282000" y="607950"/>
            <a:ext cx="4547226" cy="4245300"/>
            <a:chOff x="6282000" y="607950"/>
            <a:chExt cx="4547226" cy="4245300"/>
          </a:xfrm>
        </p:grpSpPr>
        <p:pic>
          <p:nvPicPr>
            <p:cNvPr id="450" name="Google Shape;450;g23d983243ae_0_179"/>
            <p:cNvPicPr preferRelativeResize="0"/>
            <p:nvPr/>
          </p:nvPicPr>
          <p:blipFill rotWithShape="1">
            <a:blip r:embed="rId4">
              <a:alphaModFix/>
            </a:blip>
            <a:srcRect b="0" l="9502" r="0" t="0"/>
            <a:stretch/>
          </p:blipFill>
          <p:spPr>
            <a:xfrm>
              <a:off x="6282000" y="607950"/>
              <a:ext cx="4547226" cy="4245300"/>
            </a:xfrm>
            <a:prstGeom prst="rect">
              <a:avLst/>
            </a:prstGeom>
            <a:noFill/>
            <a:ln>
              <a:noFill/>
            </a:ln>
          </p:spPr>
        </p:pic>
        <p:sp>
          <p:nvSpPr>
            <p:cNvPr id="451" name="Google Shape;451;g23d983243ae_0_179"/>
            <p:cNvSpPr/>
            <p:nvPr/>
          </p:nvSpPr>
          <p:spPr>
            <a:xfrm>
              <a:off x="6574050" y="1518250"/>
              <a:ext cx="540600" cy="570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3d983243ae_0_179"/>
            <p:cNvSpPr/>
            <p:nvPr/>
          </p:nvSpPr>
          <p:spPr>
            <a:xfrm>
              <a:off x="7382675" y="1089900"/>
              <a:ext cx="540600" cy="570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3d983243ae_0_179"/>
            <p:cNvSpPr/>
            <p:nvPr/>
          </p:nvSpPr>
          <p:spPr>
            <a:xfrm>
              <a:off x="8601175" y="947950"/>
              <a:ext cx="540600" cy="570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3d983243ae_0_179"/>
            <p:cNvSpPr/>
            <p:nvPr/>
          </p:nvSpPr>
          <p:spPr>
            <a:xfrm>
              <a:off x="9703475" y="704425"/>
              <a:ext cx="1017600" cy="10734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 name="Google Shape;455;g23d983243ae_0_179"/>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Madeleine Karelle Ngo Ipoumb. </a:t>
            </a:r>
            <a:r>
              <a:rPr lang="fr-CA" sz="800" u="sng">
                <a:solidFill>
                  <a:schemeClr val="hlink"/>
                </a:solidFill>
                <a:latin typeface="Asap"/>
                <a:ea typeface="Asap"/>
                <a:cs typeface="Asap"/>
                <a:sym typeface="Asap"/>
                <a:hlinkClick r:id="rId5"/>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23d983243ae_0_24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fr-CA"/>
              <a:t>N°</a:t>
            </a:r>
            <a:endParaRPr/>
          </a:p>
        </p:txBody>
      </p:sp>
      <p:sp>
        <p:nvSpPr>
          <p:cNvPr id="462" name="Google Shape;462;g23d983243ae_0_24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463" name="Google Shape;463;g23d983243ae_0_247"/>
          <p:cNvPicPr preferRelativeResize="0"/>
          <p:nvPr/>
        </p:nvPicPr>
        <p:blipFill rotWithShape="1">
          <a:blip r:embed="rId3">
            <a:alphaModFix/>
          </a:blip>
          <a:srcRect b="0" l="0" r="0" t="0"/>
          <a:stretch/>
        </p:blipFill>
        <p:spPr>
          <a:xfrm>
            <a:off x="1085375" y="953849"/>
            <a:ext cx="4415650" cy="4331276"/>
          </a:xfrm>
          <a:prstGeom prst="rect">
            <a:avLst/>
          </a:prstGeom>
          <a:noFill/>
          <a:ln>
            <a:noFill/>
          </a:ln>
        </p:spPr>
      </p:pic>
      <p:grpSp>
        <p:nvGrpSpPr>
          <p:cNvPr id="464" name="Google Shape;464;g23d983243ae_0_247"/>
          <p:cNvGrpSpPr/>
          <p:nvPr/>
        </p:nvGrpSpPr>
        <p:grpSpPr>
          <a:xfrm>
            <a:off x="5995050" y="1262025"/>
            <a:ext cx="5202975" cy="3939425"/>
            <a:chOff x="5995050" y="1262025"/>
            <a:chExt cx="5202975" cy="3939425"/>
          </a:xfrm>
        </p:grpSpPr>
        <p:pic>
          <p:nvPicPr>
            <p:cNvPr id="465" name="Google Shape;465;g23d983243ae_0_247"/>
            <p:cNvPicPr preferRelativeResize="0"/>
            <p:nvPr/>
          </p:nvPicPr>
          <p:blipFill rotWithShape="1">
            <a:blip r:embed="rId4">
              <a:alphaModFix/>
            </a:blip>
            <a:srcRect b="0" l="0" r="0" t="0"/>
            <a:stretch/>
          </p:blipFill>
          <p:spPr>
            <a:xfrm>
              <a:off x="5995050" y="1262025"/>
              <a:ext cx="5202975" cy="3939425"/>
            </a:xfrm>
            <a:prstGeom prst="rect">
              <a:avLst/>
            </a:prstGeom>
            <a:noFill/>
            <a:ln>
              <a:noFill/>
            </a:ln>
          </p:spPr>
        </p:pic>
        <p:sp>
          <p:nvSpPr>
            <p:cNvPr id="466" name="Google Shape;466;g23d983243ae_0_247"/>
            <p:cNvSpPr/>
            <p:nvPr/>
          </p:nvSpPr>
          <p:spPr>
            <a:xfrm>
              <a:off x="8946050" y="1683200"/>
              <a:ext cx="1001700" cy="1229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g23d983243ae_0_247"/>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Madeleine Karelle Ngo Ipoumb. </a:t>
            </a:r>
            <a:r>
              <a:rPr lang="fr-CA" sz="800" u="sng">
                <a:solidFill>
                  <a:schemeClr val="hlink"/>
                </a:solidFill>
                <a:latin typeface="Asap"/>
                <a:ea typeface="Asap"/>
                <a:cs typeface="Asap"/>
                <a:sym typeface="Asap"/>
                <a:hlinkClick r:id="rId5"/>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27cde344336_0_13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Introduction à cette ressource éducative libre</a:t>
            </a:r>
            <a:endParaRPr/>
          </a:p>
        </p:txBody>
      </p:sp>
      <p:sp>
        <p:nvSpPr>
          <p:cNvPr id="270" name="Google Shape;270;g27cde344336_0_132"/>
          <p:cNvSpPr txBox="1"/>
          <p:nvPr>
            <p:ph idx="12" type="sldNum"/>
          </p:nvPr>
        </p:nvSpPr>
        <p:spPr>
          <a:xfrm>
            <a:off x="11353800" y="6216465"/>
            <a:ext cx="641700" cy="641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100"/>
              <a:buFont typeface="Arial"/>
              <a:buNone/>
            </a:pPr>
            <a:fld id="{00000000-1234-1234-1234-123412341234}" type="slidenum">
              <a:rPr lang="fr-CA"/>
              <a:t>‹#›</a:t>
            </a:fld>
            <a:endParaRPr/>
          </a:p>
        </p:txBody>
      </p:sp>
      <p:sp>
        <p:nvSpPr>
          <p:cNvPr id="271" name="Google Shape;271;g27cde344336_0_132"/>
          <p:cNvSpPr txBox="1"/>
          <p:nvPr>
            <p:ph idx="1" type="body"/>
          </p:nvPr>
        </p:nvSpPr>
        <p:spPr>
          <a:xfrm>
            <a:off x="838200" y="1758192"/>
            <a:ext cx="10515600" cy="4390800"/>
          </a:xfrm>
          <a:prstGeom prst="rect">
            <a:avLst/>
          </a:prstGeom>
        </p:spPr>
        <p:txBody>
          <a:bodyPr anchorCtr="0" anchor="t" bIns="45700" lIns="91425" spcFirstLastPara="1" rIns="91425" wrap="square" tIns="45700">
            <a:noAutofit/>
          </a:bodyPr>
          <a:lstStyle/>
          <a:p>
            <a:pPr indent="0" lvl="0" marL="0" rtl="0" algn="l">
              <a:spcBef>
                <a:spcPts val="1100"/>
              </a:spcBef>
              <a:spcAft>
                <a:spcPts val="0"/>
              </a:spcAft>
              <a:buNone/>
            </a:pPr>
            <a:r>
              <a:rPr lang="fr-CA" sz="23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Il s’agissait de collaborer avec ses collègues </a:t>
            </a:r>
            <a:r>
              <a:rPr b="1" lang="fr-CA" sz="2300"/>
              <a:t>de son propre pays </a:t>
            </a:r>
            <a:r>
              <a:rPr lang="fr-CA" sz="2300"/>
              <a:t>sur la création de Googles slides </a:t>
            </a:r>
            <a:r>
              <a:rPr b="1" lang="fr-CA" sz="2300"/>
              <a:t>à destination d’élèves de l’autre pays</a:t>
            </a:r>
            <a:r>
              <a:rPr lang="fr-CA" sz="2300"/>
              <a:t>  pour leur faire découvrir son propre contexte culturel.</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Tous les participant.es à l’atelier ont accepté de se prêter à l’exercice et de rendre par la suite leurs ressources disponibles à tout le monde en y apposant une licence ouverte permettant son utilisation et même sa modification.</a:t>
            </a:r>
            <a:endParaRPr sz="2300"/>
          </a:p>
          <a:p>
            <a:pPr indent="0" lvl="0" marL="0" rtl="0" algn="l">
              <a:spcBef>
                <a:spcPts val="1100"/>
              </a:spcBef>
              <a:spcAft>
                <a:spcPts val="0"/>
              </a:spcAft>
              <a:buNone/>
            </a:pPr>
            <a:r>
              <a:t/>
            </a:r>
            <a:endParaRPr sz="2300"/>
          </a:p>
        </p:txBody>
      </p:sp>
      <p:sp>
        <p:nvSpPr>
          <p:cNvPr id="272" name="Google Shape;272;g27cde344336_0_132"/>
          <p:cNvSpPr txBox="1"/>
          <p:nvPr/>
        </p:nvSpPr>
        <p:spPr>
          <a:xfrm>
            <a:off x="903784" y="6351233"/>
            <a:ext cx="10257300" cy="49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sz="1500">
                <a:solidFill>
                  <a:schemeClr val="dk1"/>
                </a:solidFill>
                <a:latin typeface="Asap"/>
                <a:ea typeface="Asap"/>
                <a:cs typeface="Asap"/>
                <a:sym typeface="Asap"/>
              </a:rPr>
              <a:t>“Introduction à cette ressource éducative libre” par Muriel Péguret. </a:t>
            </a:r>
            <a:br>
              <a:rPr lang="fr-CA" sz="1500">
                <a:solidFill>
                  <a:schemeClr val="dk1"/>
                </a:solidFill>
                <a:latin typeface="Asap"/>
                <a:ea typeface="Asap"/>
                <a:cs typeface="Asap"/>
                <a:sym typeface="Asap"/>
              </a:rPr>
            </a:br>
            <a:r>
              <a:rPr lang="fr-CA" sz="1500">
                <a:solidFill>
                  <a:schemeClr val="dk1"/>
                </a:solidFill>
                <a:latin typeface="Asap"/>
                <a:ea typeface="Asap"/>
                <a:cs typeface="Asap"/>
                <a:sym typeface="Asap"/>
              </a:rPr>
              <a:t>CC - BY-NC-SA 4.0, sauf mention contraire</a:t>
            </a:r>
            <a:endParaRPr sz="1500">
              <a:solidFill>
                <a:schemeClr val="dk1"/>
              </a:solidFill>
              <a:latin typeface="Asap"/>
              <a:ea typeface="Asap"/>
              <a:cs typeface="Asap"/>
              <a:sym typeface="Asap"/>
            </a:endParaRPr>
          </a:p>
          <a:p>
            <a:pPr indent="0" lvl="0" marL="0" rtl="0" algn="l">
              <a:spcBef>
                <a:spcPts val="0"/>
              </a:spcBef>
              <a:spcAft>
                <a:spcPts val="0"/>
              </a:spcAft>
              <a:buNone/>
            </a:pPr>
            <a:r>
              <a:t/>
            </a:r>
            <a:endParaRPr sz="1500">
              <a:solidFill>
                <a:schemeClr val="dk1"/>
              </a:solidFill>
              <a:latin typeface="Asap"/>
              <a:ea typeface="Asap"/>
              <a:cs typeface="Asap"/>
              <a:sym typeface="Asap"/>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3d983243ae_0_268"/>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Résumé de l’atelier Goûter par une apprenante</a:t>
            </a:r>
            <a:endParaRPr/>
          </a:p>
        </p:txBody>
      </p:sp>
      <p:sp>
        <p:nvSpPr>
          <p:cNvPr id="474" name="Google Shape;474;g23d983243ae_0_268"/>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475" name="Google Shape;475;g23d983243ae_0_268"/>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23d983243ae_0_27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Photo de fin de l’atelier.</a:t>
            </a:r>
            <a:endParaRPr/>
          </a:p>
        </p:txBody>
      </p:sp>
      <p:sp>
        <p:nvSpPr>
          <p:cNvPr id="482" name="Google Shape;482;g23d983243ae_0_27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fr-CA"/>
              <a:t>N°</a:t>
            </a:r>
            <a:endParaRPr/>
          </a:p>
        </p:txBody>
      </p:sp>
      <p:sp>
        <p:nvSpPr>
          <p:cNvPr id="483" name="Google Shape;483;g23d983243ae_0_276"/>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84" name="Google Shape;484;g23d983243ae_0_276"/>
          <p:cNvGrpSpPr/>
          <p:nvPr/>
        </p:nvGrpSpPr>
        <p:grpSpPr>
          <a:xfrm>
            <a:off x="2398946" y="1990903"/>
            <a:ext cx="6924634" cy="3835913"/>
            <a:chOff x="2318049" y="1568251"/>
            <a:chExt cx="7082575" cy="3984950"/>
          </a:xfrm>
        </p:grpSpPr>
        <p:pic>
          <p:nvPicPr>
            <p:cNvPr descr="IMG-20230324-WA0034" id="485" name="Google Shape;485;g23d983243ae_0_276"/>
            <p:cNvPicPr preferRelativeResize="0"/>
            <p:nvPr/>
          </p:nvPicPr>
          <p:blipFill rotWithShape="1">
            <a:blip r:embed="rId3">
              <a:alphaModFix/>
            </a:blip>
            <a:srcRect b="0" l="0" r="0" t="0"/>
            <a:stretch/>
          </p:blipFill>
          <p:spPr>
            <a:xfrm>
              <a:off x="2318049" y="1568251"/>
              <a:ext cx="7082575" cy="3984950"/>
            </a:xfrm>
            <a:prstGeom prst="rect">
              <a:avLst/>
            </a:prstGeom>
            <a:noFill/>
            <a:ln>
              <a:noFill/>
            </a:ln>
          </p:spPr>
        </p:pic>
        <p:sp>
          <p:nvSpPr>
            <p:cNvPr id="486" name="Google Shape;486;g23d983243ae_0_276"/>
            <p:cNvSpPr/>
            <p:nvPr/>
          </p:nvSpPr>
          <p:spPr>
            <a:xfrm>
              <a:off x="2988975" y="23721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3d983243ae_0_276"/>
            <p:cNvSpPr/>
            <p:nvPr/>
          </p:nvSpPr>
          <p:spPr>
            <a:xfrm>
              <a:off x="3746800" y="2451450"/>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3d983243ae_0_276"/>
            <p:cNvSpPr/>
            <p:nvPr/>
          </p:nvSpPr>
          <p:spPr>
            <a:xfrm>
              <a:off x="4181050" y="27129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3d983243ae_0_276"/>
            <p:cNvSpPr/>
            <p:nvPr/>
          </p:nvSpPr>
          <p:spPr>
            <a:xfrm>
              <a:off x="4020275" y="22552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3d983243ae_0_276"/>
            <p:cNvSpPr/>
            <p:nvPr/>
          </p:nvSpPr>
          <p:spPr>
            <a:xfrm>
              <a:off x="5638538" y="3688066"/>
              <a:ext cx="441600" cy="441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3d983243ae_0_276"/>
            <p:cNvSpPr/>
            <p:nvPr/>
          </p:nvSpPr>
          <p:spPr>
            <a:xfrm>
              <a:off x="5149725" y="2451450"/>
              <a:ext cx="504600" cy="4854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3d983243ae_0_276"/>
            <p:cNvSpPr/>
            <p:nvPr/>
          </p:nvSpPr>
          <p:spPr>
            <a:xfrm>
              <a:off x="4978525" y="22552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3d983243ae_0_276"/>
            <p:cNvSpPr/>
            <p:nvPr/>
          </p:nvSpPr>
          <p:spPr>
            <a:xfrm>
              <a:off x="6096000" y="27129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3d983243ae_0_276"/>
            <p:cNvSpPr/>
            <p:nvPr/>
          </p:nvSpPr>
          <p:spPr>
            <a:xfrm>
              <a:off x="6556800" y="265187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3d983243ae_0_276"/>
            <p:cNvSpPr/>
            <p:nvPr/>
          </p:nvSpPr>
          <p:spPr>
            <a:xfrm>
              <a:off x="7533825" y="25960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3d983243ae_0_276"/>
            <p:cNvSpPr/>
            <p:nvPr/>
          </p:nvSpPr>
          <p:spPr>
            <a:xfrm>
              <a:off x="5704763" y="2451450"/>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3d983243ae_0_276"/>
            <p:cNvSpPr/>
            <p:nvPr/>
          </p:nvSpPr>
          <p:spPr>
            <a:xfrm>
              <a:off x="6045575" y="203147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3d983243ae_0_276"/>
            <p:cNvSpPr/>
            <p:nvPr/>
          </p:nvSpPr>
          <p:spPr>
            <a:xfrm>
              <a:off x="6811500" y="2196750"/>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3d983243ae_0_276"/>
            <p:cNvSpPr/>
            <p:nvPr/>
          </p:nvSpPr>
          <p:spPr>
            <a:xfrm>
              <a:off x="6453750" y="23721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3d983243ae_0_276"/>
            <p:cNvSpPr/>
            <p:nvPr/>
          </p:nvSpPr>
          <p:spPr>
            <a:xfrm>
              <a:off x="7202725" y="259602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3d983243ae_0_276"/>
            <p:cNvSpPr/>
            <p:nvPr/>
          </p:nvSpPr>
          <p:spPr>
            <a:xfrm>
              <a:off x="8114200" y="231107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3d983243ae_0_276"/>
            <p:cNvSpPr/>
            <p:nvPr/>
          </p:nvSpPr>
          <p:spPr>
            <a:xfrm>
              <a:off x="7577425" y="2311075"/>
              <a:ext cx="340800" cy="340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3" name="Google Shape;503;g23d983243ae_0_276"/>
          <p:cNvSpPr txBox="1"/>
          <p:nvPr/>
        </p:nvSpPr>
        <p:spPr>
          <a:xfrm>
            <a:off x="6748650" y="62164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 par Madeleine Karelle Ngo Ipoumb.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3"/>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37aa6630f6_0_6"/>
          <p:cNvSpPr txBox="1"/>
          <p:nvPr>
            <p:ph type="title"/>
          </p:nvPr>
        </p:nvSpPr>
        <p:spPr>
          <a:xfrm>
            <a:off x="838200" y="365125"/>
            <a:ext cx="10515600" cy="1325700"/>
          </a:xfrm>
          <a:prstGeom prst="rect">
            <a:avLst/>
          </a:prstGeom>
          <a:solidFill>
            <a:srgbClr val="5B2B6B">
              <a:alpha val="88627"/>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1. </a:t>
            </a:r>
            <a:r>
              <a:rPr lang="fr-CA"/>
              <a:t>Objectifs de l’atelier goûter:</a:t>
            </a:r>
            <a:endParaRPr/>
          </a:p>
        </p:txBody>
      </p:sp>
      <p:sp>
        <p:nvSpPr>
          <p:cNvPr id="279" name="Google Shape;279;g237aa6630f6_0_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0" name="Google Shape;280;g237aa6630f6_0_6"/>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Apprendre de nouveaux mets traditionnels du Cameroun;</a:t>
            </a:r>
            <a:endParaRPr/>
          </a:p>
          <a:p>
            <a:pPr indent="0" lvl="0" marL="0" rtl="0" algn="l">
              <a:lnSpc>
                <a:spcPct val="90000"/>
              </a:lnSpc>
              <a:spcBef>
                <a:spcPts val="1000"/>
              </a:spcBef>
              <a:spcAft>
                <a:spcPts val="0"/>
              </a:spcAft>
              <a:buClr>
                <a:schemeClr val="dk1"/>
              </a:buClr>
              <a:buSzPts val="1100"/>
              <a:buFont typeface="Arial"/>
              <a:buNone/>
            </a:pPr>
            <a:r>
              <a:rPr lang="fr-CA"/>
              <a:t> </a:t>
            </a:r>
            <a:endParaRPr/>
          </a:p>
          <a:p>
            <a:pPr indent="0" lvl="0" marL="0" rtl="0" algn="l">
              <a:lnSpc>
                <a:spcPct val="90000"/>
              </a:lnSpc>
              <a:spcBef>
                <a:spcPts val="1000"/>
              </a:spcBef>
              <a:spcAft>
                <a:spcPts val="0"/>
              </a:spcAft>
              <a:buSzPts val="1100"/>
              <a:buNone/>
            </a:pPr>
            <a:r>
              <a:rPr lang="fr-CA"/>
              <a:t>Valoriser la culture de l’autre;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fr-CA"/>
              <a:t>Être autonome.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946"/>
              <a:buNone/>
            </a:pPr>
            <a:r>
              <a:t/>
            </a:r>
            <a:endParaRPr/>
          </a:p>
        </p:txBody>
      </p:sp>
      <p:sp>
        <p:nvSpPr>
          <p:cNvPr id="281" name="Google Shape;281;g237aa6630f6_0_6"/>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23d983243ae_0_8"/>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Matériel pour cuisiner:</a:t>
            </a:r>
            <a:endParaRPr/>
          </a:p>
        </p:txBody>
      </p:sp>
      <p:sp>
        <p:nvSpPr>
          <p:cNvPr id="288" name="Google Shape;288;g23d983243ae_0_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9" name="Google Shape;289;g23d983243ae_0_8"/>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SzPts val="1100"/>
              <a:buNone/>
            </a:pPr>
            <a:r>
              <a:rPr lang="fr-CA"/>
              <a:t>Des marmites ou une casserole,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100"/>
              <a:buNone/>
            </a:pPr>
            <a:r>
              <a:rPr lang="fr-CA"/>
              <a:t>Des assiettes et fourchettes,</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100"/>
              <a:buNone/>
            </a:pPr>
            <a:r>
              <a:rPr lang="fr-CA"/>
              <a:t>Un mortier et un pilon (si nous sommes au village ou dans certaines maisons.) ou une spatule, </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fr-CA"/>
              <a:t>Des mouchoirs.</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946"/>
              <a:buNone/>
            </a:pPr>
            <a:r>
              <a:t/>
            </a:r>
            <a:endParaRPr/>
          </a:p>
        </p:txBody>
      </p:sp>
      <p:sp>
        <p:nvSpPr>
          <p:cNvPr id="290" name="Google Shape;290;g23d983243ae_0_8"/>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23d983243ae_0_18"/>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Cas pratique avec les apprenants</a:t>
            </a:r>
            <a:endParaRPr/>
          </a:p>
        </p:txBody>
      </p:sp>
      <p:sp>
        <p:nvSpPr>
          <p:cNvPr id="297" name="Google Shape;297;g23d983243ae_0_18"/>
          <p:cNvSpPr txBox="1"/>
          <p:nvPr>
            <p:ph idx="1" type="body"/>
          </p:nvPr>
        </p:nvSpPr>
        <p:spPr>
          <a:xfrm>
            <a:off x="831850" y="4589463"/>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fr-CA"/>
              <a:t>Mets de pilé de pommes de terre</a:t>
            </a:r>
            <a:endParaRPr/>
          </a:p>
        </p:txBody>
      </p:sp>
      <p:sp>
        <p:nvSpPr>
          <p:cNvPr id="298" name="Google Shape;298;g23d983243ae_0_18"/>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299" name="Google Shape;299;g23d983243ae_0_18"/>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23d983243ae_0_28"/>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Ingrédients</a:t>
            </a:r>
            <a:endParaRPr/>
          </a:p>
        </p:txBody>
      </p:sp>
      <p:sp>
        <p:nvSpPr>
          <p:cNvPr id="306" name="Google Shape;306;g23d983243ae_0_2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07" name="Google Shape;307;g23d983243ae_0_28"/>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fr-CA"/>
              <a:t>500 g de pommes de terre</a:t>
            </a:r>
            <a:endParaRPr/>
          </a:p>
          <a:p>
            <a:pPr indent="-342900" lvl="0" marL="457200" rtl="0" algn="l">
              <a:lnSpc>
                <a:spcPct val="90000"/>
              </a:lnSpc>
              <a:spcBef>
                <a:spcPts val="0"/>
              </a:spcBef>
              <a:spcAft>
                <a:spcPts val="0"/>
              </a:spcAft>
              <a:buSzPts val="1800"/>
              <a:buChar char="●"/>
            </a:pPr>
            <a:r>
              <a:rPr lang="fr-CA"/>
              <a:t>250 g de haricots (noir ou rouge)</a:t>
            </a:r>
            <a:endParaRPr/>
          </a:p>
          <a:p>
            <a:pPr indent="-342900" lvl="0" marL="457200" rtl="0" algn="l">
              <a:lnSpc>
                <a:spcPct val="90000"/>
              </a:lnSpc>
              <a:spcBef>
                <a:spcPts val="0"/>
              </a:spcBef>
              <a:spcAft>
                <a:spcPts val="0"/>
              </a:spcAft>
              <a:buSzPts val="1800"/>
              <a:buChar char="●"/>
            </a:pPr>
            <a:r>
              <a:rPr lang="fr-CA"/>
              <a:t>1 oignon </a:t>
            </a:r>
            <a:endParaRPr/>
          </a:p>
          <a:p>
            <a:pPr indent="-342900" lvl="0" marL="457200" rtl="0" algn="l">
              <a:lnSpc>
                <a:spcPct val="90000"/>
              </a:lnSpc>
              <a:spcBef>
                <a:spcPts val="0"/>
              </a:spcBef>
              <a:spcAft>
                <a:spcPts val="0"/>
              </a:spcAft>
              <a:buSzPts val="1800"/>
              <a:buChar char="●"/>
            </a:pPr>
            <a:r>
              <a:rPr lang="fr-CA"/>
              <a:t>40 ml d’huile de palme (huile extrait des noix de palme)</a:t>
            </a:r>
            <a:endParaRPr/>
          </a:p>
          <a:p>
            <a:pPr indent="-342900" lvl="0" marL="457200" rtl="0" algn="l">
              <a:lnSpc>
                <a:spcPct val="90000"/>
              </a:lnSpc>
              <a:spcBef>
                <a:spcPts val="0"/>
              </a:spcBef>
              <a:spcAft>
                <a:spcPts val="0"/>
              </a:spcAft>
              <a:buSzPts val="1800"/>
              <a:buChar char="●"/>
            </a:pPr>
            <a:r>
              <a:rPr lang="fr-CA"/>
              <a:t>120 ml d’eau </a:t>
            </a:r>
            <a:endParaRPr/>
          </a:p>
          <a:p>
            <a:pPr indent="-342900" lvl="0" marL="457200" rtl="0" algn="l">
              <a:lnSpc>
                <a:spcPct val="90000"/>
              </a:lnSpc>
              <a:spcBef>
                <a:spcPts val="0"/>
              </a:spcBef>
              <a:spcAft>
                <a:spcPts val="0"/>
              </a:spcAft>
              <a:buSzPts val="1800"/>
              <a:buChar char="●"/>
            </a:pPr>
            <a:r>
              <a:rPr lang="fr-CA"/>
              <a:t>Sel </a:t>
            </a:r>
            <a:endParaRPr/>
          </a:p>
          <a:p>
            <a:pPr indent="-342900" lvl="0" marL="457200" rtl="0" algn="l">
              <a:lnSpc>
                <a:spcPct val="90000"/>
              </a:lnSpc>
              <a:spcBef>
                <a:spcPts val="0"/>
              </a:spcBef>
              <a:spcAft>
                <a:spcPts val="0"/>
              </a:spcAft>
              <a:buSzPts val="1800"/>
              <a:buChar char="●"/>
            </a:pPr>
            <a:r>
              <a:rPr lang="fr-CA"/>
              <a:t>Le piment (il est facultatif)</a:t>
            </a:r>
            <a:endParaRPr/>
          </a:p>
          <a:p>
            <a:pPr indent="-342900" lvl="0" marL="457200" rtl="0" algn="l">
              <a:lnSpc>
                <a:spcPct val="90000"/>
              </a:lnSpc>
              <a:spcBef>
                <a:spcPts val="0"/>
              </a:spcBef>
              <a:spcAft>
                <a:spcPts val="0"/>
              </a:spcAft>
              <a:buSzPts val="1800"/>
              <a:buChar char="●"/>
            </a:pPr>
            <a:r>
              <a:rPr lang="fr-CA"/>
              <a:t>Temps de préparation : 30 min</a:t>
            </a:r>
            <a:endParaRPr/>
          </a:p>
          <a:p>
            <a:pPr indent="-342900" lvl="0" marL="457200" rtl="0" algn="l">
              <a:lnSpc>
                <a:spcPct val="90000"/>
              </a:lnSpc>
              <a:spcBef>
                <a:spcPts val="0"/>
              </a:spcBef>
              <a:spcAft>
                <a:spcPts val="0"/>
              </a:spcAft>
              <a:buSzPts val="1800"/>
              <a:buChar char="●"/>
            </a:pPr>
            <a:r>
              <a:rPr lang="fr-CA"/>
              <a:t>Temps de cuisson 50 min</a:t>
            </a:r>
            <a:endParaRPr/>
          </a:p>
          <a:p>
            <a:pPr indent="-342900" lvl="0" marL="457200" rtl="0" algn="l">
              <a:lnSpc>
                <a:spcPct val="90000"/>
              </a:lnSpc>
              <a:spcBef>
                <a:spcPts val="0"/>
              </a:spcBef>
              <a:spcAft>
                <a:spcPts val="0"/>
              </a:spcAft>
              <a:buSzPts val="1800"/>
              <a:buChar char="●"/>
            </a:pPr>
            <a:r>
              <a:rPr lang="fr-CA"/>
              <a:t>1 h 20 min </a:t>
            </a:r>
            <a:endParaRPr/>
          </a:p>
        </p:txBody>
      </p:sp>
      <p:sp>
        <p:nvSpPr>
          <p:cNvPr id="308" name="Google Shape;308;g23d983243ae_0_28"/>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23d983243ae_0_38"/>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Cette recette se fait en plusieurs étapes. </a:t>
            </a:r>
            <a:endParaRPr/>
          </a:p>
        </p:txBody>
      </p:sp>
      <p:sp>
        <p:nvSpPr>
          <p:cNvPr id="315" name="Google Shape;315;g23d983243ae_0_38"/>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16" name="Google Shape;316;g23d983243ae_0_38"/>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23d983243ae_0_4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PREMIÈRE ÉTAPE : les préparatifs</a:t>
            </a:r>
            <a:endParaRPr/>
          </a:p>
        </p:txBody>
      </p:sp>
      <p:sp>
        <p:nvSpPr>
          <p:cNvPr id="323" name="Google Shape;323;g23d983243ae_0_4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24" name="Google Shape;324;g23d983243ae_0_4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fr-CA"/>
              <a:t>La veille, vous devez tremper le haricot dans une grande quantité d’eau, et le laisser reposer dans cette eau jusqu’au matin ou deux heures avant la cuisson. Le lendemain, vous rincez et vous égouttez le haricot. Ensuite, le faire cuire 30 – à 35 minutes dans une marmite ou une casserole pleine d’eau avec du sel. Après s’être assuré que le haricot est bien cuit, le retirer du feu et le rincer abondamment avec de l’eau, mettre dans une passoire et conserver. Nous pouvons garder un peu d’eau de cette cuisson pour cuire les pommes. c’est au choix.</a:t>
            </a:r>
            <a:endParaRPr/>
          </a:p>
        </p:txBody>
      </p:sp>
      <p:sp>
        <p:nvSpPr>
          <p:cNvPr id="325" name="Google Shape;325;g23d983243ae_0_4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g23d983243ae_0_5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DEUXIÈME</a:t>
            </a:r>
            <a:r>
              <a:rPr lang="fr-CA"/>
              <a:t> </a:t>
            </a:r>
            <a:r>
              <a:rPr lang="fr-CA"/>
              <a:t>ÉTAPE</a:t>
            </a:r>
            <a:r>
              <a:rPr lang="fr-CA"/>
              <a:t>: préparation du repas.</a:t>
            </a:r>
            <a:endParaRPr/>
          </a:p>
        </p:txBody>
      </p:sp>
      <p:sp>
        <p:nvSpPr>
          <p:cNvPr id="332" name="Google Shape;332;g23d983243ae_0_5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33" name="Google Shape;333;g23d983243ae_0_5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fr-CA"/>
              <a:t>Tout d’abord nous devons peler les pommes de terre en les salant légèrement; les rincer abondamment avec de l’eau en les frottant pour enlever toute la saleté si elles sont encore fraîches. Par la suite, les égoutter et les faire cuire 15 minutes à 20 minutes dans 120 ml d’eau. Vérifier la cuisson à l’aide d’une fourchette ; si elles s’écrasent facilement elles sont cuites. Écraser votre piment. </a:t>
            </a:r>
            <a:endParaRPr/>
          </a:p>
        </p:txBody>
      </p:sp>
      <p:sp>
        <p:nvSpPr>
          <p:cNvPr id="334" name="Google Shape;334;g23d983243ae_0_57"/>
          <p:cNvSpPr txBox="1"/>
          <p:nvPr/>
        </p:nvSpPr>
        <p:spPr>
          <a:xfrm>
            <a:off x="903750" y="6126900"/>
            <a:ext cx="5091300" cy="71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2022-07-18T16:50:23Z</dcterms:created>
  <dc:creator>Compte Microsoft</dc:creator>
</cp:coreProperties>
</file>