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Montserrat" pitchFamily="2" charset="0"/>
      <p:regular r:id="rId9"/>
      <p:bold r:id="rId10"/>
      <p:italic r:id="rId11"/>
      <p:boldItalic r:id="rId12"/>
    </p:embeddedFont>
    <p:embeddedFont>
      <p:font typeface="Play" panose="020B0604020202020204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E457C9-BFC9-4D85-8D0A-9746C1DC26D8}" v="1" dt="2026-04-24T18:58:02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126" y="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Le Bot" userId="06818856-5480-4ff7-a0fb-1fabe70ec0c7" providerId="ADAL" clId="{3934DD12-DE2F-412C-981C-A615A47B3A24}"/>
    <pc:docChg chg="custSel modSld">
      <pc:chgData name="Pauline Le Bot" userId="06818856-5480-4ff7-a0fb-1fabe70ec0c7" providerId="ADAL" clId="{3934DD12-DE2F-412C-981C-A615A47B3A24}" dt="2026-04-24T18:58:03.058" v="0" actId="27636"/>
      <pc:docMkLst>
        <pc:docMk/>
      </pc:docMkLst>
      <pc:sldChg chg="modSp mod">
        <pc:chgData name="Pauline Le Bot" userId="06818856-5480-4ff7-a0fb-1fabe70ec0c7" providerId="ADAL" clId="{3934DD12-DE2F-412C-981C-A615A47B3A24}" dt="2026-04-24T18:58:03.058" v="0" actId="27636"/>
        <pc:sldMkLst>
          <pc:docMk/>
          <pc:sldMk cId="0" sldId="260"/>
        </pc:sldMkLst>
        <pc:spChg chg="mod">
          <ac:chgData name="Pauline Le Bot" userId="06818856-5480-4ff7-a0fb-1fabe70ec0c7" providerId="ADAL" clId="{3934DD12-DE2F-412C-981C-A615A47B3A24}" dt="2026-04-24T18:58:03.058" v="0" actId="27636"/>
          <ac:spMkLst>
            <pc:docMk/>
            <pc:sldMk cId="0" sldId="260"/>
            <ac:spMk id="17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61fd59324f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61fd59324f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61fd59324f_2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61fd59324f_2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61fd59324f_2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361fd59324f_2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61fd59324f_2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361fd59324f_2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1fd59324f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361fd59324f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sz="33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25" descr="Une image contenant nourriture, plat, Cuisine, ravioli chinois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836486" y="8"/>
            <a:ext cx="3088582" cy="2551169"/>
          </a:xfrm>
          <a:custGeom>
            <a:avLst/>
            <a:gdLst/>
            <a:ahLst/>
            <a:cxnLst/>
            <a:rect l="l" t="t" r="r" b="b"/>
            <a:pathLst>
              <a:path w="4118110" h="3401568" extrusionOk="0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1" name="Google Shape;131;p25" descr="Une image contenant nourriture, Cuisine, plat, haricot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397591" y="2592325"/>
            <a:ext cx="2746410" cy="2551176"/>
          </a:xfrm>
          <a:custGeom>
            <a:avLst/>
            <a:gdLst/>
            <a:ahLst/>
            <a:cxnLst/>
            <a:rect l="l" t="t" r="r" b="b"/>
            <a:pathLst>
              <a:path w="3661880" h="3401568" extrusionOk="0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2" name="Google Shape;132;p25" descr="Une image contenant nourriture, Cuisine, viande, brochette&#10;&#10;Le contenu généré par l’IA peut être incorrect.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876265" y="2592324"/>
            <a:ext cx="3048449" cy="2551176"/>
          </a:xfrm>
          <a:custGeom>
            <a:avLst/>
            <a:gdLst/>
            <a:ahLst/>
            <a:cxnLst/>
            <a:rect l="l" t="t" r="r" b="b"/>
            <a:pathLst>
              <a:path w="4064598" h="3401568" extrusionOk="0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33" name="Google Shape;133;p25"/>
          <p:cNvSpPr/>
          <p:nvPr/>
        </p:nvSpPr>
        <p:spPr>
          <a:xfrm>
            <a:off x="0" y="0"/>
            <a:ext cx="4445957" cy="5143500"/>
          </a:xfrm>
          <a:custGeom>
            <a:avLst/>
            <a:gdLst/>
            <a:ahLst/>
            <a:cxnLst/>
            <a:rect l="l" t="t" r="r" b="b"/>
            <a:pathLst>
              <a:path w="5927943" h="6858000" extrusionOk="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algn="l" rotWithShape="0">
              <a:srgbClr val="D8D8D8">
                <a:alpha val="29803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0" y="0"/>
            <a:ext cx="4437983" cy="5143500"/>
          </a:xfrm>
          <a:custGeom>
            <a:avLst/>
            <a:gdLst/>
            <a:ahLst/>
            <a:cxnLst/>
            <a:rect l="l" t="t" r="r" b="b"/>
            <a:pathLst>
              <a:path w="5917310" h="6858000" extrusionOk="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5"/>
          <p:cNvSpPr txBox="1">
            <a:spLocks noGrp="1"/>
          </p:cNvSpPr>
          <p:nvPr>
            <p:ph type="ctrTitle"/>
          </p:nvPr>
        </p:nvSpPr>
        <p:spPr>
          <a:xfrm>
            <a:off x="366823" y="1797661"/>
            <a:ext cx="3765042" cy="207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" sz="4100">
                <a:latin typeface="Arial"/>
                <a:ea typeface="Arial"/>
                <a:cs typeface="Arial"/>
                <a:sym typeface="Arial"/>
              </a:rPr>
              <a:t>Qu’est-ce que tu vois? </a:t>
            </a:r>
            <a:br>
              <a:rPr lang="en" sz="4100">
                <a:latin typeface="Arial"/>
                <a:ea typeface="Arial"/>
                <a:cs typeface="Arial"/>
                <a:sym typeface="Arial"/>
              </a:rPr>
            </a:br>
            <a:br>
              <a:rPr lang="en" sz="4100">
                <a:latin typeface="Arial"/>
                <a:ea typeface="Arial"/>
                <a:cs typeface="Arial"/>
                <a:sym typeface="Arial"/>
              </a:rPr>
            </a:br>
            <a:r>
              <a:rPr lang="en" sz="4100">
                <a:latin typeface="Arial"/>
                <a:ea typeface="Arial"/>
                <a:cs typeface="Arial"/>
                <a:sym typeface="Arial"/>
              </a:rPr>
              <a:t>Quel plat est-ce que tu préfères?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5"/>
          <p:cNvSpPr/>
          <p:nvPr/>
        </p:nvSpPr>
        <p:spPr>
          <a:xfrm rot="5400000">
            <a:off x="575992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25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396991" y="8"/>
            <a:ext cx="2747010" cy="2551169"/>
          </a:xfrm>
          <a:custGeom>
            <a:avLst/>
            <a:gdLst/>
            <a:ahLst/>
            <a:cxnLst/>
            <a:rect l="l" t="t" r="r" b="b"/>
            <a:pathLst>
              <a:path w="3662680" h="3401568" extrusionOk="0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38" name="Google Shape;138;p25"/>
          <p:cNvSpPr/>
          <p:nvPr/>
        </p:nvSpPr>
        <p:spPr>
          <a:xfrm>
            <a:off x="366824" y="3345839"/>
            <a:ext cx="3764306" cy="13716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209775" y="4018038"/>
            <a:ext cx="3546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>
              <a:solidFill>
                <a:schemeClr val="dk1"/>
              </a:solidFill>
            </a:endParaRPr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2400"/>
            <a:ext cx="104775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5"/>
          <p:cNvSpPr txBox="1"/>
          <p:nvPr/>
        </p:nvSpPr>
        <p:spPr>
          <a:xfrm>
            <a:off x="152400" y="1182400"/>
            <a:ext cx="3765000" cy="38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i="1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Images provenant de la bibliothèque Canva</a:t>
            </a:r>
            <a:r>
              <a:rPr lang="en" sz="1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 Conformément à la licence Canva. https://www.canva.com/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Cette ressource, </a:t>
            </a:r>
            <a:r>
              <a:rPr lang="en" sz="1000" i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Qu’est-ce que tu vois ? Quel plat est-ce que tu préfères ?</a:t>
            </a:r>
            <a:r>
              <a:rPr lang="en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fait partie de la ressource </a:t>
            </a:r>
            <a:r>
              <a:rPr lang="en" sz="1000" i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Je choisis un plat du monde</a:t>
            </a:r>
            <a:r>
              <a:rPr lang="en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par Kelly Kelly, CC BY NC SA.  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6"/>
          <p:cNvSpPr/>
          <p:nvPr/>
        </p:nvSpPr>
        <p:spPr>
          <a:xfrm>
            <a:off x="480060" y="1940246"/>
            <a:ext cx="2606040" cy="13716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480060" y="2154674"/>
            <a:ext cx="3182692" cy="24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arenR"/>
            </a:pPr>
            <a:r>
              <a:rPr lang="en" sz="1700"/>
              <a:t>Quels aliments est-ce que tu vois dans l’image ?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arenR"/>
            </a:pPr>
            <a:r>
              <a:rPr lang="en" sz="1700"/>
              <a:t>Est-ce que tu préfères les brochettes ou les frites?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arenR"/>
            </a:pPr>
            <a:r>
              <a:rPr lang="en" sz="1700"/>
              <a:t>Est-ce que tu as déjà mangé de la nourriture grecque ?</a:t>
            </a:r>
            <a:endParaRPr sz="1700"/>
          </a:p>
        </p:txBody>
      </p:sp>
      <p:pic>
        <p:nvPicPr>
          <p:cNvPr id="149" name="Google Shape;149;p26" descr="Une image contenant nourriture, Cuisine, viande, brochette&#10;&#10;Le contenu généré par l’IA peut être incorrect.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3777" y="8"/>
            <a:ext cx="5159081" cy="5143492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/>
          <p:nvPr/>
        </p:nvSpPr>
        <p:spPr>
          <a:xfrm>
            <a:off x="480060" y="1940246"/>
            <a:ext cx="2606040" cy="13716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7"/>
          <p:cNvSpPr txBox="1"/>
          <p:nvPr/>
        </p:nvSpPr>
        <p:spPr>
          <a:xfrm>
            <a:off x="480060" y="2154674"/>
            <a:ext cx="3182692" cy="24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34275" rIns="68575" bIns="34275" anchor="t" anchorCtr="0">
            <a:normAutofit/>
          </a:bodyPr>
          <a:lstStyle/>
          <a:p>
            <a:pPr marL="34290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rabicParenR"/>
            </a:pP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Quels légumes est-ce que tu vois dans cette image ?</a:t>
            </a:r>
            <a:endParaRPr sz="1100"/>
          </a:p>
          <a:p>
            <a:pPr marL="342900" marR="0" lvl="0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rabicParenR"/>
            </a:pP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Est-ce que tu manges souvent de la salade ?</a:t>
            </a:r>
            <a:endParaRPr sz="1100"/>
          </a:p>
          <a:p>
            <a:pPr marL="342900" marR="0" lvl="0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rabicParenR"/>
            </a:pP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Est-ce que tu préfères une salade ou des brochettes?</a:t>
            </a:r>
            <a:endParaRPr sz="1100"/>
          </a:p>
          <a:p>
            <a:pPr marL="342900" marR="0" lvl="0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rabicParenR"/>
            </a:pP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Est-ce que tu as déjà mangé de la nourriture grecque?</a:t>
            </a:r>
            <a:endParaRPr sz="1100"/>
          </a:p>
        </p:txBody>
      </p:sp>
      <p:pic>
        <p:nvPicPr>
          <p:cNvPr id="157" name="Google Shape;157;p2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3777" y="8"/>
            <a:ext cx="5159081" cy="5143492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480060" y="1940246"/>
            <a:ext cx="2606040" cy="13716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480060" y="2154674"/>
            <a:ext cx="3182692" cy="24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750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73"/>
              <a:buAutoNum type="arabicParenR"/>
            </a:pPr>
            <a:r>
              <a:rPr lang="en" sz="1673"/>
              <a:t>Quelles couleurs est-ce que tu vois? De quelle couleur est la sauce ? </a:t>
            </a:r>
            <a:endParaRPr sz="2043"/>
          </a:p>
          <a:p>
            <a:pPr marL="342900" lvl="0" indent="-347504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73"/>
              <a:buAutoNum type="arabicParenR"/>
            </a:pPr>
            <a:r>
              <a:rPr lang="en" sz="1673"/>
              <a:t>Est-ce que c’est un plat chaud ou un plat froid ?</a:t>
            </a:r>
            <a:endParaRPr sz="2043"/>
          </a:p>
          <a:p>
            <a:pPr marL="342900" lvl="0" indent="-347504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73"/>
              <a:buAutoNum type="arabicParenR"/>
            </a:pPr>
            <a:r>
              <a:rPr lang="en" sz="1673"/>
              <a:t>Est-ce que tu veux goûter à ce plat ? Pourquoi ou pourquoi pas ?</a:t>
            </a:r>
            <a:endParaRPr sz="2043"/>
          </a:p>
          <a:p>
            <a:pPr marL="342900" lvl="0" indent="-347504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73"/>
              <a:buAutoNum type="arabicParenR"/>
            </a:pPr>
            <a:r>
              <a:rPr lang="en" sz="1673"/>
              <a:t>Est-ce que tu préfères la nourriture grecque ou la nourriture italienne ?</a:t>
            </a:r>
            <a:endParaRPr sz="2043"/>
          </a:p>
        </p:txBody>
      </p:sp>
      <p:pic>
        <p:nvPicPr>
          <p:cNvPr id="165" name="Google Shape;165;p28" descr="Une image contenant nourriture, Cuisine, plat, haricot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3777" y="8"/>
            <a:ext cx="5159081" cy="5143492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480060" y="1940246"/>
            <a:ext cx="2606040" cy="13716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 txBox="1">
            <a:spLocks noGrp="1"/>
          </p:cNvSpPr>
          <p:nvPr>
            <p:ph type="body" idx="1"/>
          </p:nvPr>
        </p:nvSpPr>
        <p:spPr>
          <a:xfrm>
            <a:off x="480060" y="2154674"/>
            <a:ext cx="3182692" cy="24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3429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arenR"/>
            </a:pPr>
            <a:r>
              <a:rPr lang="en" sz="1700"/>
              <a:t>Qu’est-ce que c’est ?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arenR"/>
            </a:pPr>
            <a:r>
              <a:rPr lang="en" sz="1700"/>
              <a:t>Est-ce que tu aimes manger ce plat ? Pourquoi ?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arenR"/>
            </a:pPr>
            <a:r>
              <a:rPr lang="en" sz="1700"/>
              <a:t>Est-ce que tu vas manger ce plat pour le dîner ou pour le déjeuner ?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AutoNum type="arabicParenR"/>
            </a:pPr>
            <a:r>
              <a:rPr lang="en" sz="1700"/>
              <a:t>Est-ce que tu as déjà mangé de la nourriture chinoise ?</a:t>
            </a:r>
            <a:endParaRPr sz="1700"/>
          </a:p>
          <a:p>
            <a:pPr marL="342900" lvl="0" indent="-2413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endParaRPr sz="1700"/>
          </a:p>
        </p:txBody>
      </p:sp>
      <p:pic>
        <p:nvPicPr>
          <p:cNvPr id="173" name="Google Shape;173;p29" descr="Une image contenant nourriture, plat, Cuisine, ravioli chinois&#10;&#10;Le contenu généré par l’IA peut être incorrect.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3777" y="8"/>
            <a:ext cx="5159081" cy="5143492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Affichage à l'écran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Montserrat</vt:lpstr>
      <vt:lpstr>Arial</vt:lpstr>
      <vt:lpstr>Play</vt:lpstr>
      <vt:lpstr>Calibri</vt:lpstr>
      <vt:lpstr>Simple Light</vt:lpstr>
      <vt:lpstr>Thème Office</vt:lpstr>
      <vt:lpstr>Qu’est-ce que tu vois?   Quel plat est-ce que tu préfères?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Pauline Le Bot</cp:lastModifiedBy>
  <cp:revision>1</cp:revision>
  <dcterms:modified xsi:type="dcterms:W3CDTF">2026-04-24T18:58:14Z</dcterms:modified>
</cp:coreProperties>
</file>