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58" r:id="rId5"/>
    <p:sldId id="259" r:id="rId6"/>
    <p:sldId id="260" r:id="rId7"/>
    <p:sldId id="261" r:id="rId8"/>
    <p:sldId id="262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B253CCF-50C9-451E-A2B8-8907D0EB345F}" v="71" dt="2026-05-14T01:01:14.86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54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ecile Robertson" userId="60d9e854ded97a0d" providerId="LiveId" clId="{65D81530-A6A4-40A2-9A62-26A0E2A241CD}"/>
    <pc:docChg chg="undo custSel addSld delSld modSld">
      <pc:chgData name="Cecile Robertson" userId="60d9e854ded97a0d" providerId="LiveId" clId="{65D81530-A6A4-40A2-9A62-26A0E2A241CD}" dt="2026-05-14T01:02:39.075" v="784" actId="20577"/>
      <pc:docMkLst>
        <pc:docMk/>
      </pc:docMkLst>
      <pc:sldChg chg="addSp modSp mod setBg">
        <pc:chgData name="Cecile Robertson" userId="60d9e854ded97a0d" providerId="LiveId" clId="{65D81530-A6A4-40A2-9A62-26A0E2A241CD}" dt="2026-05-13T22:44:53.426" v="21" actId="122"/>
        <pc:sldMkLst>
          <pc:docMk/>
          <pc:sldMk cId="2560007779" sldId="256"/>
        </pc:sldMkLst>
        <pc:spChg chg="mod">
          <ac:chgData name="Cecile Robertson" userId="60d9e854ded97a0d" providerId="LiveId" clId="{65D81530-A6A4-40A2-9A62-26A0E2A241CD}" dt="2026-05-13T22:44:53.426" v="21" actId="122"/>
          <ac:spMkLst>
            <pc:docMk/>
            <pc:sldMk cId="2560007779" sldId="256"/>
            <ac:spMk id="2" creationId="{2EB6D978-9328-6D5C-EC6F-96A199C5885A}"/>
          </ac:spMkLst>
        </pc:spChg>
        <pc:spChg chg="mod">
          <ac:chgData name="Cecile Robertson" userId="60d9e854ded97a0d" providerId="LiveId" clId="{65D81530-A6A4-40A2-9A62-26A0E2A241CD}" dt="2026-05-13T22:44:49.234" v="20" actId="122"/>
          <ac:spMkLst>
            <pc:docMk/>
            <pc:sldMk cId="2560007779" sldId="256"/>
            <ac:spMk id="3" creationId="{E5DE5539-F098-2BDD-E35C-3A2C78A11418}"/>
          </ac:spMkLst>
        </pc:spChg>
        <pc:spChg chg="add">
          <ac:chgData name="Cecile Robertson" userId="60d9e854ded97a0d" providerId="LiveId" clId="{65D81530-A6A4-40A2-9A62-26A0E2A241CD}" dt="2026-05-13T22:44:26.463" v="14" actId="26606"/>
          <ac:spMkLst>
            <pc:docMk/>
            <pc:sldMk cId="2560007779" sldId="256"/>
            <ac:spMk id="11" creationId="{C7D023E4-8DE1-436E-9847-ED6A4B4B04FD}"/>
          </ac:spMkLst>
        </pc:spChg>
        <pc:grpChg chg="add">
          <ac:chgData name="Cecile Robertson" userId="60d9e854ded97a0d" providerId="LiveId" clId="{65D81530-A6A4-40A2-9A62-26A0E2A241CD}" dt="2026-05-13T22:44:26.463" v="14" actId="26606"/>
          <ac:grpSpMkLst>
            <pc:docMk/>
            <pc:sldMk cId="2560007779" sldId="256"/>
            <ac:grpSpMk id="13" creationId="{519334DB-EC8F-4050-9C6E-F92B6A72DA20}"/>
          </ac:grpSpMkLst>
        </pc:grpChg>
        <pc:grpChg chg="add">
          <ac:chgData name="Cecile Robertson" userId="60d9e854ded97a0d" providerId="LiveId" clId="{65D81530-A6A4-40A2-9A62-26A0E2A241CD}" dt="2026-05-13T22:44:26.463" v="14" actId="26606"/>
          <ac:grpSpMkLst>
            <pc:docMk/>
            <pc:sldMk cId="2560007779" sldId="256"/>
            <ac:grpSpMk id="17" creationId="{3F87BA2A-0B66-4DEF-A04F-2CC1722572E0}"/>
          </ac:grpSpMkLst>
        </pc:grpChg>
        <pc:grpChg chg="add">
          <ac:chgData name="Cecile Robertson" userId="60d9e854ded97a0d" providerId="LiveId" clId="{65D81530-A6A4-40A2-9A62-26A0E2A241CD}" dt="2026-05-13T22:44:26.463" v="14" actId="26606"/>
          <ac:grpSpMkLst>
            <pc:docMk/>
            <pc:sldMk cId="2560007779" sldId="256"/>
            <ac:grpSpMk id="21" creationId="{E27AF472-EAE3-4572-AB69-B92BD10DBC6D}"/>
          </ac:grpSpMkLst>
        </pc:grpChg>
        <pc:picChg chg="add mod ord">
          <ac:chgData name="Cecile Robertson" userId="60d9e854ded97a0d" providerId="LiveId" clId="{65D81530-A6A4-40A2-9A62-26A0E2A241CD}" dt="2026-05-13T22:44:31.450" v="15" actId="14100"/>
          <ac:picMkLst>
            <pc:docMk/>
            <pc:sldMk cId="2560007779" sldId="256"/>
            <ac:picMk id="4" creationId="{AB2F60D0-1B45-98F3-658C-70A619EF610C}"/>
          </ac:picMkLst>
        </pc:picChg>
        <pc:picChg chg="add mod ord">
          <ac:chgData name="Cecile Robertson" userId="60d9e854ded97a0d" providerId="LiveId" clId="{65D81530-A6A4-40A2-9A62-26A0E2A241CD}" dt="2026-05-13T22:44:35.386" v="17" actId="14100"/>
          <ac:picMkLst>
            <pc:docMk/>
            <pc:sldMk cId="2560007779" sldId="256"/>
            <ac:picMk id="6" creationId="{0CF4DF9B-646B-56BA-E455-5EF9890BEC9E}"/>
          </ac:picMkLst>
        </pc:picChg>
      </pc:sldChg>
      <pc:sldChg chg="addSp delSp modSp new mod setBg">
        <pc:chgData name="Cecile Robertson" userId="60d9e854ded97a0d" providerId="LiveId" clId="{65D81530-A6A4-40A2-9A62-26A0E2A241CD}" dt="2026-05-14T00:49:52.248" v="526"/>
        <pc:sldMkLst>
          <pc:docMk/>
          <pc:sldMk cId="2778591916" sldId="257"/>
        </pc:sldMkLst>
        <pc:spChg chg="mod">
          <ac:chgData name="Cecile Robertson" userId="60d9e854ded97a0d" providerId="LiveId" clId="{65D81530-A6A4-40A2-9A62-26A0E2A241CD}" dt="2026-05-14T00:49:49.433" v="525" actId="26606"/>
          <ac:spMkLst>
            <pc:docMk/>
            <pc:sldMk cId="2778591916" sldId="257"/>
            <ac:spMk id="2" creationId="{6319F6AF-D03D-62C2-4587-0DFDF8B5E932}"/>
          </ac:spMkLst>
        </pc:spChg>
        <pc:spChg chg="del mod">
          <ac:chgData name="Cecile Robertson" userId="60d9e854ded97a0d" providerId="LiveId" clId="{65D81530-A6A4-40A2-9A62-26A0E2A241CD}" dt="2026-05-13T22:45:51.884" v="25"/>
          <ac:spMkLst>
            <pc:docMk/>
            <pc:sldMk cId="2778591916" sldId="257"/>
            <ac:spMk id="3" creationId="{4DD1851C-E098-75F4-6723-F62A6377847F}"/>
          </ac:spMkLst>
        </pc:spChg>
        <pc:spChg chg="add del mod">
          <ac:chgData name="Cecile Robertson" userId="60d9e854ded97a0d" providerId="LiveId" clId="{65D81530-A6A4-40A2-9A62-26A0E2A241CD}" dt="2026-05-13T22:46:01.613" v="26" actId="26606"/>
          <ac:spMkLst>
            <pc:docMk/>
            <pc:sldMk cId="2778591916" sldId="257"/>
            <ac:spMk id="4" creationId="{89B209D0-4FCF-1E12-D947-780D025F7374}"/>
          </ac:spMkLst>
        </pc:spChg>
        <pc:spChg chg="add del">
          <ac:chgData name="Cecile Robertson" userId="60d9e854ded97a0d" providerId="LiveId" clId="{65D81530-A6A4-40A2-9A62-26A0E2A241CD}" dt="2026-05-14T00:49:28.878" v="522" actId="26606"/>
          <ac:spMkLst>
            <pc:docMk/>
            <pc:sldMk cId="2778591916" sldId="257"/>
            <ac:spMk id="10" creationId="{2E442304-DDBD-4F7B-8017-36BCC863FB40}"/>
          </ac:spMkLst>
        </pc:spChg>
        <pc:spChg chg="add del">
          <ac:chgData name="Cecile Robertson" userId="60d9e854ded97a0d" providerId="LiveId" clId="{65D81530-A6A4-40A2-9A62-26A0E2A241CD}" dt="2026-05-14T00:49:28.878" v="522" actId="26606"/>
          <ac:spMkLst>
            <pc:docMk/>
            <pc:sldMk cId="2778591916" sldId="257"/>
            <ac:spMk id="12" creationId="{5E107275-3853-46FD-A241-DE4355A42675}"/>
          </ac:spMkLst>
        </pc:spChg>
        <pc:spChg chg="add del">
          <ac:chgData name="Cecile Robertson" userId="60d9e854ded97a0d" providerId="LiveId" clId="{65D81530-A6A4-40A2-9A62-26A0E2A241CD}" dt="2026-05-14T00:49:49.433" v="525" actId="26606"/>
          <ac:spMkLst>
            <pc:docMk/>
            <pc:sldMk cId="2778591916" sldId="257"/>
            <ac:spMk id="17" creationId="{DCC231C8-C761-4B31-9B1C-C6D19248C6B3}"/>
          </ac:spMkLst>
        </pc:spChg>
        <pc:spChg chg="add del">
          <ac:chgData name="Cecile Robertson" userId="60d9e854ded97a0d" providerId="LiveId" clId="{65D81530-A6A4-40A2-9A62-26A0E2A241CD}" dt="2026-05-14T00:49:28.832" v="521" actId="26606"/>
          <ac:spMkLst>
            <pc:docMk/>
            <pc:sldMk cId="2778591916" sldId="257"/>
            <ac:spMk id="18" creationId="{B50AB553-2A96-4A92-96F2-93548E096954}"/>
          </ac:spMkLst>
        </pc:spChg>
        <pc:spChg chg="add">
          <ac:chgData name="Cecile Robertson" userId="60d9e854ded97a0d" providerId="LiveId" clId="{65D81530-A6A4-40A2-9A62-26A0E2A241CD}" dt="2026-05-14T00:49:49.433" v="525" actId="26606"/>
          <ac:spMkLst>
            <pc:docMk/>
            <pc:sldMk cId="2778591916" sldId="257"/>
            <ac:spMk id="22" creationId="{BACC6370-2D7E-4714-9D71-7542949D7D5D}"/>
          </ac:spMkLst>
        </pc:spChg>
        <pc:spChg chg="add">
          <ac:chgData name="Cecile Robertson" userId="60d9e854ded97a0d" providerId="LiveId" clId="{65D81530-A6A4-40A2-9A62-26A0E2A241CD}" dt="2026-05-14T00:49:49.433" v="525" actId="26606"/>
          <ac:spMkLst>
            <pc:docMk/>
            <pc:sldMk cId="2778591916" sldId="257"/>
            <ac:spMk id="24" creationId="{F68B3F68-107C-434F-AA38-110D5EA91B85}"/>
          </ac:spMkLst>
        </pc:spChg>
        <pc:spChg chg="add">
          <ac:chgData name="Cecile Robertson" userId="60d9e854ded97a0d" providerId="LiveId" clId="{65D81530-A6A4-40A2-9A62-26A0E2A241CD}" dt="2026-05-14T00:49:49.433" v="525" actId="26606"/>
          <ac:spMkLst>
            <pc:docMk/>
            <pc:sldMk cId="2778591916" sldId="257"/>
            <ac:spMk id="26" creationId="{AAD0DBB9-1A4B-4391-81D4-CB19F9AB918A}"/>
          </ac:spMkLst>
        </pc:spChg>
        <pc:spChg chg="add">
          <ac:chgData name="Cecile Robertson" userId="60d9e854ded97a0d" providerId="LiveId" clId="{65D81530-A6A4-40A2-9A62-26A0E2A241CD}" dt="2026-05-14T00:49:49.433" v="525" actId="26606"/>
          <ac:spMkLst>
            <pc:docMk/>
            <pc:sldMk cId="2778591916" sldId="257"/>
            <ac:spMk id="28" creationId="{063BBA22-50EA-4C4D-BE05-F1CE4E63AA56}"/>
          </ac:spMkLst>
        </pc:spChg>
        <pc:graphicFrameChg chg="add mod modGraphic">
          <ac:chgData name="Cecile Robertson" userId="60d9e854ded97a0d" providerId="LiveId" clId="{65D81530-A6A4-40A2-9A62-26A0E2A241CD}" dt="2026-05-14T00:49:52.248" v="526"/>
          <ac:graphicFrameMkLst>
            <pc:docMk/>
            <pc:sldMk cId="2778591916" sldId="257"/>
            <ac:graphicFrameMk id="6" creationId="{A812F3D8-3E15-DD99-356D-5EB3F04CF3C3}"/>
          </ac:graphicFrameMkLst>
        </pc:graphicFrameChg>
        <pc:picChg chg="add del">
          <ac:chgData name="Cecile Robertson" userId="60d9e854ded97a0d" providerId="LiveId" clId="{65D81530-A6A4-40A2-9A62-26A0E2A241CD}" dt="2026-05-14T00:49:28.832" v="521" actId="26606"/>
          <ac:picMkLst>
            <pc:docMk/>
            <pc:sldMk cId="2778591916" sldId="257"/>
            <ac:picMk id="14" creationId="{A3C8EE41-4D4E-ED47-4D86-664559E29559}"/>
          </ac:picMkLst>
        </pc:picChg>
      </pc:sldChg>
      <pc:sldChg chg="addSp delSp modSp new mod setBg">
        <pc:chgData name="Cecile Robertson" userId="60d9e854ded97a0d" providerId="LiveId" clId="{65D81530-A6A4-40A2-9A62-26A0E2A241CD}" dt="2026-05-13T22:48:48.157" v="66" actId="122"/>
        <pc:sldMkLst>
          <pc:docMk/>
          <pc:sldMk cId="3267183459" sldId="258"/>
        </pc:sldMkLst>
        <pc:spChg chg="mod">
          <ac:chgData name="Cecile Robertson" userId="60d9e854ded97a0d" providerId="LiveId" clId="{65D81530-A6A4-40A2-9A62-26A0E2A241CD}" dt="2026-05-13T22:48:48.157" v="66" actId="122"/>
          <ac:spMkLst>
            <pc:docMk/>
            <pc:sldMk cId="3267183459" sldId="258"/>
            <ac:spMk id="2" creationId="{C4A2AE90-AB21-25B3-7E13-122D11D21999}"/>
          </ac:spMkLst>
        </pc:spChg>
        <pc:spChg chg="del">
          <ac:chgData name="Cecile Robertson" userId="60d9e854ded97a0d" providerId="LiveId" clId="{65D81530-A6A4-40A2-9A62-26A0E2A241CD}" dt="2026-05-13T22:47:37.402" v="53"/>
          <ac:spMkLst>
            <pc:docMk/>
            <pc:sldMk cId="3267183459" sldId="258"/>
            <ac:spMk id="3" creationId="{F58EC4FE-A2BB-D5A3-6DFE-378D9347A99B}"/>
          </ac:spMkLst>
        </pc:spChg>
        <pc:spChg chg="add mod">
          <ac:chgData name="Cecile Robertson" userId="60d9e854ded97a0d" providerId="LiveId" clId="{65D81530-A6A4-40A2-9A62-26A0E2A241CD}" dt="2026-05-13T22:48:35.946" v="62" actId="14100"/>
          <ac:spMkLst>
            <pc:docMk/>
            <pc:sldMk cId="3267183459" sldId="258"/>
            <ac:spMk id="4" creationId="{88AC4118-0097-4199-A93F-B3FDE6282A57}"/>
          </ac:spMkLst>
        </pc:spChg>
        <pc:spChg chg="add">
          <ac:chgData name="Cecile Robertson" userId="60d9e854ded97a0d" providerId="LiveId" clId="{65D81530-A6A4-40A2-9A62-26A0E2A241CD}" dt="2026-05-13T22:47:51.573" v="54" actId="26606"/>
          <ac:spMkLst>
            <pc:docMk/>
            <pc:sldMk cId="3267183459" sldId="258"/>
            <ac:spMk id="9" creationId="{815925C2-A704-4D47-B1C1-3FCA52512EC1}"/>
          </ac:spMkLst>
        </pc:spChg>
        <pc:spChg chg="add">
          <ac:chgData name="Cecile Robertson" userId="60d9e854ded97a0d" providerId="LiveId" clId="{65D81530-A6A4-40A2-9A62-26A0E2A241CD}" dt="2026-05-13T22:47:51.573" v="54" actId="26606"/>
          <ac:spMkLst>
            <pc:docMk/>
            <pc:sldMk cId="3267183459" sldId="258"/>
            <ac:spMk id="11" creationId="{01D4315C-C23C-4FD3-98DF-08C29E2292A8}"/>
          </ac:spMkLst>
        </pc:spChg>
        <pc:grpChg chg="add">
          <ac:chgData name="Cecile Robertson" userId="60d9e854ded97a0d" providerId="LiveId" clId="{65D81530-A6A4-40A2-9A62-26A0E2A241CD}" dt="2026-05-13T22:47:51.573" v="54" actId="26606"/>
          <ac:grpSpMkLst>
            <pc:docMk/>
            <pc:sldMk cId="3267183459" sldId="258"/>
            <ac:grpSpMk id="13" creationId="{5E6B47BC-43FD-4C91-8BFF-B41B99A8A39E}"/>
          </ac:grpSpMkLst>
        </pc:grpChg>
        <pc:grpChg chg="add">
          <ac:chgData name="Cecile Robertson" userId="60d9e854ded97a0d" providerId="LiveId" clId="{65D81530-A6A4-40A2-9A62-26A0E2A241CD}" dt="2026-05-13T22:47:51.573" v="54" actId="26606"/>
          <ac:grpSpMkLst>
            <pc:docMk/>
            <pc:sldMk cId="3267183459" sldId="258"/>
            <ac:grpSpMk id="17" creationId="{43F5E015-E085-4624-B431-B42414448684}"/>
          </ac:grpSpMkLst>
        </pc:grpChg>
      </pc:sldChg>
      <pc:sldChg chg="addSp modSp new mod setBg">
        <pc:chgData name="Cecile Robertson" userId="60d9e854ded97a0d" providerId="LiveId" clId="{65D81530-A6A4-40A2-9A62-26A0E2A241CD}" dt="2026-05-13T22:52:22.163" v="89" actId="122"/>
        <pc:sldMkLst>
          <pc:docMk/>
          <pc:sldMk cId="3546184672" sldId="259"/>
        </pc:sldMkLst>
        <pc:spChg chg="mod">
          <ac:chgData name="Cecile Robertson" userId="60d9e854ded97a0d" providerId="LiveId" clId="{65D81530-A6A4-40A2-9A62-26A0E2A241CD}" dt="2026-05-13T22:52:22.163" v="89" actId="122"/>
          <ac:spMkLst>
            <pc:docMk/>
            <pc:sldMk cId="3546184672" sldId="259"/>
            <ac:spMk id="2" creationId="{3CB2907C-9F1B-4F23-5C41-FCE4D42CEE74}"/>
          </ac:spMkLst>
        </pc:spChg>
        <pc:spChg chg="mod">
          <ac:chgData name="Cecile Robertson" userId="60d9e854ded97a0d" providerId="LiveId" clId="{65D81530-A6A4-40A2-9A62-26A0E2A241CD}" dt="2026-05-13T22:52:17.551" v="88" actId="14100"/>
          <ac:spMkLst>
            <pc:docMk/>
            <pc:sldMk cId="3546184672" sldId="259"/>
            <ac:spMk id="3" creationId="{0B94090B-E1C9-9716-E976-B10BD7EF2419}"/>
          </ac:spMkLst>
        </pc:spChg>
        <pc:spChg chg="add">
          <ac:chgData name="Cecile Robertson" userId="60d9e854ded97a0d" providerId="LiveId" clId="{65D81530-A6A4-40A2-9A62-26A0E2A241CD}" dt="2026-05-13T22:51:34.997" v="79" actId="26606"/>
          <ac:spMkLst>
            <pc:docMk/>
            <pc:sldMk cId="3546184672" sldId="259"/>
            <ac:spMk id="10" creationId="{45D37F4E-DDB4-456B-97E0-9937730A039F}"/>
          </ac:spMkLst>
        </pc:spChg>
        <pc:spChg chg="add">
          <ac:chgData name="Cecile Robertson" userId="60d9e854ded97a0d" providerId="LiveId" clId="{65D81530-A6A4-40A2-9A62-26A0E2A241CD}" dt="2026-05-13T22:51:34.997" v="79" actId="26606"/>
          <ac:spMkLst>
            <pc:docMk/>
            <pc:sldMk cId="3546184672" sldId="259"/>
            <ac:spMk id="12" creationId="{B2DD41CD-8F47-4F56-AD12-4E2FF7696987}"/>
          </ac:spMkLst>
        </pc:spChg>
        <pc:picChg chg="add mod">
          <ac:chgData name="Cecile Robertson" userId="60d9e854ded97a0d" providerId="LiveId" clId="{65D81530-A6A4-40A2-9A62-26A0E2A241CD}" dt="2026-05-13T22:51:49.383" v="84" actId="688"/>
          <ac:picMkLst>
            <pc:docMk/>
            <pc:sldMk cId="3546184672" sldId="259"/>
            <ac:picMk id="5" creationId="{569D4651-2A12-DD63-5BAA-C3B4A5000F91}"/>
          </ac:picMkLst>
        </pc:picChg>
      </pc:sldChg>
      <pc:sldChg chg="addSp modSp new mod setBg">
        <pc:chgData name="Cecile Robertson" userId="60d9e854ded97a0d" providerId="LiveId" clId="{65D81530-A6A4-40A2-9A62-26A0E2A241CD}" dt="2026-05-13T22:53:32.532" v="98" actId="26606"/>
        <pc:sldMkLst>
          <pc:docMk/>
          <pc:sldMk cId="3451906655" sldId="260"/>
        </pc:sldMkLst>
        <pc:spChg chg="mod">
          <ac:chgData name="Cecile Robertson" userId="60d9e854ded97a0d" providerId="LiveId" clId="{65D81530-A6A4-40A2-9A62-26A0E2A241CD}" dt="2026-05-13T22:53:32.532" v="98" actId="26606"/>
          <ac:spMkLst>
            <pc:docMk/>
            <pc:sldMk cId="3451906655" sldId="260"/>
            <ac:spMk id="2" creationId="{878AC686-8E2C-AA88-CD64-581198FAD45F}"/>
          </ac:spMkLst>
        </pc:spChg>
        <pc:spChg chg="mod">
          <ac:chgData name="Cecile Robertson" userId="60d9e854ded97a0d" providerId="LiveId" clId="{65D81530-A6A4-40A2-9A62-26A0E2A241CD}" dt="2026-05-13T22:53:32.532" v="98" actId="26606"/>
          <ac:spMkLst>
            <pc:docMk/>
            <pc:sldMk cId="3451906655" sldId="260"/>
            <ac:spMk id="3" creationId="{D4DBF5BC-4960-2323-CBE5-D8551A768057}"/>
          </ac:spMkLst>
        </pc:spChg>
        <pc:spChg chg="add">
          <ac:chgData name="Cecile Robertson" userId="60d9e854ded97a0d" providerId="LiveId" clId="{65D81530-A6A4-40A2-9A62-26A0E2A241CD}" dt="2026-05-13T22:53:32.532" v="98" actId="26606"/>
          <ac:spMkLst>
            <pc:docMk/>
            <pc:sldMk cId="3451906655" sldId="260"/>
            <ac:spMk id="8" creationId="{907EF6B7-1338-4443-8C46-6A318D952DFD}"/>
          </ac:spMkLst>
        </pc:spChg>
        <pc:spChg chg="add">
          <ac:chgData name="Cecile Robertson" userId="60d9e854ded97a0d" providerId="LiveId" clId="{65D81530-A6A4-40A2-9A62-26A0E2A241CD}" dt="2026-05-13T22:53:32.532" v="98" actId="26606"/>
          <ac:spMkLst>
            <pc:docMk/>
            <pc:sldMk cId="3451906655" sldId="260"/>
            <ac:spMk id="10" creationId="{DAAE4CDD-124C-4DCF-9584-B6033B545DD5}"/>
          </ac:spMkLst>
        </pc:spChg>
        <pc:spChg chg="add">
          <ac:chgData name="Cecile Robertson" userId="60d9e854ded97a0d" providerId="LiveId" clId="{65D81530-A6A4-40A2-9A62-26A0E2A241CD}" dt="2026-05-13T22:53:32.532" v="98" actId="26606"/>
          <ac:spMkLst>
            <pc:docMk/>
            <pc:sldMk cId="3451906655" sldId="260"/>
            <ac:spMk id="12" creationId="{081E4A58-353D-44AE-B2FC-2A74E2E400F7}"/>
          </ac:spMkLst>
        </pc:spChg>
      </pc:sldChg>
      <pc:sldChg chg="addSp delSp modSp new mod setBg">
        <pc:chgData name="Cecile Robertson" userId="60d9e854ded97a0d" providerId="LiveId" clId="{65D81530-A6A4-40A2-9A62-26A0E2A241CD}" dt="2026-05-13T23:18:20.287" v="281" actId="20577"/>
        <pc:sldMkLst>
          <pc:docMk/>
          <pc:sldMk cId="1689715707" sldId="261"/>
        </pc:sldMkLst>
        <pc:spChg chg="mod">
          <ac:chgData name="Cecile Robertson" userId="60d9e854ded97a0d" providerId="LiveId" clId="{65D81530-A6A4-40A2-9A62-26A0E2A241CD}" dt="2026-05-13T23:08:47.527" v="117" actId="122"/>
          <ac:spMkLst>
            <pc:docMk/>
            <pc:sldMk cId="1689715707" sldId="261"/>
            <ac:spMk id="2" creationId="{1DB91E18-19C7-818E-37C9-3BCD5AC6E0E1}"/>
          </ac:spMkLst>
        </pc:spChg>
        <pc:spChg chg="mod">
          <ac:chgData name="Cecile Robertson" userId="60d9e854ded97a0d" providerId="LiveId" clId="{65D81530-A6A4-40A2-9A62-26A0E2A241CD}" dt="2026-05-13T23:18:20.287" v="281" actId="20577"/>
          <ac:spMkLst>
            <pc:docMk/>
            <pc:sldMk cId="1689715707" sldId="261"/>
            <ac:spMk id="3" creationId="{5702B4A6-0F0C-3E5F-24AF-CF7BD3F30C82}"/>
          </ac:spMkLst>
        </pc:spChg>
        <pc:spChg chg="add del">
          <ac:chgData name="Cecile Robertson" userId="60d9e854ded97a0d" providerId="LiveId" clId="{65D81530-A6A4-40A2-9A62-26A0E2A241CD}" dt="2026-05-13T23:08:31.519" v="114" actId="26606"/>
          <ac:spMkLst>
            <pc:docMk/>
            <pc:sldMk cId="1689715707" sldId="261"/>
            <ac:spMk id="10" creationId="{45D37F4E-DDB4-456B-97E0-9937730A039F}"/>
          </ac:spMkLst>
        </pc:spChg>
        <pc:spChg chg="add del">
          <ac:chgData name="Cecile Robertson" userId="60d9e854ded97a0d" providerId="LiveId" clId="{65D81530-A6A4-40A2-9A62-26A0E2A241CD}" dt="2026-05-13T23:08:31.519" v="114" actId="26606"/>
          <ac:spMkLst>
            <pc:docMk/>
            <pc:sldMk cId="1689715707" sldId="261"/>
            <ac:spMk id="12" creationId="{B2DD41CD-8F47-4F56-AD12-4E2FF7696987}"/>
          </ac:spMkLst>
        </pc:spChg>
        <pc:spChg chg="add">
          <ac:chgData name="Cecile Robertson" userId="60d9e854ded97a0d" providerId="LiveId" clId="{65D81530-A6A4-40A2-9A62-26A0E2A241CD}" dt="2026-05-13T23:08:31.519" v="114" actId="26606"/>
          <ac:spMkLst>
            <pc:docMk/>
            <pc:sldMk cId="1689715707" sldId="261"/>
            <ac:spMk id="17" creationId="{4F7EBAE4-9945-4473-9E34-B2C66EA0F03D}"/>
          </ac:spMkLst>
        </pc:spChg>
        <pc:spChg chg="add">
          <ac:chgData name="Cecile Robertson" userId="60d9e854ded97a0d" providerId="LiveId" clId="{65D81530-A6A4-40A2-9A62-26A0E2A241CD}" dt="2026-05-13T23:08:31.519" v="114" actId="26606"/>
          <ac:spMkLst>
            <pc:docMk/>
            <pc:sldMk cId="1689715707" sldId="261"/>
            <ac:spMk id="19" creationId="{70BEB1E7-2F88-40BC-B73D-42E5B6F80BFC}"/>
          </ac:spMkLst>
        </pc:spChg>
        <pc:spChg chg="add">
          <ac:chgData name="Cecile Robertson" userId="60d9e854ded97a0d" providerId="LiveId" clId="{65D81530-A6A4-40A2-9A62-26A0E2A241CD}" dt="2026-05-13T23:08:31.519" v="114" actId="26606"/>
          <ac:spMkLst>
            <pc:docMk/>
            <pc:sldMk cId="1689715707" sldId="261"/>
            <ac:spMk id="21" creationId="{A7B99495-F43F-4D80-A44F-2CB4764EB90B}"/>
          </ac:spMkLst>
        </pc:spChg>
        <pc:picChg chg="add mod">
          <ac:chgData name="Cecile Robertson" userId="60d9e854ded97a0d" providerId="LiveId" clId="{65D81530-A6A4-40A2-9A62-26A0E2A241CD}" dt="2026-05-13T23:08:35.336" v="116" actId="1076"/>
          <ac:picMkLst>
            <pc:docMk/>
            <pc:sldMk cId="1689715707" sldId="261"/>
            <ac:picMk id="5" creationId="{3EC60581-B55D-2BF4-284D-2C46F7270D36}"/>
          </ac:picMkLst>
        </pc:picChg>
      </pc:sldChg>
      <pc:sldChg chg="addSp modSp new mod setBg">
        <pc:chgData name="Cecile Robertson" userId="60d9e854ded97a0d" providerId="LiveId" clId="{65D81530-A6A4-40A2-9A62-26A0E2A241CD}" dt="2026-05-13T23:24:55.449" v="307" actId="1076"/>
        <pc:sldMkLst>
          <pc:docMk/>
          <pc:sldMk cId="2409557895" sldId="262"/>
        </pc:sldMkLst>
        <pc:spChg chg="mod">
          <ac:chgData name="Cecile Robertson" userId="60d9e854ded97a0d" providerId="LiveId" clId="{65D81530-A6A4-40A2-9A62-26A0E2A241CD}" dt="2026-05-13T23:22:39.083" v="285" actId="122"/>
          <ac:spMkLst>
            <pc:docMk/>
            <pc:sldMk cId="2409557895" sldId="262"/>
            <ac:spMk id="2" creationId="{C643ED3E-7154-47DC-9FD3-A5E223A1D4AC}"/>
          </ac:spMkLst>
        </pc:spChg>
        <pc:spChg chg="mod">
          <ac:chgData name="Cecile Robertson" userId="60d9e854ded97a0d" providerId="LiveId" clId="{65D81530-A6A4-40A2-9A62-26A0E2A241CD}" dt="2026-05-13T23:24:49.737" v="305" actId="27636"/>
          <ac:spMkLst>
            <pc:docMk/>
            <pc:sldMk cId="2409557895" sldId="262"/>
            <ac:spMk id="3" creationId="{6310B54B-1A57-A41B-77D7-C927E50D15D3}"/>
          </ac:spMkLst>
        </pc:spChg>
        <pc:spChg chg="add">
          <ac:chgData name="Cecile Robertson" userId="60d9e854ded97a0d" providerId="LiveId" clId="{65D81530-A6A4-40A2-9A62-26A0E2A241CD}" dt="2026-05-13T23:22:32.043" v="283" actId="26606"/>
          <ac:spMkLst>
            <pc:docMk/>
            <pc:sldMk cId="2409557895" sldId="262"/>
            <ac:spMk id="12" creationId="{5EF17487-C386-4F99-B5EB-4FD3DF4236B2}"/>
          </ac:spMkLst>
        </pc:spChg>
        <pc:spChg chg="add">
          <ac:chgData name="Cecile Robertson" userId="60d9e854ded97a0d" providerId="LiveId" clId="{65D81530-A6A4-40A2-9A62-26A0E2A241CD}" dt="2026-05-13T23:22:32.043" v="283" actId="26606"/>
          <ac:spMkLst>
            <pc:docMk/>
            <pc:sldMk cId="2409557895" sldId="262"/>
            <ac:spMk id="14" creationId="{A0DE92DF-4769-4DE9-93FD-EE31271850CA}"/>
          </ac:spMkLst>
        </pc:spChg>
        <pc:picChg chg="add mod ord">
          <ac:chgData name="Cecile Robertson" userId="60d9e854ded97a0d" providerId="LiveId" clId="{65D81530-A6A4-40A2-9A62-26A0E2A241CD}" dt="2026-05-13T23:24:55.449" v="307" actId="1076"/>
          <ac:picMkLst>
            <pc:docMk/>
            <pc:sldMk cId="2409557895" sldId="262"/>
            <ac:picMk id="5" creationId="{0D82AC85-ACE7-32BA-99A2-14D31850B9B2}"/>
          </ac:picMkLst>
        </pc:picChg>
        <pc:picChg chg="add mod">
          <ac:chgData name="Cecile Robertson" userId="60d9e854ded97a0d" providerId="LiveId" clId="{65D81530-A6A4-40A2-9A62-26A0E2A241CD}" dt="2026-05-13T23:24:51.957" v="306" actId="1076"/>
          <ac:picMkLst>
            <pc:docMk/>
            <pc:sldMk cId="2409557895" sldId="262"/>
            <ac:picMk id="7" creationId="{B294C7F2-D4EA-C288-7DF1-FFCC2E96B00F}"/>
          </ac:picMkLst>
        </pc:picChg>
      </pc:sldChg>
      <pc:sldChg chg="addSp modSp new mod setBg">
        <pc:chgData name="Cecile Robertson" userId="60d9e854ded97a0d" providerId="LiveId" clId="{65D81530-A6A4-40A2-9A62-26A0E2A241CD}" dt="2026-05-13T23:17:11.382" v="277" actId="27636"/>
        <pc:sldMkLst>
          <pc:docMk/>
          <pc:sldMk cId="3383060524" sldId="263"/>
        </pc:sldMkLst>
        <pc:spChg chg="mod">
          <ac:chgData name="Cecile Robertson" userId="60d9e854ded97a0d" providerId="LiveId" clId="{65D81530-A6A4-40A2-9A62-26A0E2A241CD}" dt="2026-05-13T23:17:00.592" v="272" actId="27636"/>
          <ac:spMkLst>
            <pc:docMk/>
            <pc:sldMk cId="3383060524" sldId="263"/>
            <ac:spMk id="2" creationId="{71179B09-FA3C-C3F6-04E9-A746BD46C43D}"/>
          </ac:spMkLst>
        </pc:spChg>
        <pc:spChg chg="mod">
          <ac:chgData name="Cecile Robertson" userId="60d9e854ded97a0d" providerId="LiveId" clId="{65D81530-A6A4-40A2-9A62-26A0E2A241CD}" dt="2026-05-13T23:17:11.382" v="277" actId="27636"/>
          <ac:spMkLst>
            <pc:docMk/>
            <pc:sldMk cId="3383060524" sldId="263"/>
            <ac:spMk id="3" creationId="{42D9545F-C1E9-E233-F5D9-57ABA7D078A9}"/>
          </ac:spMkLst>
        </pc:spChg>
        <pc:spChg chg="add">
          <ac:chgData name="Cecile Robertson" userId="60d9e854ded97a0d" providerId="LiveId" clId="{65D81530-A6A4-40A2-9A62-26A0E2A241CD}" dt="2026-05-13T23:16:39.089" v="266" actId="26606"/>
          <ac:spMkLst>
            <pc:docMk/>
            <pc:sldMk cId="3383060524" sldId="263"/>
            <ac:spMk id="10" creationId="{4F7EBAE4-9945-4473-9E34-B2C66EA0F03D}"/>
          </ac:spMkLst>
        </pc:spChg>
        <pc:spChg chg="add">
          <ac:chgData name="Cecile Robertson" userId="60d9e854ded97a0d" providerId="LiveId" clId="{65D81530-A6A4-40A2-9A62-26A0E2A241CD}" dt="2026-05-13T23:16:39.089" v="266" actId="26606"/>
          <ac:spMkLst>
            <pc:docMk/>
            <pc:sldMk cId="3383060524" sldId="263"/>
            <ac:spMk id="12" creationId="{70BEB1E7-2F88-40BC-B73D-42E5B6F80BFC}"/>
          </ac:spMkLst>
        </pc:spChg>
        <pc:spChg chg="add">
          <ac:chgData name="Cecile Robertson" userId="60d9e854ded97a0d" providerId="LiveId" clId="{65D81530-A6A4-40A2-9A62-26A0E2A241CD}" dt="2026-05-13T23:16:39.089" v="266" actId="26606"/>
          <ac:spMkLst>
            <pc:docMk/>
            <pc:sldMk cId="3383060524" sldId="263"/>
            <ac:spMk id="14" creationId="{A7B99495-F43F-4D80-A44F-2CB4764EB90B}"/>
          </ac:spMkLst>
        </pc:spChg>
        <pc:picChg chg="add mod">
          <ac:chgData name="Cecile Robertson" userId="60d9e854ded97a0d" providerId="LiveId" clId="{65D81530-A6A4-40A2-9A62-26A0E2A241CD}" dt="2026-05-13T23:16:43.272" v="268" actId="1076"/>
          <ac:picMkLst>
            <pc:docMk/>
            <pc:sldMk cId="3383060524" sldId="263"/>
            <ac:picMk id="5" creationId="{C555E08A-319A-2896-931E-30CDD94EE47E}"/>
          </ac:picMkLst>
        </pc:picChg>
      </pc:sldChg>
      <pc:sldChg chg="addSp modSp new mod setBg">
        <pc:chgData name="Cecile Robertson" userId="60d9e854ded97a0d" providerId="LiveId" clId="{65D81530-A6A4-40A2-9A62-26A0E2A241CD}" dt="2026-05-14T00:40:33.378" v="352" actId="14100"/>
        <pc:sldMkLst>
          <pc:docMk/>
          <pc:sldMk cId="3469412916" sldId="264"/>
        </pc:sldMkLst>
        <pc:spChg chg="mod">
          <ac:chgData name="Cecile Robertson" userId="60d9e854ded97a0d" providerId="LiveId" clId="{65D81530-A6A4-40A2-9A62-26A0E2A241CD}" dt="2026-05-14T00:40:16.888" v="343" actId="26606"/>
          <ac:spMkLst>
            <pc:docMk/>
            <pc:sldMk cId="3469412916" sldId="264"/>
            <ac:spMk id="2" creationId="{46031EFE-5F59-5706-6F5B-BC54C16F406C}"/>
          </ac:spMkLst>
        </pc:spChg>
        <pc:spChg chg="mod">
          <ac:chgData name="Cecile Robertson" userId="60d9e854ded97a0d" providerId="LiveId" clId="{65D81530-A6A4-40A2-9A62-26A0E2A241CD}" dt="2026-05-14T00:40:33.378" v="352" actId="14100"/>
          <ac:spMkLst>
            <pc:docMk/>
            <pc:sldMk cId="3469412916" sldId="264"/>
            <ac:spMk id="3" creationId="{B752E503-467E-5DD3-804D-273631822438}"/>
          </ac:spMkLst>
        </pc:spChg>
        <pc:spChg chg="add">
          <ac:chgData name="Cecile Robertson" userId="60d9e854ded97a0d" providerId="LiveId" clId="{65D81530-A6A4-40A2-9A62-26A0E2A241CD}" dt="2026-05-14T00:40:16.888" v="343" actId="26606"/>
          <ac:spMkLst>
            <pc:docMk/>
            <pc:sldMk cId="3469412916" sldId="264"/>
            <ac:spMk id="8" creationId="{C2554CA6-288E-4202-BC52-2E5A8F0C0AED}"/>
          </ac:spMkLst>
        </pc:spChg>
        <pc:spChg chg="add">
          <ac:chgData name="Cecile Robertson" userId="60d9e854ded97a0d" providerId="LiveId" clId="{65D81530-A6A4-40A2-9A62-26A0E2A241CD}" dt="2026-05-14T00:40:16.888" v="343" actId="26606"/>
          <ac:spMkLst>
            <pc:docMk/>
            <pc:sldMk cId="3469412916" sldId="264"/>
            <ac:spMk id="10" creationId="{B10BB131-AC8E-4A8E-A5D1-36260F720C3B}"/>
          </ac:spMkLst>
        </pc:spChg>
        <pc:spChg chg="add">
          <ac:chgData name="Cecile Robertson" userId="60d9e854ded97a0d" providerId="LiveId" clId="{65D81530-A6A4-40A2-9A62-26A0E2A241CD}" dt="2026-05-14T00:40:16.888" v="343" actId="26606"/>
          <ac:spMkLst>
            <pc:docMk/>
            <pc:sldMk cId="3469412916" sldId="264"/>
            <ac:spMk id="12" creationId="{5B7778FC-632E-4DCA-A7CB-0D7731CCF970}"/>
          </ac:spMkLst>
        </pc:spChg>
        <pc:spChg chg="add">
          <ac:chgData name="Cecile Robertson" userId="60d9e854ded97a0d" providerId="LiveId" clId="{65D81530-A6A4-40A2-9A62-26A0E2A241CD}" dt="2026-05-14T00:40:16.888" v="343" actId="26606"/>
          <ac:spMkLst>
            <pc:docMk/>
            <pc:sldMk cId="3469412916" sldId="264"/>
            <ac:spMk id="14" creationId="{FA23A907-97FB-4A8F-880A-DD77401C4296}"/>
          </ac:spMkLst>
        </pc:spChg>
      </pc:sldChg>
      <pc:sldChg chg="addSp modSp new mod setBg">
        <pc:chgData name="Cecile Robertson" userId="60d9e854ded97a0d" providerId="LiveId" clId="{65D81530-A6A4-40A2-9A62-26A0E2A241CD}" dt="2026-05-14T00:48:38.662" v="519" actId="20577"/>
        <pc:sldMkLst>
          <pc:docMk/>
          <pc:sldMk cId="880430351" sldId="265"/>
        </pc:sldMkLst>
        <pc:spChg chg="mod">
          <ac:chgData name="Cecile Robertson" userId="60d9e854ded97a0d" providerId="LiveId" clId="{65D81530-A6A4-40A2-9A62-26A0E2A241CD}" dt="2026-05-14T00:44:36.306" v="442" actId="26606"/>
          <ac:spMkLst>
            <pc:docMk/>
            <pc:sldMk cId="880430351" sldId="265"/>
            <ac:spMk id="2" creationId="{5DC31BF3-7496-E4F3-7C0A-66DEC4E6087D}"/>
          </ac:spMkLst>
        </pc:spChg>
        <pc:spChg chg="mod">
          <ac:chgData name="Cecile Robertson" userId="60d9e854ded97a0d" providerId="LiveId" clId="{65D81530-A6A4-40A2-9A62-26A0E2A241CD}" dt="2026-05-14T00:48:38.662" v="519" actId="20577"/>
          <ac:spMkLst>
            <pc:docMk/>
            <pc:sldMk cId="880430351" sldId="265"/>
            <ac:spMk id="3" creationId="{D4AC7C63-C033-390B-2A15-F3554535DD01}"/>
          </ac:spMkLst>
        </pc:spChg>
        <pc:spChg chg="add">
          <ac:chgData name="Cecile Robertson" userId="60d9e854ded97a0d" providerId="LiveId" clId="{65D81530-A6A4-40A2-9A62-26A0E2A241CD}" dt="2026-05-14T00:44:36.306" v="442" actId="26606"/>
          <ac:spMkLst>
            <pc:docMk/>
            <pc:sldMk cId="880430351" sldId="265"/>
            <ac:spMk id="8" creationId="{C2554CA6-288E-4202-BC52-2E5A8F0C0AED}"/>
          </ac:spMkLst>
        </pc:spChg>
        <pc:spChg chg="add">
          <ac:chgData name="Cecile Robertson" userId="60d9e854ded97a0d" providerId="LiveId" clId="{65D81530-A6A4-40A2-9A62-26A0E2A241CD}" dt="2026-05-14T00:44:36.306" v="442" actId="26606"/>
          <ac:spMkLst>
            <pc:docMk/>
            <pc:sldMk cId="880430351" sldId="265"/>
            <ac:spMk id="10" creationId="{B10BB131-AC8E-4A8E-A5D1-36260F720C3B}"/>
          </ac:spMkLst>
        </pc:spChg>
        <pc:spChg chg="add">
          <ac:chgData name="Cecile Robertson" userId="60d9e854ded97a0d" providerId="LiveId" clId="{65D81530-A6A4-40A2-9A62-26A0E2A241CD}" dt="2026-05-14T00:44:36.306" v="442" actId="26606"/>
          <ac:spMkLst>
            <pc:docMk/>
            <pc:sldMk cId="880430351" sldId="265"/>
            <ac:spMk id="12" creationId="{5B7778FC-632E-4DCA-A7CB-0D7731CCF970}"/>
          </ac:spMkLst>
        </pc:spChg>
        <pc:spChg chg="add">
          <ac:chgData name="Cecile Robertson" userId="60d9e854ded97a0d" providerId="LiveId" clId="{65D81530-A6A4-40A2-9A62-26A0E2A241CD}" dt="2026-05-14T00:44:36.306" v="442" actId="26606"/>
          <ac:spMkLst>
            <pc:docMk/>
            <pc:sldMk cId="880430351" sldId="265"/>
            <ac:spMk id="14" creationId="{FA23A907-97FB-4A8F-880A-DD77401C4296}"/>
          </ac:spMkLst>
        </pc:spChg>
      </pc:sldChg>
      <pc:sldChg chg="addSp modSp new mod setBg">
        <pc:chgData name="Cecile Robertson" userId="60d9e854ded97a0d" providerId="LiveId" clId="{65D81530-A6A4-40A2-9A62-26A0E2A241CD}" dt="2026-05-14T00:46:32.824" v="468" actId="115"/>
        <pc:sldMkLst>
          <pc:docMk/>
          <pc:sldMk cId="4152173113" sldId="266"/>
        </pc:sldMkLst>
        <pc:spChg chg="mod">
          <ac:chgData name="Cecile Robertson" userId="60d9e854ded97a0d" providerId="LiveId" clId="{65D81530-A6A4-40A2-9A62-26A0E2A241CD}" dt="2026-05-14T00:46:32.824" v="468" actId="115"/>
          <ac:spMkLst>
            <pc:docMk/>
            <pc:sldMk cId="4152173113" sldId="266"/>
            <ac:spMk id="2" creationId="{B30022AC-D848-0ADC-6508-72C70537C437}"/>
          </ac:spMkLst>
        </pc:spChg>
        <pc:spChg chg="mod">
          <ac:chgData name="Cecile Robertson" userId="60d9e854ded97a0d" providerId="LiveId" clId="{65D81530-A6A4-40A2-9A62-26A0E2A241CD}" dt="2026-05-14T00:46:12.133" v="463" actId="14100"/>
          <ac:spMkLst>
            <pc:docMk/>
            <pc:sldMk cId="4152173113" sldId="266"/>
            <ac:spMk id="3" creationId="{A74567F2-BF89-9DC9-0CE6-5F1AAC69CF5B}"/>
          </ac:spMkLst>
        </pc:spChg>
        <pc:spChg chg="add">
          <ac:chgData name="Cecile Robertson" userId="60d9e854ded97a0d" providerId="LiveId" clId="{65D81530-A6A4-40A2-9A62-26A0E2A241CD}" dt="2026-05-14T00:45:44.098" v="452" actId="26606"/>
          <ac:spMkLst>
            <pc:docMk/>
            <pc:sldMk cId="4152173113" sldId="266"/>
            <ac:spMk id="10" creationId="{460B0EFB-53ED-4F35-B05D-F658EA021C65}"/>
          </ac:spMkLst>
        </pc:spChg>
        <pc:spChg chg="add">
          <ac:chgData name="Cecile Robertson" userId="60d9e854ded97a0d" providerId="LiveId" clId="{65D81530-A6A4-40A2-9A62-26A0E2A241CD}" dt="2026-05-14T00:45:44.098" v="452" actId="26606"/>
          <ac:spMkLst>
            <pc:docMk/>
            <pc:sldMk cId="4152173113" sldId="266"/>
            <ac:spMk id="12" creationId="{835EF3DD-7D43-4A27-8967-A92FD8CC9365}"/>
          </ac:spMkLst>
        </pc:spChg>
        <pc:picChg chg="add mod ord">
          <ac:chgData name="Cecile Robertson" userId="60d9e854ded97a0d" providerId="LiveId" clId="{65D81530-A6A4-40A2-9A62-26A0E2A241CD}" dt="2026-05-14T00:46:26.981" v="466" actId="1076"/>
          <ac:picMkLst>
            <pc:docMk/>
            <pc:sldMk cId="4152173113" sldId="266"/>
            <ac:picMk id="5" creationId="{6A6AEDF2-6F60-991D-7799-EE4F8350E4D6}"/>
          </ac:picMkLst>
        </pc:picChg>
      </pc:sldChg>
      <pc:sldChg chg="addSp delSp modSp new mod setBg">
        <pc:chgData name="Cecile Robertson" userId="60d9e854ded97a0d" providerId="LiveId" clId="{65D81530-A6A4-40A2-9A62-26A0E2A241CD}" dt="2026-05-14T00:57:43.098" v="701" actId="26606"/>
        <pc:sldMkLst>
          <pc:docMk/>
          <pc:sldMk cId="1420180499" sldId="267"/>
        </pc:sldMkLst>
        <pc:spChg chg="mod">
          <ac:chgData name="Cecile Robertson" userId="60d9e854ded97a0d" providerId="LiveId" clId="{65D81530-A6A4-40A2-9A62-26A0E2A241CD}" dt="2026-05-14T00:57:43.098" v="701" actId="26606"/>
          <ac:spMkLst>
            <pc:docMk/>
            <pc:sldMk cId="1420180499" sldId="267"/>
            <ac:spMk id="2" creationId="{CCCC306D-C069-BEF9-5F1B-E0CACAD88823}"/>
          </ac:spMkLst>
        </pc:spChg>
        <pc:spChg chg="del mod">
          <ac:chgData name="Cecile Robertson" userId="60d9e854ded97a0d" providerId="LiveId" clId="{65D81530-A6A4-40A2-9A62-26A0E2A241CD}" dt="2026-05-14T00:57:43.098" v="701" actId="26606"/>
          <ac:spMkLst>
            <pc:docMk/>
            <pc:sldMk cId="1420180499" sldId="267"/>
            <ac:spMk id="3" creationId="{11E01DC8-E505-51A0-1798-D79AF8E5A7E8}"/>
          </ac:spMkLst>
        </pc:spChg>
        <pc:spChg chg="add del">
          <ac:chgData name="Cecile Robertson" userId="60d9e854ded97a0d" providerId="LiveId" clId="{65D81530-A6A4-40A2-9A62-26A0E2A241CD}" dt="2026-05-14T00:57:43.098" v="701" actId="26606"/>
          <ac:spMkLst>
            <pc:docMk/>
            <pc:sldMk cId="1420180499" sldId="267"/>
            <ac:spMk id="8" creationId="{C2554CA6-288E-4202-BC52-2E5A8F0C0AED}"/>
          </ac:spMkLst>
        </pc:spChg>
        <pc:spChg chg="add del">
          <ac:chgData name="Cecile Robertson" userId="60d9e854ded97a0d" providerId="LiveId" clId="{65D81530-A6A4-40A2-9A62-26A0E2A241CD}" dt="2026-05-14T00:57:43.098" v="701" actId="26606"/>
          <ac:spMkLst>
            <pc:docMk/>
            <pc:sldMk cId="1420180499" sldId="267"/>
            <ac:spMk id="10" creationId="{B10BB131-AC8E-4A8E-A5D1-36260F720C3B}"/>
          </ac:spMkLst>
        </pc:spChg>
        <pc:spChg chg="add del">
          <ac:chgData name="Cecile Robertson" userId="60d9e854ded97a0d" providerId="LiveId" clId="{65D81530-A6A4-40A2-9A62-26A0E2A241CD}" dt="2026-05-14T00:57:43.098" v="701" actId="26606"/>
          <ac:spMkLst>
            <pc:docMk/>
            <pc:sldMk cId="1420180499" sldId="267"/>
            <ac:spMk id="12" creationId="{5B7778FC-632E-4DCA-A7CB-0D7731CCF970}"/>
          </ac:spMkLst>
        </pc:spChg>
        <pc:spChg chg="add del">
          <ac:chgData name="Cecile Robertson" userId="60d9e854ded97a0d" providerId="LiveId" clId="{65D81530-A6A4-40A2-9A62-26A0E2A241CD}" dt="2026-05-14T00:57:43.098" v="701" actId="26606"/>
          <ac:spMkLst>
            <pc:docMk/>
            <pc:sldMk cId="1420180499" sldId="267"/>
            <ac:spMk id="14" creationId="{FA23A907-97FB-4A8F-880A-DD77401C4296}"/>
          </ac:spMkLst>
        </pc:spChg>
        <pc:spChg chg="add">
          <ac:chgData name="Cecile Robertson" userId="60d9e854ded97a0d" providerId="LiveId" clId="{65D81530-A6A4-40A2-9A62-26A0E2A241CD}" dt="2026-05-14T00:57:43.098" v="701" actId="26606"/>
          <ac:spMkLst>
            <pc:docMk/>
            <pc:sldMk cId="1420180499" sldId="267"/>
            <ac:spMk id="21" creationId="{B50AB553-2A96-4A92-96F2-93548E096954}"/>
          </ac:spMkLst>
        </pc:spChg>
        <pc:graphicFrameChg chg="add">
          <ac:chgData name="Cecile Robertson" userId="60d9e854ded97a0d" providerId="LiveId" clId="{65D81530-A6A4-40A2-9A62-26A0E2A241CD}" dt="2026-05-14T00:57:43.098" v="701" actId="26606"/>
          <ac:graphicFrameMkLst>
            <pc:docMk/>
            <pc:sldMk cId="1420180499" sldId="267"/>
            <ac:graphicFrameMk id="16" creationId="{3CF5C6F3-B781-713B-80F8-12101262D2A3}"/>
          </ac:graphicFrameMkLst>
        </pc:graphicFrameChg>
        <pc:picChg chg="add">
          <ac:chgData name="Cecile Robertson" userId="60d9e854ded97a0d" providerId="LiveId" clId="{65D81530-A6A4-40A2-9A62-26A0E2A241CD}" dt="2026-05-14T00:57:43.098" v="701" actId="26606"/>
          <ac:picMkLst>
            <pc:docMk/>
            <pc:sldMk cId="1420180499" sldId="267"/>
            <ac:picMk id="17" creationId="{0BCC0EDE-A70F-B4D1-1457-1086E77349F1}"/>
          </ac:picMkLst>
        </pc:picChg>
      </pc:sldChg>
      <pc:sldChg chg="addSp delSp modSp new del mod setBg">
        <pc:chgData name="Cecile Robertson" userId="60d9e854ded97a0d" providerId="LiveId" clId="{65D81530-A6A4-40A2-9A62-26A0E2A241CD}" dt="2026-05-14T00:54:01.429" v="609" actId="2696"/>
        <pc:sldMkLst>
          <pc:docMk/>
          <pc:sldMk cId="288475413" sldId="268"/>
        </pc:sldMkLst>
        <pc:spChg chg="mod">
          <ac:chgData name="Cecile Robertson" userId="60d9e854ded97a0d" providerId="LiveId" clId="{65D81530-A6A4-40A2-9A62-26A0E2A241CD}" dt="2026-05-14T00:53:31.448" v="602" actId="26606"/>
          <ac:spMkLst>
            <pc:docMk/>
            <pc:sldMk cId="288475413" sldId="268"/>
            <ac:spMk id="2" creationId="{8F26F8E3-4497-D5F0-2303-D1440E2D12F9}"/>
          </ac:spMkLst>
        </pc:spChg>
        <pc:spChg chg="del">
          <ac:chgData name="Cecile Robertson" userId="60d9e854ded97a0d" providerId="LiveId" clId="{65D81530-A6A4-40A2-9A62-26A0E2A241CD}" dt="2026-05-14T00:52:47.218" v="597"/>
          <ac:spMkLst>
            <pc:docMk/>
            <pc:sldMk cId="288475413" sldId="268"/>
            <ac:spMk id="3" creationId="{CB381491-172F-FA9D-8DAB-E03532CDC9ED}"/>
          </ac:spMkLst>
        </pc:spChg>
        <pc:spChg chg="add mod">
          <ac:chgData name="Cecile Robertson" userId="60d9e854ded97a0d" providerId="LiveId" clId="{65D81530-A6A4-40A2-9A62-26A0E2A241CD}" dt="2026-05-14T00:53:55.672" v="608" actId="27636"/>
          <ac:spMkLst>
            <pc:docMk/>
            <pc:sldMk cId="288475413" sldId="268"/>
            <ac:spMk id="4" creationId="{D995C6AE-178D-F41C-1905-AF94B6953A67}"/>
          </ac:spMkLst>
        </pc:spChg>
        <pc:spChg chg="add del mod">
          <ac:chgData name="Cecile Robertson" userId="60d9e854ded97a0d" providerId="LiveId" clId="{65D81530-A6A4-40A2-9A62-26A0E2A241CD}" dt="2026-05-14T00:53:22.440" v="601" actId="21"/>
          <ac:spMkLst>
            <pc:docMk/>
            <pc:sldMk cId="288475413" sldId="268"/>
            <ac:spMk id="5" creationId="{0BEEF7A0-E13B-1789-0063-D290478D121A}"/>
          </ac:spMkLst>
        </pc:spChg>
        <pc:spChg chg="add mod">
          <ac:chgData name="Cecile Robertson" userId="60d9e854ded97a0d" providerId="LiveId" clId="{65D81530-A6A4-40A2-9A62-26A0E2A241CD}" dt="2026-05-14T00:53:55.672" v="608" actId="27636"/>
          <ac:spMkLst>
            <pc:docMk/>
            <pc:sldMk cId="288475413" sldId="268"/>
            <ac:spMk id="6" creationId="{DB73B7C6-A180-1A12-9BF7-57EECB5150B4}"/>
          </ac:spMkLst>
        </pc:spChg>
        <pc:spChg chg="add">
          <ac:chgData name="Cecile Robertson" userId="60d9e854ded97a0d" providerId="LiveId" clId="{65D81530-A6A4-40A2-9A62-26A0E2A241CD}" dt="2026-05-14T00:53:31.448" v="602" actId="26606"/>
          <ac:spMkLst>
            <pc:docMk/>
            <pc:sldMk cId="288475413" sldId="268"/>
            <ac:spMk id="9" creationId="{C2554CA6-288E-4202-BC52-2E5A8F0C0AED}"/>
          </ac:spMkLst>
        </pc:spChg>
        <pc:spChg chg="add">
          <ac:chgData name="Cecile Robertson" userId="60d9e854ded97a0d" providerId="LiveId" clId="{65D81530-A6A4-40A2-9A62-26A0E2A241CD}" dt="2026-05-14T00:53:31.448" v="602" actId="26606"/>
          <ac:spMkLst>
            <pc:docMk/>
            <pc:sldMk cId="288475413" sldId="268"/>
            <ac:spMk id="11" creationId="{B10BB131-AC8E-4A8E-A5D1-36260F720C3B}"/>
          </ac:spMkLst>
        </pc:spChg>
        <pc:spChg chg="add">
          <ac:chgData name="Cecile Robertson" userId="60d9e854ded97a0d" providerId="LiveId" clId="{65D81530-A6A4-40A2-9A62-26A0E2A241CD}" dt="2026-05-14T00:53:31.448" v="602" actId="26606"/>
          <ac:spMkLst>
            <pc:docMk/>
            <pc:sldMk cId="288475413" sldId="268"/>
            <ac:spMk id="13" creationId="{5B7778FC-632E-4DCA-A7CB-0D7731CCF970}"/>
          </ac:spMkLst>
        </pc:spChg>
        <pc:spChg chg="add">
          <ac:chgData name="Cecile Robertson" userId="60d9e854ded97a0d" providerId="LiveId" clId="{65D81530-A6A4-40A2-9A62-26A0E2A241CD}" dt="2026-05-14T00:53:31.448" v="602" actId="26606"/>
          <ac:spMkLst>
            <pc:docMk/>
            <pc:sldMk cId="288475413" sldId="268"/>
            <ac:spMk id="15" creationId="{FA23A907-97FB-4A8F-880A-DD77401C4296}"/>
          </ac:spMkLst>
        </pc:spChg>
      </pc:sldChg>
      <pc:sldChg chg="addSp delSp modSp new mod setBg">
        <pc:chgData name="Cecile Robertson" userId="60d9e854ded97a0d" providerId="LiveId" clId="{65D81530-A6A4-40A2-9A62-26A0E2A241CD}" dt="2026-05-14T00:57:09.887" v="699" actId="255"/>
        <pc:sldMkLst>
          <pc:docMk/>
          <pc:sldMk cId="1263813411" sldId="268"/>
        </pc:sldMkLst>
        <pc:spChg chg="mod">
          <ac:chgData name="Cecile Robertson" userId="60d9e854ded97a0d" providerId="LiveId" clId="{65D81530-A6A4-40A2-9A62-26A0E2A241CD}" dt="2026-05-14T00:56:19.929" v="689" actId="26606"/>
          <ac:spMkLst>
            <pc:docMk/>
            <pc:sldMk cId="1263813411" sldId="268"/>
            <ac:spMk id="2" creationId="{61705987-C3CA-AFF5-545A-53133B5F6DE0}"/>
          </ac:spMkLst>
        </pc:spChg>
        <pc:spChg chg="del">
          <ac:chgData name="Cecile Robertson" userId="60d9e854ded97a0d" providerId="LiveId" clId="{65D81530-A6A4-40A2-9A62-26A0E2A241CD}" dt="2026-05-14T00:55:16.811" v="680"/>
          <ac:spMkLst>
            <pc:docMk/>
            <pc:sldMk cId="1263813411" sldId="268"/>
            <ac:spMk id="3" creationId="{0116F362-9428-221B-70B9-02C3F107EE83}"/>
          </ac:spMkLst>
        </pc:spChg>
        <pc:spChg chg="add mod">
          <ac:chgData name="Cecile Robertson" userId="60d9e854ded97a0d" providerId="LiveId" clId="{65D81530-A6A4-40A2-9A62-26A0E2A241CD}" dt="2026-05-14T00:57:09.887" v="699" actId="255"/>
          <ac:spMkLst>
            <pc:docMk/>
            <pc:sldMk cId="1263813411" sldId="268"/>
            <ac:spMk id="4" creationId="{11316358-54BD-1E78-E4B3-C22CFA7ADD72}"/>
          </ac:spMkLst>
        </pc:spChg>
        <pc:spChg chg="add del">
          <ac:chgData name="Cecile Robertson" userId="60d9e854ded97a0d" providerId="LiveId" clId="{65D81530-A6A4-40A2-9A62-26A0E2A241CD}" dt="2026-05-14T00:56:19.929" v="689" actId="26606"/>
          <ac:spMkLst>
            <pc:docMk/>
            <pc:sldMk cId="1263813411" sldId="268"/>
            <ac:spMk id="9" creationId="{F837543A-6020-4505-A233-C9DB4BF74011}"/>
          </ac:spMkLst>
        </pc:spChg>
        <pc:spChg chg="add del">
          <ac:chgData name="Cecile Robertson" userId="60d9e854ded97a0d" providerId="LiveId" clId="{65D81530-A6A4-40A2-9A62-26A0E2A241CD}" dt="2026-05-14T00:56:19.929" v="689" actId="26606"/>
          <ac:spMkLst>
            <pc:docMk/>
            <pc:sldMk cId="1263813411" sldId="268"/>
            <ac:spMk id="11" creationId="{35B16301-FB18-48BA-A6DD-C37CAF6F9A18}"/>
          </ac:spMkLst>
        </pc:spChg>
        <pc:spChg chg="add del">
          <ac:chgData name="Cecile Robertson" userId="60d9e854ded97a0d" providerId="LiveId" clId="{65D81530-A6A4-40A2-9A62-26A0E2A241CD}" dt="2026-05-14T00:56:19.929" v="689" actId="26606"/>
          <ac:spMkLst>
            <pc:docMk/>
            <pc:sldMk cId="1263813411" sldId="268"/>
            <ac:spMk id="13" creationId="{C3C0D90E-074A-4F52-9B11-B52BEF4BCBE5}"/>
          </ac:spMkLst>
        </pc:spChg>
        <pc:spChg chg="add">
          <ac:chgData name="Cecile Robertson" userId="60d9e854ded97a0d" providerId="LiveId" clId="{65D81530-A6A4-40A2-9A62-26A0E2A241CD}" dt="2026-05-14T00:55:23.234" v="681" actId="26606"/>
          <ac:spMkLst>
            <pc:docMk/>
            <pc:sldMk cId="1263813411" sldId="268"/>
            <ac:spMk id="15" creationId="{CABBD4C1-E6F8-46F6-8152-A8A97490BF4D}"/>
          </ac:spMkLst>
        </pc:spChg>
        <pc:spChg chg="add del">
          <ac:chgData name="Cecile Robertson" userId="60d9e854ded97a0d" providerId="LiveId" clId="{65D81530-A6A4-40A2-9A62-26A0E2A241CD}" dt="2026-05-14T00:56:19.929" v="689" actId="26606"/>
          <ac:spMkLst>
            <pc:docMk/>
            <pc:sldMk cId="1263813411" sldId="268"/>
            <ac:spMk id="17" creationId="{83BA5EF5-1FE9-4BF9-83BB-269BCDDF6156}"/>
          </ac:spMkLst>
        </pc:spChg>
        <pc:spChg chg="add">
          <ac:chgData name="Cecile Robertson" userId="60d9e854ded97a0d" providerId="LiveId" clId="{65D81530-A6A4-40A2-9A62-26A0E2A241CD}" dt="2026-05-14T00:55:23.234" v="681" actId="26606"/>
          <ac:spMkLst>
            <pc:docMk/>
            <pc:sldMk cId="1263813411" sldId="268"/>
            <ac:spMk id="21" creationId="{88853921-7BC9-4BDE-ACAB-133C683C82D6}"/>
          </ac:spMkLst>
        </pc:spChg>
        <pc:spChg chg="add del">
          <ac:chgData name="Cecile Robertson" userId="60d9e854ded97a0d" providerId="LiveId" clId="{65D81530-A6A4-40A2-9A62-26A0E2A241CD}" dt="2026-05-14T00:56:19.929" v="689" actId="26606"/>
          <ac:spMkLst>
            <pc:docMk/>
            <pc:sldMk cId="1263813411" sldId="268"/>
            <ac:spMk id="23" creationId="{09192968-3AE7-4470-A61C-97294BB92731}"/>
          </ac:spMkLst>
        </pc:spChg>
        <pc:spChg chg="add del">
          <ac:chgData name="Cecile Robertson" userId="60d9e854ded97a0d" providerId="LiveId" clId="{65D81530-A6A4-40A2-9A62-26A0E2A241CD}" dt="2026-05-14T00:56:19.929" v="689" actId="26606"/>
          <ac:spMkLst>
            <pc:docMk/>
            <pc:sldMk cId="1263813411" sldId="268"/>
            <ac:spMk id="25" creationId="{3AB72E55-43E4-4356-BFE8-E2102CB0B505}"/>
          </ac:spMkLst>
        </pc:spChg>
        <pc:spChg chg="add">
          <ac:chgData name="Cecile Robertson" userId="60d9e854ded97a0d" providerId="LiveId" clId="{65D81530-A6A4-40A2-9A62-26A0E2A241CD}" dt="2026-05-14T00:56:19.929" v="689" actId="26606"/>
          <ac:spMkLst>
            <pc:docMk/>
            <pc:sldMk cId="1263813411" sldId="268"/>
            <ac:spMk id="30" creationId="{1BB867FF-FC45-48F7-8104-F89BE54909F1}"/>
          </ac:spMkLst>
        </pc:spChg>
        <pc:spChg chg="add">
          <ac:chgData name="Cecile Robertson" userId="60d9e854ded97a0d" providerId="LiveId" clId="{65D81530-A6A4-40A2-9A62-26A0E2A241CD}" dt="2026-05-14T00:56:19.929" v="689" actId="26606"/>
          <ac:spMkLst>
            <pc:docMk/>
            <pc:sldMk cId="1263813411" sldId="268"/>
            <ac:spMk id="32" creationId="{8BB56887-D0D5-4F0C-9E19-7247EB83C8B7}"/>
          </ac:spMkLst>
        </pc:spChg>
      </pc:sldChg>
      <pc:sldChg chg="new del">
        <pc:chgData name="Cecile Robertson" userId="60d9e854ded97a0d" providerId="LiveId" clId="{65D81530-A6A4-40A2-9A62-26A0E2A241CD}" dt="2026-05-14T00:57:53.700" v="702" actId="2696"/>
        <pc:sldMkLst>
          <pc:docMk/>
          <pc:sldMk cId="21603665" sldId="269"/>
        </pc:sldMkLst>
      </pc:sldChg>
      <pc:sldChg chg="addSp delSp modSp new mod setBg">
        <pc:chgData name="Cecile Robertson" userId="60d9e854ded97a0d" providerId="LiveId" clId="{65D81530-A6A4-40A2-9A62-26A0E2A241CD}" dt="2026-05-14T01:02:39.075" v="784" actId="20577"/>
        <pc:sldMkLst>
          <pc:docMk/>
          <pc:sldMk cId="37124834" sldId="269"/>
        </pc:sldMkLst>
        <pc:spChg chg="mod">
          <ac:chgData name="Cecile Robertson" userId="60d9e854ded97a0d" providerId="LiveId" clId="{65D81530-A6A4-40A2-9A62-26A0E2A241CD}" dt="2026-05-14T01:00:50.184" v="736" actId="26606"/>
          <ac:spMkLst>
            <pc:docMk/>
            <pc:sldMk cId="37124834" sldId="269"/>
            <ac:spMk id="2" creationId="{7DD63709-D035-9EBE-3C39-8855DDDF1760}"/>
          </ac:spMkLst>
        </pc:spChg>
        <pc:spChg chg="del mod">
          <ac:chgData name="Cecile Robertson" userId="60d9e854ded97a0d" providerId="LiveId" clId="{65D81530-A6A4-40A2-9A62-26A0E2A241CD}" dt="2026-05-14T01:00:45.581" v="735"/>
          <ac:spMkLst>
            <pc:docMk/>
            <pc:sldMk cId="37124834" sldId="269"/>
            <ac:spMk id="3" creationId="{454E6647-0BE9-A247-2CEF-CF6AFF29ED0F}"/>
          </ac:spMkLst>
        </pc:spChg>
        <pc:spChg chg="add mod">
          <ac:chgData name="Cecile Robertson" userId="60d9e854ded97a0d" providerId="LiveId" clId="{65D81530-A6A4-40A2-9A62-26A0E2A241CD}" dt="2026-05-14T01:02:39.075" v="784" actId="20577"/>
          <ac:spMkLst>
            <pc:docMk/>
            <pc:sldMk cId="37124834" sldId="269"/>
            <ac:spMk id="4" creationId="{C8048F20-93D1-C7C7-A09E-BF46D29A3FB1}"/>
          </ac:spMkLst>
        </pc:spChg>
        <pc:spChg chg="add">
          <ac:chgData name="Cecile Robertson" userId="60d9e854ded97a0d" providerId="LiveId" clId="{65D81530-A6A4-40A2-9A62-26A0E2A241CD}" dt="2026-05-14T01:00:50.184" v="736" actId="26606"/>
          <ac:spMkLst>
            <pc:docMk/>
            <pc:sldMk cId="37124834" sldId="269"/>
            <ac:spMk id="9" creationId="{907EF6B7-1338-4443-8C46-6A318D952DFD}"/>
          </ac:spMkLst>
        </pc:spChg>
        <pc:spChg chg="add">
          <ac:chgData name="Cecile Robertson" userId="60d9e854ded97a0d" providerId="LiveId" clId="{65D81530-A6A4-40A2-9A62-26A0E2A241CD}" dt="2026-05-14T01:00:50.184" v="736" actId="26606"/>
          <ac:spMkLst>
            <pc:docMk/>
            <pc:sldMk cId="37124834" sldId="269"/>
            <ac:spMk id="11" creationId="{DAAE4CDD-124C-4DCF-9584-B6033B545DD5}"/>
          </ac:spMkLst>
        </pc:spChg>
        <pc:spChg chg="add">
          <ac:chgData name="Cecile Robertson" userId="60d9e854ded97a0d" providerId="LiveId" clId="{65D81530-A6A4-40A2-9A62-26A0E2A241CD}" dt="2026-05-14T01:00:50.184" v="736" actId="26606"/>
          <ac:spMkLst>
            <pc:docMk/>
            <pc:sldMk cId="37124834" sldId="269"/>
            <ac:spMk id="13" creationId="{081E4A58-353D-44AE-B2FC-2A74E2E400F7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1978248-3A80-41A4-B528-DDB0D62BC47E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0E594FA7-2244-41EA-9244-30DC825F2286}">
      <dgm:prSet/>
      <dgm:spPr/>
      <dgm:t>
        <a:bodyPr/>
        <a:lstStyle/>
        <a:p>
          <a:r>
            <a:rPr lang="en-US" b="1" i="0" baseline="0" dirty="0" err="1"/>
            <a:t>Compréhension</a:t>
          </a:r>
          <a:r>
            <a:rPr lang="en-US" b="1" i="0" baseline="0" dirty="0"/>
            <a:t> </a:t>
          </a:r>
          <a:r>
            <a:rPr lang="en-US" b="1" i="0" baseline="0" dirty="0" err="1"/>
            <a:t>orale</a:t>
          </a:r>
          <a:r>
            <a:rPr lang="en-US" b="0" i="0" baseline="0" dirty="0"/>
            <a:t> : </a:t>
          </a:r>
          <a:r>
            <a:rPr lang="en-US" b="0" i="0" baseline="0" dirty="0" err="1"/>
            <a:t>Comprendre</a:t>
          </a:r>
          <a:r>
            <a:rPr lang="en-US" b="0" i="0" baseline="0" dirty="0"/>
            <a:t> des explications </a:t>
          </a:r>
          <a:r>
            <a:rPr lang="en-US" b="0" i="0" baseline="0" dirty="0" err="1"/>
            <a:t>culturelles</a:t>
          </a:r>
          <a:r>
            <a:rPr lang="en-US" b="0" i="0" baseline="0" dirty="0"/>
            <a:t> et des </a:t>
          </a:r>
          <a:r>
            <a:rPr lang="en-US" b="0" i="0" baseline="0" dirty="0" err="1"/>
            <a:t>vidéos</a:t>
          </a:r>
          <a:r>
            <a:rPr lang="en-US" b="0" i="0" baseline="0" dirty="0"/>
            <a:t> </a:t>
          </a:r>
          <a:r>
            <a:rPr lang="en-US" b="0" i="0" baseline="0" dirty="0" err="1"/>
            <a:t>authentiques</a:t>
          </a:r>
          <a:r>
            <a:rPr lang="en-US" b="0" i="0" baseline="0" dirty="0"/>
            <a:t> sur les traditions du 1er </a:t>
          </a:r>
          <a:r>
            <a:rPr lang="en-US" b="0" i="0" baseline="0" dirty="0" err="1"/>
            <a:t>avril</a:t>
          </a:r>
          <a:r>
            <a:rPr lang="en-US" b="0" i="0" baseline="0" dirty="0"/>
            <a:t>.</a:t>
          </a:r>
          <a:endParaRPr lang="en-US" dirty="0"/>
        </a:p>
      </dgm:t>
    </dgm:pt>
    <dgm:pt modelId="{13FFAA2B-03CD-42D6-9109-33E8127FC933}" type="parTrans" cxnId="{BCF882EE-2A57-4129-A910-2B286321DC3D}">
      <dgm:prSet/>
      <dgm:spPr/>
      <dgm:t>
        <a:bodyPr/>
        <a:lstStyle/>
        <a:p>
          <a:endParaRPr lang="en-US"/>
        </a:p>
      </dgm:t>
    </dgm:pt>
    <dgm:pt modelId="{457D6EC9-AE5B-4115-8C46-EBD33653DF0F}" type="sibTrans" cxnId="{BCF882EE-2A57-4129-A910-2B286321DC3D}">
      <dgm:prSet/>
      <dgm:spPr/>
      <dgm:t>
        <a:bodyPr/>
        <a:lstStyle/>
        <a:p>
          <a:endParaRPr lang="en-US"/>
        </a:p>
      </dgm:t>
    </dgm:pt>
    <dgm:pt modelId="{B6B28B0B-3D69-4F8F-8100-5DBDE6EA5CC7}">
      <dgm:prSet/>
      <dgm:spPr/>
      <dgm:t>
        <a:bodyPr/>
        <a:lstStyle/>
        <a:p>
          <a:r>
            <a:rPr lang="en-US" b="1" i="0" baseline="0" dirty="0"/>
            <a:t>Production </a:t>
          </a:r>
          <a:r>
            <a:rPr lang="en-US" b="1" i="0" baseline="0" dirty="0" err="1"/>
            <a:t>orale</a:t>
          </a:r>
          <a:r>
            <a:rPr lang="en-US" b="0" i="0" baseline="0" dirty="0"/>
            <a:t> : </a:t>
          </a:r>
          <a:r>
            <a:rPr lang="en-US" b="0" i="0" baseline="0" dirty="0" err="1"/>
            <a:t>Exprimer</a:t>
          </a:r>
          <a:r>
            <a:rPr lang="en-US" b="0" i="0" baseline="0" dirty="0"/>
            <a:t> des opinions, </a:t>
          </a:r>
          <a:r>
            <a:rPr lang="en-US" b="0" i="0" baseline="0" dirty="0" err="1"/>
            <a:t>raconter</a:t>
          </a:r>
          <a:r>
            <a:rPr lang="en-US" b="0" i="0" baseline="0" dirty="0"/>
            <a:t> des anecdotes et </a:t>
          </a:r>
          <a:r>
            <a:rPr lang="en-US" b="0" i="0" baseline="0" dirty="0" err="1"/>
            <a:t>réagir</a:t>
          </a:r>
          <a:r>
            <a:rPr lang="en-US" b="0" i="0" baseline="0" dirty="0"/>
            <a:t> à des situations </a:t>
          </a:r>
          <a:r>
            <a:rPr lang="en-US" b="0" i="0" baseline="0" dirty="0" err="1"/>
            <a:t>humoristiques</a:t>
          </a:r>
          <a:r>
            <a:rPr lang="en-US" b="0" i="0" baseline="0" dirty="0"/>
            <a:t>.</a:t>
          </a:r>
          <a:endParaRPr lang="en-US" dirty="0"/>
        </a:p>
      </dgm:t>
    </dgm:pt>
    <dgm:pt modelId="{252DE7D6-E73B-41EE-A564-5E21C13018CA}" type="parTrans" cxnId="{DFBC810F-45F8-43D6-894B-98DAC89D6EF5}">
      <dgm:prSet/>
      <dgm:spPr/>
      <dgm:t>
        <a:bodyPr/>
        <a:lstStyle/>
        <a:p>
          <a:endParaRPr lang="en-US"/>
        </a:p>
      </dgm:t>
    </dgm:pt>
    <dgm:pt modelId="{D862105F-0909-40BE-91A5-A59B1DA845A0}" type="sibTrans" cxnId="{DFBC810F-45F8-43D6-894B-98DAC89D6EF5}">
      <dgm:prSet/>
      <dgm:spPr/>
      <dgm:t>
        <a:bodyPr/>
        <a:lstStyle/>
        <a:p>
          <a:endParaRPr lang="en-US"/>
        </a:p>
      </dgm:t>
    </dgm:pt>
    <dgm:pt modelId="{1D626442-8EAF-46DA-8B67-BB4846F083AF}">
      <dgm:prSet/>
      <dgm:spPr/>
      <dgm:t>
        <a:bodyPr/>
        <a:lstStyle/>
        <a:p>
          <a:r>
            <a:rPr lang="en-US" b="1" i="0" baseline="0" dirty="0"/>
            <a:t>Culture francophone : </a:t>
          </a:r>
          <a:r>
            <a:rPr lang="en-US" b="0" i="0" baseline="0" dirty="0" err="1"/>
            <a:t>Découvrir</a:t>
          </a:r>
          <a:r>
            <a:rPr lang="en-US" b="0" i="0" baseline="0" dirty="0"/>
            <a:t> </a:t>
          </a:r>
          <a:r>
            <a:rPr lang="en-US" b="0" i="0" baseline="0" dirty="0" err="1"/>
            <a:t>l’origine</a:t>
          </a:r>
          <a:r>
            <a:rPr lang="en-US" b="0" i="0" baseline="0" dirty="0"/>
            <a:t> et </a:t>
          </a:r>
          <a:r>
            <a:rPr lang="en-US" b="0" i="0" baseline="0" dirty="0" err="1"/>
            <a:t>l’évolution</a:t>
          </a:r>
          <a:r>
            <a:rPr lang="en-US" b="0" i="0" baseline="0" dirty="0"/>
            <a:t> du Poisson </a:t>
          </a:r>
          <a:r>
            <a:rPr lang="en-US" b="0" i="0" baseline="0" dirty="0" err="1"/>
            <a:t>d’avril</a:t>
          </a:r>
          <a:r>
            <a:rPr lang="en-US" b="0" i="0" baseline="0" dirty="0"/>
            <a:t> dans </a:t>
          </a:r>
          <a:r>
            <a:rPr lang="en-US" b="0" i="0" baseline="0" dirty="0" err="1"/>
            <a:t>différents</a:t>
          </a:r>
          <a:r>
            <a:rPr lang="en-US" b="0" i="0" baseline="0" dirty="0"/>
            <a:t> pays francophones.</a:t>
          </a:r>
          <a:endParaRPr lang="en-US" dirty="0"/>
        </a:p>
      </dgm:t>
    </dgm:pt>
    <dgm:pt modelId="{96BE7ACB-BDE5-4271-BBE8-06B154A47F91}" type="parTrans" cxnId="{68356FE9-A40C-4E62-82F1-A456A5C895DE}">
      <dgm:prSet/>
      <dgm:spPr/>
      <dgm:t>
        <a:bodyPr/>
        <a:lstStyle/>
        <a:p>
          <a:endParaRPr lang="en-US"/>
        </a:p>
      </dgm:t>
    </dgm:pt>
    <dgm:pt modelId="{52802DA6-05E1-4B27-8CA2-7BCEF6DD8411}" type="sibTrans" cxnId="{68356FE9-A40C-4E62-82F1-A456A5C895DE}">
      <dgm:prSet/>
      <dgm:spPr/>
      <dgm:t>
        <a:bodyPr/>
        <a:lstStyle/>
        <a:p>
          <a:endParaRPr lang="en-US"/>
        </a:p>
      </dgm:t>
    </dgm:pt>
    <dgm:pt modelId="{48CA906C-1112-4950-A63C-16B78EF408B0}" type="pres">
      <dgm:prSet presAssocID="{91978248-3A80-41A4-B528-DDB0D62BC47E}" presName="diagram" presStyleCnt="0">
        <dgm:presLayoutVars>
          <dgm:dir/>
          <dgm:resizeHandles val="exact"/>
        </dgm:presLayoutVars>
      </dgm:prSet>
      <dgm:spPr/>
    </dgm:pt>
    <dgm:pt modelId="{06F58F44-D10A-477D-BFE7-565F8F160CB8}" type="pres">
      <dgm:prSet presAssocID="{0E594FA7-2244-41EA-9244-30DC825F2286}" presName="node" presStyleLbl="node1" presStyleIdx="0" presStyleCnt="3">
        <dgm:presLayoutVars>
          <dgm:bulletEnabled val="1"/>
        </dgm:presLayoutVars>
      </dgm:prSet>
      <dgm:spPr/>
    </dgm:pt>
    <dgm:pt modelId="{AED6A47F-3354-47F7-B507-F21DAD1C5EA2}" type="pres">
      <dgm:prSet presAssocID="{457D6EC9-AE5B-4115-8C46-EBD33653DF0F}" presName="sibTrans" presStyleCnt="0"/>
      <dgm:spPr/>
    </dgm:pt>
    <dgm:pt modelId="{19A277CD-4D59-4F84-9731-EFA2E86BCA43}" type="pres">
      <dgm:prSet presAssocID="{B6B28B0B-3D69-4F8F-8100-5DBDE6EA5CC7}" presName="node" presStyleLbl="node1" presStyleIdx="1" presStyleCnt="3">
        <dgm:presLayoutVars>
          <dgm:bulletEnabled val="1"/>
        </dgm:presLayoutVars>
      </dgm:prSet>
      <dgm:spPr/>
    </dgm:pt>
    <dgm:pt modelId="{15E7932C-282F-4FB4-B7A2-4993C2B61333}" type="pres">
      <dgm:prSet presAssocID="{D862105F-0909-40BE-91A5-A59B1DA845A0}" presName="sibTrans" presStyleCnt="0"/>
      <dgm:spPr/>
    </dgm:pt>
    <dgm:pt modelId="{1C840EE3-5BEB-4AD6-BC3A-F54F04686AD4}" type="pres">
      <dgm:prSet presAssocID="{1D626442-8EAF-46DA-8B67-BB4846F083AF}" presName="node" presStyleLbl="node1" presStyleIdx="2" presStyleCnt="3">
        <dgm:presLayoutVars>
          <dgm:bulletEnabled val="1"/>
        </dgm:presLayoutVars>
      </dgm:prSet>
      <dgm:spPr/>
    </dgm:pt>
  </dgm:ptLst>
  <dgm:cxnLst>
    <dgm:cxn modelId="{966D1101-9C14-4EBD-9669-6D5EF70A1415}" type="presOf" srcId="{1D626442-8EAF-46DA-8B67-BB4846F083AF}" destId="{1C840EE3-5BEB-4AD6-BC3A-F54F04686AD4}" srcOrd="0" destOrd="0" presId="urn:microsoft.com/office/officeart/2005/8/layout/default"/>
    <dgm:cxn modelId="{DFBC810F-45F8-43D6-894B-98DAC89D6EF5}" srcId="{91978248-3A80-41A4-B528-DDB0D62BC47E}" destId="{B6B28B0B-3D69-4F8F-8100-5DBDE6EA5CC7}" srcOrd="1" destOrd="0" parTransId="{252DE7D6-E73B-41EE-A564-5E21C13018CA}" sibTransId="{D862105F-0909-40BE-91A5-A59B1DA845A0}"/>
    <dgm:cxn modelId="{F6B70A33-8646-4B48-94E9-0FF1AC8F7EC4}" type="presOf" srcId="{91978248-3A80-41A4-B528-DDB0D62BC47E}" destId="{48CA906C-1112-4950-A63C-16B78EF408B0}" srcOrd="0" destOrd="0" presId="urn:microsoft.com/office/officeart/2005/8/layout/default"/>
    <dgm:cxn modelId="{A2124739-FDA9-4011-924A-88DC696F609C}" type="presOf" srcId="{0E594FA7-2244-41EA-9244-30DC825F2286}" destId="{06F58F44-D10A-477D-BFE7-565F8F160CB8}" srcOrd="0" destOrd="0" presId="urn:microsoft.com/office/officeart/2005/8/layout/default"/>
    <dgm:cxn modelId="{17A32378-0CBF-42C3-B804-AF86F03839A8}" type="presOf" srcId="{B6B28B0B-3D69-4F8F-8100-5DBDE6EA5CC7}" destId="{19A277CD-4D59-4F84-9731-EFA2E86BCA43}" srcOrd="0" destOrd="0" presId="urn:microsoft.com/office/officeart/2005/8/layout/default"/>
    <dgm:cxn modelId="{68356FE9-A40C-4E62-82F1-A456A5C895DE}" srcId="{91978248-3A80-41A4-B528-DDB0D62BC47E}" destId="{1D626442-8EAF-46DA-8B67-BB4846F083AF}" srcOrd="2" destOrd="0" parTransId="{96BE7ACB-BDE5-4271-BBE8-06B154A47F91}" sibTransId="{52802DA6-05E1-4B27-8CA2-7BCEF6DD8411}"/>
    <dgm:cxn modelId="{BCF882EE-2A57-4129-A910-2B286321DC3D}" srcId="{91978248-3A80-41A4-B528-DDB0D62BC47E}" destId="{0E594FA7-2244-41EA-9244-30DC825F2286}" srcOrd="0" destOrd="0" parTransId="{13FFAA2B-03CD-42D6-9109-33E8127FC933}" sibTransId="{457D6EC9-AE5B-4115-8C46-EBD33653DF0F}"/>
    <dgm:cxn modelId="{EECC766B-6B49-48E9-A6DF-B0E8E3021826}" type="presParOf" srcId="{48CA906C-1112-4950-A63C-16B78EF408B0}" destId="{06F58F44-D10A-477D-BFE7-565F8F160CB8}" srcOrd="0" destOrd="0" presId="urn:microsoft.com/office/officeart/2005/8/layout/default"/>
    <dgm:cxn modelId="{342F013C-C99D-492C-8BBC-82C2EBFB5A90}" type="presParOf" srcId="{48CA906C-1112-4950-A63C-16B78EF408B0}" destId="{AED6A47F-3354-47F7-B507-F21DAD1C5EA2}" srcOrd="1" destOrd="0" presId="urn:microsoft.com/office/officeart/2005/8/layout/default"/>
    <dgm:cxn modelId="{407B83CD-60C8-4B0C-8EDF-2E47E44132D5}" type="presParOf" srcId="{48CA906C-1112-4950-A63C-16B78EF408B0}" destId="{19A277CD-4D59-4F84-9731-EFA2E86BCA43}" srcOrd="2" destOrd="0" presId="urn:microsoft.com/office/officeart/2005/8/layout/default"/>
    <dgm:cxn modelId="{D27B81E1-A0AB-4C62-9EC8-E5D4D5FEE6C1}" type="presParOf" srcId="{48CA906C-1112-4950-A63C-16B78EF408B0}" destId="{15E7932C-282F-4FB4-B7A2-4993C2B61333}" srcOrd="3" destOrd="0" presId="urn:microsoft.com/office/officeart/2005/8/layout/default"/>
    <dgm:cxn modelId="{7795D8F2-4F4C-44C3-AF1D-83D8148C6302}" type="presParOf" srcId="{48CA906C-1112-4950-A63C-16B78EF408B0}" destId="{1C840EE3-5BEB-4AD6-BC3A-F54F04686AD4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DA20ACE-CB80-4705-807F-BEF17FF65755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F5C1A91C-D595-4D7A-B375-7CB4B22F4C5F}">
      <dgm:prSet/>
      <dgm:spPr/>
      <dgm:t>
        <a:bodyPr/>
        <a:lstStyle/>
        <a:p>
          <a:r>
            <a:rPr lang="fr-FR"/>
            <a:t>Les élèves préparent un support visuel de leur choix:</a:t>
          </a:r>
          <a:endParaRPr lang="en-US"/>
        </a:p>
      </dgm:t>
    </dgm:pt>
    <dgm:pt modelId="{9FE49020-C4BC-4305-8506-EBB6F92F8F8E}" type="parTrans" cxnId="{6530E4F1-2CC3-4173-B3CC-44B40A88C11C}">
      <dgm:prSet/>
      <dgm:spPr/>
      <dgm:t>
        <a:bodyPr/>
        <a:lstStyle/>
        <a:p>
          <a:endParaRPr lang="en-US"/>
        </a:p>
      </dgm:t>
    </dgm:pt>
    <dgm:pt modelId="{D16BAAEC-6769-4D11-A1A4-D3D1E3875121}" type="sibTrans" cxnId="{6530E4F1-2CC3-4173-B3CC-44B40A88C11C}">
      <dgm:prSet/>
      <dgm:spPr/>
      <dgm:t>
        <a:bodyPr/>
        <a:lstStyle/>
        <a:p>
          <a:endParaRPr lang="en-US"/>
        </a:p>
      </dgm:t>
    </dgm:pt>
    <dgm:pt modelId="{0796E1F4-683E-46AE-9C29-3006F5BFA449}">
      <dgm:prSet/>
      <dgm:spPr/>
      <dgm:t>
        <a:bodyPr/>
        <a:lstStyle/>
        <a:p>
          <a:r>
            <a:rPr lang="fr-FR"/>
            <a:t>diaporama,</a:t>
          </a:r>
          <a:endParaRPr lang="en-US"/>
        </a:p>
      </dgm:t>
    </dgm:pt>
    <dgm:pt modelId="{26A6134D-D864-4BC2-A139-DE4E849CF597}" type="parTrans" cxnId="{DA6361F2-A051-4A46-9E2A-696CAADB8078}">
      <dgm:prSet/>
      <dgm:spPr/>
      <dgm:t>
        <a:bodyPr/>
        <a:lstStyle/>
        <a:p>
          <a:endParaRPr lang="en-US"/>
        </a:p>
      </dgm:t>
    </dgm:pt>
    <dgm:pt modelId="{618876C8-F9DE-4EAB-B096-56F8BEAE9D60}" type="sibTrans" cxnId="{DA6361F2-A051-4A46-9E2A-696CAADB8078}">
      <dgm:prSet/>
      <dgm:spPr/>
      <dgm:t>
        <a:bodyPr/>
        <a:lstStyle/>
        <a:p>
          <a:endParaRPr lang="en-US"/>
        </a:p>
      </dgm:t>
    </dgm:pt>
    <dgm:pt modelId="{5DBE2AE7-D0E1-45BD-90F9-4DD7E26AFF0B}">
      <dgm:prSet/>
      <dgm:spPr/>
      <dgm:t>
        <a:bodyPr/>
        <a:lstStyle/>
        <a:p>
          <a:r>
            <a:rPr lang="fr-FR"/>
            <a:t>affiche numérique,</a:t>
          </a:r>
          <a:endParaRPr lang="en-US"/>
        </a:p>
      </dgm:t>
    </dgm:pt>
    <dgm:pt modelId="{5CB8CABA-D97E-4ABD-A6D9-216859135607}" type="parTrans" cxnId="{4CA0D392-1694-4973-8EE2-AD01371FBE70}">
      <dgm:prSet/>
      <dgm:spPr/>
      <dgm:t>
        <a:bodyPr/>
        <a:lstStyle/>
        <a:p>
          <a:endParaRPr lang="en-US"/>
        </a:p>
      </dgm:t>
    </dgm:pt>
    <dgm:pt modelId="{17484D2C-3B0A-4D2F-99E8-6810A50B6A49}" type="sibTrans" cxnId="{4CA0D392-1694-4973-8EE2-AD01371FBE70}">
      <dgm:prSet/>
      <dgm:spPr/>
      <dgm:t>
        <a:bodyPr/>
        <a:lstStyle/>
        <a:p>
          <a:endParaRPr lang="en-US"/>
        </a:p>
      </dgm:t>
    </dgm:pt>
    <dgm:pt modelId="{5A4F5802-BB1A-4F27-8BBC-480E761357D4}">
      <dgm:prSet/>
      <dgm:spPr/>
      <dgm:t>
        <a:bodyPr/>
        <a:lstStyle/>
        <a:p>
          <a:r>
            <a:rPr lang="fr-FR"/>
            <a:t>capsule vidéo,</a:t>
          </a:r>
          <a:endParaRPr lang="en-US"/>
        </a:p>
      </dgm:t>
    </dgm:pt>
    <dgm:pt modelId="{42308778-D60E-43F5-90EA-C04BEA36FAAA}" type="parTrans" cxnId="{3C67110A-B68F-49AF-ACCE-C556C4FAEAAE}">
      <dgm:prSet/>
      <dgm:spPr/>
      <dgm:t>
        <a:bodyPr/>
        <a:lstStyle/>
        <a:p>
          <a:endParaRPr lang="en-US"/>
        </a:p>
      </dgm:t>
    </dgm:pt>
    <dgm:pt modelId="{351BEBAC-4E74-407C-86B6-156DA5BFE8DA}" type="sibTrans" cxnId="{3C67110A-B68F-49AF-ACCE-C556C4FAEAAE}">
      <dgm:prSet/>
      <dgm:spPr/>
      <dgm:t>
        <a:bodyPr/>
        <a:lstStyle/>
        <a:p>
          <a:endParaRPr lang="en-US"/>
        </a:p>
      </dgm:t>
    </dgm:pt>
    <dgm:pt modelId="{09443012-0F1A-4A9A-A981-CEBB2527541C}">
      <dgm:prSet/>
      <dgm:spPr/>
      <dgm:t>
        <a:bodyPr/>
        <a:lstStyle/>
        <a:p>
          <a:r>
            <a:rPr lang="fr-FR"/>
            <a:t>infographie.</a:t>
          </a:r>
          <a:endParaRPr lang="en-US"/>
        </a:p>
      </dgm:t>
    </dgm:pt>
    <dgm:pt modelId="{4DAFCCD2-2F0B-4A6A-BBED-EA00CD99CA8C}" type="parTrans" cxnId="{F52358B8-0C7C-4A62-A346-4449DD71501A}">
      <dgm:prSet/>
      <dgm:spPr/>
      <dgm:t>
        <a:bodyPr/>
        <a:lstStyle/>
        <a:p>
          <a:endParaRPr lang="en-US"/>
        </a:p>
      </dgm:t>
    </dgm:pt>
    <dgm:pt modelId="{80A89312-FC0D-4445-A2BB-F2B797F996AB}" type="sibTrans" cxnId="{F52358B8-0C7C-4A62-A346-4449DD71501A}">
      <dgm:prSet/>
      <dgm:spPr/>
      <dgm:t>
        <a:bodyPr/>
        <a:lstStyle/>
        <a:p>
          <a:endParaRPr lang="en-US"/>
        </a:p>
      </dgm:t>
    </dgm:pt>
    <dgm:pt modelId="{C087700B-EEAF-483A-8D74-8892466ADCFC}" type="pres">
      <dgm:prSet presAssocID="{BDA20ACE-CB80-4705-807F-BEF17FF65755}" presName="linear" presStyleCnt="0">
        <dgm:presLayoutVars>
          <dgm:animLvl val="lvl"/>
          <dgm:resizeHandles val="exact"/>
        </dgm:presLayoutVars>
      </dgm:prSet>
      <dgm:spPr/>
    </dgm:pt>
    <dgm:pt modelId="{DD37091A-37E2-4CC0-A35E-3844F6189DBA}" type="pres">
      <dgm:prSet presAssocID="{F5C1A91C-D595-4D7A-B375-7CB4B22F4C5F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8B246FB6-1209-4A95-865E-64F87C3565C4}" type="pres">
      <dgm:prSet presAssocID="{D16BAAEC-6769-4D11-A1A4-D3D1E3875121}" presName="spacer" presStyleCnt="0"/>
      <dgm:spPr/>
    </dgm:pt>
    <dgm:pt modelId="{8FA4EC40-B696-4425-813B-A06FFF245876}" type="pres">
      <dgm:prSet presAssocID="{0796E1F4-683E-46AE-9C29-3006F5BFA449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13B12B0E-3EE8-434A-B815-D2A96108322B}" type="pres">
      <dgm:prSet presAssocID="{618876C8-F9DE-4EAB-B096-56F8BEAE9D60}" presName="spacer" presStyleCnt="0"/>
      <dgm:spPr/>
    </dgm:pt>
    <dgm:pt modelId="{9E1C7F13-2602-4381-BD2C-EC395EAC6CF4}" type="pres">
      <dgm:prSet presAssocID="{5DBE2AE7-D0E1-45BD-90F9-4DD7E26AFF0B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6B536DEF-67B7-4814-890B-49325FFAF2D6}" type="pres">
      <dgm:prSet presAssocID="{17484D2C-3B0A-4D2F-99E8-6810A50B6A49}" presName="spacer" presStyleCnt="0"/>
      <dgm:spPr/>
    </dgm:pt>
    <dgm:pt modelId="{C521E36F-CC88-4665-89E4-81A055AD044F}" type="pres">
      <dgm:prSet presAssocID="{5A4F5802-BB1A-4F27-8BBC-480E761357D4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AC536CF0-8DE1-4695-91F4-691E27DCF378}" type="pres">
      <dgm:prSet presAssocID="{351BEBAC-4E74-407C-86B6-156DA5BFE8DA}" presName="spacer" presStyleCnt="0"/>
      <dgm:spPr/>
    </dgm:pt>
    <dgm:pt modelId="{5CE90CD1-73AF-49F5-BBCD-BCCF1B3FC756}" type="pres">
      <dgm:prSet presAssocID="{09443012-0F1A-4A9A-A981-CEBB2527541C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3C67110A-B68F-49AF-ACCE-C556C4FAEAAE}" srcId="{BDA20ACE-CB80-4705-807F-BEF17FF65755}" destId="{5A4F5802-BB1A-4F27-8BBC-480E761357D4}" srcOrd="3" destOrd="0" parTransId="{42308778-D60E-43F5-90EA-C04BEA36FAAA}" sibTransId="{351BEBAC-4E74-407C-86B6-156DA5BFE8DA}"/>
    <dgm:cxn modelId="{84A11D14-0ADF-41BF-A78E-6BF0E53141EB}" type="presOf" srcId="{0796E1F4-683E-46AE-9C29-3006F5BFA449}" destId="{8FA4EC40-B696-4425-813B-A06FFF245876}" srcOrd="0" destOrd="0" presId="urn:microsoft.com/office/officeart/2005/8/layout/vList2"/>
    <dgm:cxn modelId="{86BD3833-93C5-49C4-BA64-E02D703CD98D}" type="presOf" srcId="{BDA20ACE-CB80-4705-807F-BEF17FF65755}" destId="{C087700B-EEAF-483A-8D74-8892466ADCFC}" srcOrd="0" destOrd="0" presId="urn:microsoft.com/office/officeart/2005/8/layout/vList2"/>
    <dgm:cxn modelId="{39931B62-ABAB-4F00-A065-4394A52A75CA}" type="presOf" srcId="{09443012-0F1A-4A9A-A981-CEBB2527541C}" destId="{5CE90CD1-73AF-49F5-BBCD-BCCF1B3FC756}" srcOrd="0" destOrd="0" presId="urn:microsoft.com/office/officeart/2005/8/layout/vList2"/>
    <dgm:cxn modelId="{7F13B862-8C4D-4548-8138-44EA637B2A4B}" type="presOf" srcId="{5DBE2AE7-D0E1-45BD-90F9-4DD7E26AFF0B}" destId="{9E1C7F13-2602-4381-BD2C-EC395EAC6CF4}" srcOrd="0" destOrd="0" presId="urn:microsoft.com/office/officeart/2005/8/layout/vList2"/>
    <dgm:cxn modelId="{4CA0D392-1694-4973-8EE2-AD01371FBE70}" srcId="{BDA20ACE-CB80-4705-807F-BEF17FF65755}" destId="{5DBE2AE7-D0E1-45BD-90F9-4DD7E26AFF0B}" srcOrd="2" destOrd="0" parTransId="{5CB8CABA-D97E-4ABD-A6D9-216859135607}" sibTransId="{17484D2C-3B0A-4D2F-99E8-6810A50B6A49}"/>
    <dgm:cxn modelId="{9743C9A3-A2D0-4F31-99CD-D0699FF6D702}" type="presOf" srcId="{F5C1A91C-D595-4D7A-B375-7CB4B22F4C5F}" destId="{DD37091A-37E2-4CC0-A35E-3844F6189DBA}" srcOrd="0" destOrd="0" presId="urn:microsoft.com/office/officeart/2005/8/layout/vList2"/>
    <dgm:cxn modelId="{F52358B8-0C7C-4A62-A346-4449DD71501A}" srcId="{BDA20ACE-CB80-4705-807F-BEF17FF65755}" destId="{09443012-0F1A-4A9A-A981-CEBB2527541C}" srcOrd="4" destOrd="0" parTransId="{4DAFCCD2-2F0B-4A6A-BBED-EA00CD99CA8C}" sibTransId="{80A89312-FC0D-4445-A2BB-F2B797F996AB}"/>
    <dgm:cxn modelId="{B661B8EB-7D8B-41E3-84F2-B10EC20DE164}" type="presOf" srcId="{5A4F5802-BB1A-4F27-8BBC-480E761357D4}" destId="{C521E36F-CC88-4665-89E4-81A055AD044F}" srcOrd="0" destOrd="0" presId="urn:microsoft.com/office/officeart/2005/8/layout/vList2"/>
    <dgm:cxn modelId="{6530E4F1-2CC3-4173-B3CC-44B40A88C11C}" srcId="{BDA20ACE-CB80-4705-807F-BEF17FF65755}" destId="{F5C1A91C-D595-4D7A-B375-7CB4B22F4C5F}" srcOrd="0" destOrd="0" parTransId="{9FE49020-C4BC-4305-8506-EBB6F92F8F8E}" sibTransId="{D16BAAEC-6769-4D11-A1A4-D3D1E3875121}"/>
    <dgm:cxn modelId="{DA6361F2-A051-4A46-9E2A-696CAADB8078}" srcId="{BDA20ACE-CB80-4705-807F-BEF17FF65755}" destId="{0796E1F4-683E-46AE-9C29-3006F5BFA449}" srcOrd="1" destOrd="0" parTransId="{26A6134D-D864-4BC2-A139-DE4E849CF597}" sibTransId="{618876C8-F9DE-4EAB-B096-56F8BEAE9D60}"/>
    <dgm:cxn modelId="{EF010337-4114-421E-9810-05A2F8E89BCD}" type="presParOf" srcId="{C087700B-EEAF-483A-8D74-8892466ADCFC}" destId="{DD37091A-37E2-4CC0-A35E-3844F6189DBA}" srcOrd="0" destOrd="0" presId="urn:microsoft.com/office/officeart/2005/8/layout/vList2"/>
    <dgm:cxn modelId="{5A121D73-343E-48D1-AC48-DAA94111E404}" type="presParOf" srcId="{C087700B-EEAF-483A-8D74-8892466ADCFC}" destId="{8B246FB6-1209-4A95-865E-64F87C3565C4}" srcOrd="1" destOrd="0" presId="urn:microsoft.com/office/officeart/2005/8/layout/vList2"/>
    <dgm:cxn modelId="{425D63EB-C96F-49DF-B6FC-BCD2983D3A72}" type="presParOf" srcId="{C087700B-EEAF-483A-8D74-8892466ADCFC}" destId="{8FA4EC40-B696-4425-813B-A06FFF245876}" srcOrd="2" destOrd="0" presId="urn:microsoft.com/office/officeart/2005/8/layout/vList2"/>
    <dgm:cxn modelId="{9986E735-D5E3-4428-9E86-FCD54193C01D}" type="presParOf" srcId="{C087700B-EEAF-483A-8D74-8892466ADCFC}" destId="{13B12B0E-3EE8-434A-B815-D2A96108322B}" srcOrd="3" destOrd="0" presId="urn:microsoft.com/office/officeart/2005/8/layout/vList2"/>
    <dgm:cxn modelId="{C553713F-E83D-407B-A64D-85AB199BD120}" type="presParOf" srcId="{C087700B-EEAF-483A-8D74-8892466ADCFC}" destId="{9E1C7F13-2602-4381-BD2C-EC395EAC6CF4}" srcOrd="4" destOrd="0" presId="urn:microsoft.com/office/officeart/2005/8/layout/vList2"/>
    <dgm:cxn modelId="{A5199D30-31AE-4A94-9297-94E4FCE67C5F}" type="presParOf" srcId="{C087700B-EEAF-483A-8D74-8892466ADCFC}" destId="{6B536DEF-67B7-4814-890B-49325FFAF2D6}" srcOrd="5" destOrd="0" presId="urn:microsoft.com/office/officeart/2005/8/layout/vList2"/>
    <dgm:cxn modelId="{91FA3E9B-C4EF-4098-9976-132F5226B4A2}" type="presParOf" srcId="{C087700B-EEAF-483A-8D74-8892466ADCFC}" destId="{C521E36F-CC88-4665-89E4-81A055AD044F}" srcOrd="6" destOrd="0" presId="urn:microsoft.com/office/officeart/2005/8/layout/vList2"/>
    <dgm:cxn modelId="{7255E2BE-8A20-46A8-94DC-7BF29AAC5BA7}" type="presParOf" srcId="{C087700B-EEAF-483A-8D74-8892466ADCFC}" destId="{AC536CF0-8DE1-4695-91F4-691E27DCF378}" srcOrd="7" destOrd="0" presId="urn:microsoft.com/office/officeart/2005/8/layout/vList2"/>
    <dgm:cxn modelId="{42AFB1A6-58E8-4F0E-80EC-6EC75730A197}" type="presParOf" srcId="{C087700B-EEAF-483A-8D74-8892466ADCFC}" destId="{5CE90CD1-73AF-49F5-BBCD-BCCF1B3FC756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F58F44-D10A-477D-BFE7-565F8F160CB8}">
      <dsp:nvSpPr>
        <dsp:cNvPr id="0" name=""/>
        <dsp:cNvSpPr/>
      </dsp:nvSpPr>
      <dsp:spPr>
        <a:xfrm>
          <a:off x="0" y="1071918"/>
          <a:ext cx="3414946" cy="204896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i="0" kern="1200" baseline="0" dirty="0" err="1"/>
            <a:t>Compréhension</a:t>
          </a:r>
          <a:r>
            <a:rPr lang="en-US" sz="2200" b="1" i="0" kern="1200" baseline="0" dirty="0"/>
            <a:t> </a:t>
          </a:r>
          <a:r>
            <a:rPr lang="en-US" sz="2200" b="1" i="0" kern="1200" baseline="0" dirty="0" err="1"/>
            <a:t>orale</a:t>
          </a:r>
          <a:r>
            <a:rPr lang="en-US" sz="2200" b="0" i="0" kern="1200" baseline="0" dirty="0"/>
            <a:t> : </a:t>
          </a:r>
          <a:r>
            <a:rPr lang="en-US" sz="2200" b="0" i="0" kern="1200" baseline="0" dirty="0" err="1"/>
            <a:t>Comprendre</a:t>
          </a:r>
          <a:r>
            <a:rPr lang="en-US" sz="2200" b="0" i="0" kern="1200" baseline="0" dirty="0"/>
            <a:t> des explications </a:t>
          </a:r>
          <a:r>
            <a:rPr lang="en-US" sz="2200" b="0" i="0" kern="1200" baseline="0" dirty="0" err="1"/>
            <a:t>culturelles</a:t>
          </a:r>
          <a:r>
            <a:rPr lang="en-US" sz="2200" b="0" i="0" kern="1200" baseline="0" dirty="0"/>
            <a:t> et des </a:t>
          </a:r>
          <a:r>
            <a:rPr lang="en-US" sz="2200" b="0" i="0" kern="1200" baseline="0" dirty="0" err="1"/>
            <a:t>vidéos</a:t>
          </a:r>
          <a:r>
            <a:rPr lang="en-US" sz="2200" b="0" i="0" kern="1200" baseline="0" dirty="0"/>
            <a:t> </a:t>
          </a:r>
          <a:r>
            <a:rPr lang="en-US" sz="2200" b="0" i="0" kern="1200" baseline="0" dirty="0" err="1"/>
            <a:t>authentiques</a:t>
          </a:r>
          <a:r>
            <a:rPr lang="en-US" sz="2200" b="0" i="0" kern="1200" baseline="0" dirty="0"/>
            <a:t> sur les traditions du 1er </a:t>
          </a:r>
          <a:r>
            <a:rPr lang="en-US" sz="2200" b="0" i="0" kern="1200" baseline="0" dirty="0" err="1"/>
            <a:t>avril</a:t>
          </a:r>
          <a:r>
            <a:rPr lang="en-US" sz="2200" b="0" i="0" kern="1200" baseline="0" dirty="0"/>
            <a:t>.</a:t>
          </a:r>
          <a:endParaRPr lang="en-US" sz="2200" kern="1200" dirty="0"/>
        </a:p>
      </dsp:txBody>
      <dsp:txXfrm>
        <a:off x="0" y="1071918"/>
        <a:ext cx="3414946" cy="2048967"/>
      </dsp:txXfrm>
    </dsp:sp>
    <dsp:sp modelId="{19A277CD-4D59-4F84-9731-EFA2E86BCA43}">
      <dsp:nvSpPr>
        <dsp:cNvPr id="0" name=""/>
        <dsp:cNvSpPr/>
      </dsp:nvSpPr>
      <dsp:spPr>
        <a:xfrm>
          <a:off x="3756441" y="1071918"/>
          <a:ext cx="3414946" cy="2048967"/>
        </a:xfrm>
        <a:prstGeom prst="rect">
          <a:avLst/>
        </a:prstGeom>
        <a:solidFill>
          <a:schemeClr val="accent2">
            <a:hueOff val="3221807"/>
            <a:satOff val="-9246"/>
            <a:lumOff val="-1480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i="0" kern="1200" baseline="0" dirty="0"/>
            <a:t>Production </a:t>
          </a:r>
          <a:r>
            <a:rPr lang="en-US" sz="2200" b="1" i="0" kern="1200" baseline="0" dirty="0" err="1"/>
            <a:t>orale</a:t>
          </a:r>
          <a:r>
            <a:rPr lang="en-US" sz="2200" b="0" i="0" kern="1200" baseline="0" dirty="0"/>
            <a:t> : </a:t>
          </a:r>
          <a:r>
            <a:rPr lang="en-US" sz="2200" b="0" i="0" kern="1200" baseline="0" dirty="0" err="1"/>
            <a:t>Exprimer</a:t>
          </a:r>
          <a:r>
            <a:rPr lang="en-US" sz="2200" b="0" i="0" kern="1200" baseline="0" dirty="0"/>
            <a:t> des opinions, </a:t>
          </a:r>
          <a:r>
            <a:rPr lang="en-US" sz="2200" b="0" i="0" kern="1200" baseline="0" dirty="0" err="1"/>
            <a:t>raconter</a:t>
          </a:r>
          <a:r>
            <a:rPr lang="en-US" sz="2200" b="0" i="0" kern="1200" baseline="0" dirty="0"/>
            <a:t> des anecdotes et </a:t>
          </a:r>
          <a:r>
            <a:rPr lang="en-US" sz="2200" b="0" i="0" kern="1200" baseline="0" dirty="0" err="1"/>
            <a:t>réagir</a:t>
          </a:r>
          <a:r>
            <a:rPr lang="en-US" sz="2200" b="0" i="0" kern="1200" baseline="0" dirty="0"/>
            <a:t> à des situations </a:t>
          </a:r>
          <a:r>
            <a:rPr lang="en-US" sz="2200" b="0" i="0" kern="1200" baseline="0" dirty="0" err="1"/>
            <a:t>humoristiques</a:t>
          </a:r>
          <a:r>
            <a:rPr lang="en-US" sz="2200" b="0" i="0" kern="1200" baseline="0" dirty="0"/>
            <a:t>.</a:t>
          </a:r>
          <a:endParaRPr lang="en-US" sz="2200" kern="1200" dirty="0"/>
        </a:p>
      </dsp:txBody>
      <dsp:txXfrm>
        <a:off x="3756441" y="1071918"/>
        <a:ext cx="3414946" cy="2048967"/>
      </dsp:txXfrm>
    </dsp:sp>
    <dsp:sp modelId="{1C840EE3-5BEB-4AD6-BC3A-F54F04686AD4}">
      <dsp:nvSpPr>
        <dsp:cNvPr id="0" name=""/>
        <dsp:cNvSpPr/>
      </dsp:nvSpPr>
      <dsp:spPr>
        <a:xfrm>
          <a:off x="7512882" y="1071918"/>
          <a:ext cx="3414946" cy="2048967"/>
        </a:xfrm>
        <a:prstGeom prst="rect">
          <a:avLst/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i="0" kern="1200" baseline="0" dirty="0"/>
            <a:t>Culture francophone : </a:t>
          </a:r>
          <a:r>
            <a:rPr lang="en-US" sz="2200" b="0" i="0" kern="1200" baseline="0" dirty="0" err="1"/>
            <a:t>Découvrir</a:t>
          </a:r>
          <a:r>
            <a:rPr lang="en-US" sz="2200" b="0" i="0" kern="1200" baseline="0" dirty="0"/>
            <a:t> </a:t>
          </a:r>
          <a:r>
            <a:rPr lang="en-US" sz="2200" b="0" i="0" kern="1200" baseline="0" dirty="0" err="1"/>
            <a:t>l’origine</a:t>
          </a:r>
          <a:r>
            <a:rPr lang="en-US" sz="2200" b="0" i="0" kern="1200" baseline="0" dirty="0"/>
            <a:t> et </a:t>
          </a:r>
          <a:r>
            <a:rPr lang="en-US" sz="2200" b="0" i="0" kern="1200" baseline="0" dirty="0" err="1"/>
            <a:t>l’évolution</a:t>
          </a:r>
          <a:r>
            <a:rPr lang="en-US" sz="2200" b="0" i="0" kern="1200" baseline="0" dirty="0"/>
            <a:t> du Poisson </a:t>
          </a:r>
          <a:r>
            <a:rPr lang="en-US" sz="2200" b="0" i="0" kern="1200" baseline="0" dirty="0" err="1"/>
            <a:t>d’avril</a:t>
          </a:r>
          <a:r>
            <a:rPr lang="en-US" sz="2200" b="0" i="0" kern="1200" baseline="0" dirty="0"/>
            <a:t> dans </a:t>
          </a:r>
          <a:r>
            <a:rPr lang="en-US" sz="2200" b="0" i="0" kern="1200" baseline="0" dirty="0" err="1"/>
            <a:t>différents</a:t>
          </a:r>
          <a:r>
            <a:rPr lang="en-US" sz="2200" b="0" i="0" kern="1200" baseline="0" dirty="0"/>
            <a:t> pays francophones.</a:t>
          </a:r>
          <a:endParaRPr lang="en-US" sz="2200" kern="1200" dirty="0"/>
        </a:p>
      </dsp:txBody>
      <dsp:txXfrm>
        <a:off x="7512882" y="1071918"/>
        <a:ext cx="3414946" cy="204896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37091A-37E2-4CC0-A35E-3844F6189DBA}">
      <dsp:nvSpPr>
        <dsp:cNvPr id="0" name=""/>
        <dsp:cNvSpPr/>
      </dsp:nvSpPr>
      <dsp:spPr>
        <a:xfrm>
          <a:off x="0" y="25748"/>
          <a:ext cx="10515600" cy="7862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200" kern="1200"/>
            <a:t>Les élèves préparent un support visuel de leur choix:</a:t>
          </a:r>
          <a:endParaRPr lang="en-US" sz="3200" kern="1200"/>
        </a:p>
      </dsp:txBody>
      <dsp:txXfrm>
        <a:off x="38381" y="64129"/>
        <a:ext cx="10438838" cy="709478"/>
      </dsp:txXfrm>
    </dsp:sp>
    <dsp:sp modelId="{8FA4EC40-B696-4425-813B-A06FFF245876}">
      <dsp:nvSpPr>
        <dsp:cNvPr id="0" name=""/>
        <dsp:cNvSpPr/>
      </dsp:nvSpPr>
      <dsp:spPr>
        <a:xfrm>
          <a:off x="0" y="904148"/>
          <a:ext cx="10515600" cy="786240"/>
        </a:xfrm>
        <a:prstGeom prst="roundRect">
          <a:avLst/>
        </a:prstGeom>
        <a:solidFill>
          <a:schemeClr val="accent2">
            <a:hueOff val="1610903"/>
            <a:satOff val="-4623"/>
            <a:lumOff val="-7402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200" kern="1200"/>
            <a:t>diaporama,</a:t>
          </a:r>
          <a:endParaRPr lang="en-US" sz="3200" kern="1200"/>
        </a:p>
      </dsp:txBody>
      <dsp:txXfrm>
        <a:off x="38381" y="942529"/>
        <a:ext cx="10438838" cy="709478"/>
      </dsp:txXfrm>
    </dsp:sp>
    <dsp:sp modelId="{9E1C7F13-2602-4381-BD2C-EC395EAC6CF4}">
      <dsp:nvSpPr>
        <dsp:cNvPr id="0" name=""/>
        <dsp:cNvSpPr/>
      </dsp:nvSpPr>
      <dsp:spPr>
        <a:xfrm>
          <a:off x="0" y="1782549"/>
          <a:ext cx="10515600" cy="786240"/>
        </a:xfrm>
        <a:prstGeom prst="roundRect">
          <a:avLst/>
        </a:prstGeom>
        <a:solidFill>
          <a:schemeClr val="accent2">
            <a:hueOff val="3221807"/>
            <a:satOff val="-9246"/>
            <a:lumOff val="-1480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200" kern="1200"/>
            <a:t>affiche numérique,</a:t>
          </a:r>
          <a:endParaRPr lang="en-US" sz="3200" kern="1200"/>
        </a:p>
      </dsp:txBody>
      <dsp:txXfrm>
        <a:off x="38381" y="1820930"/>
        <a:ext cx="10438838" cy="709478"/>
      </dsp:txXfrm>
    </dsp:sp>
    <dsp:sp modelId="{C521E36F-CC88-4665-89E4-81A055AD044F}">
      <dsp:nvSpPr>
        <dsp:cNvPr id="0" name=""/>
        <dsp:cNvSpPr/>
      </dsp:nvSpPr>
      <dsp:spPr>
        <a:xfrm>
          <a:off x="0" y="2660949"/>
          <a:ext cx="10515600" cy="786240"/>
        </a:xfrm>
        <a:prstGeom prst="roundRect">
          <a:avLst/>
        </a:prstGeom>
        <a:solidFill>
          <a:schemeClr val="accent2">
            <a:hueOff val="4832710"/>
            <a:satOff val="-13870"/>
            <a:lumOff val="-2220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200" kern="1200"/>
            <a:t>capsule vidéo,</a:t>
          </a:r>
          <a:endParaRPr lang="en-US" sz="3200" kern="1200"/>
        </a:p>
      </dsp:txBody>
      <dsp:txXfrm>
        <a:off x="38381" y="2699330"/>
        <a:ext cx="10438838" cy="709478"/>
      </dsp:txXfrm>
    </dsp:sp>
    <dsp:sp modelId="{5CE90CD1-73AF-49F5-BBCD-BCCF1B3FC756}">
      <dsp:nvSpPr>
        <dsp:cNvPr id="0" name=""/>
        <dsp:cNvSpPr/>
      </dsp:nvSpPr>
      <dsp:spPr>
        <a:xfrm>
          <a:off x="0" y="3539349"/>
          <a:ext cx="10515600" cy="786240"/>
        </a:xfrm>
        <a:prstGeom prst="roundRect">
          <a:avLst/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200" kern="1200"/>
            <a:t>infographie.</a:t>
          </a:r>
          <a:endParaRPr lang="en-US" sz="3200" kern="1200"/>
        </a:p>
      </dsp:txBody>
      <dsp:txXfrm>
        <a:off x="38381" y="3577730"/>
        <a:ext cx="10438838" cy="7094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632A58-29A8-18EC-A035-8FC911605C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B49E279-2B45-2820-1000-88E38589E8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78E7A4-6F1C-9184-34F7-99870C2BA1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F5CDF-5C54-47F9-972C-03FCACEF7962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D0ED65-99EB-40BF-D5D7-6C80FD091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B10FF5-45F6-1E5C-BBE3-89FD22E4C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5650B-3276-4F21-A813-F2DD107362F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638067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7298A1-D6C5-3E20-2FB1-275E76ACBC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88742AE-488C-D6AC-4A40-B3427AC666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947657-04BF-D437-4537-91BED63DFF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F5CDF-5C54-47F9-972C-03FCACEF7962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F4BDAB-1031-F8D3-231E-E0C1C030A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B6BEAD-0732-F42C-314C-A2486B63D3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5650B-3276-4F21-A813-F2DD107362F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169192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F718642-FCFD-DF47-8997-41F7F745ED2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AA8D24-2597-AA70-5E7E-6C3E59E2A7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C860E3-74FB-883B-8AF0-4340ACFB61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F5CDF-5C54-47F9-972C-03FCACEF7962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47BB85-ED18-C584-EE6A-78B2EABCB4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D2DCC6-1751-085F-DE9B-FD50F7F01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5650B-3276-4F21-A813-F2DD107362F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700364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FA7EE8-B564-4257-188E-79F40F9BC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FE1A51-6271-036E-9253-262B5779C8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21D806-D5CC-37A0-F215-BBFA81A1F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F5CDF-5C54-47F9-972C-03FCACEF7962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99FD38-1D3D-C1D4-2925-5DA80E373B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C49F89-2BA4-2D29-F9AD-85CF150EB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5650B-3276-4F21-A813-F2DD107362F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39988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491501-020E-4940-4A22-F98789744A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BCB942-0EAC-F06A-8CD9-AA65FE2049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696004-2DAA-EE9F-5972-0D923CE831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F5CDF-5C54-47F9-972C-03FCACEF7962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8AFF76-1CD7-02B0-D0B3-1D3481806A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176866-0829-7BE6-3F3E-626CAD0B7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5650B-3276-4F21-A813-F2DD107362F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580658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A4B2C3-D7C9-97F7-F10F-FE54EE95C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51DE8E-EA50-249B-5F33-E509F2E7D7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7A9DE4-54EA-7493-4953-A613472F3D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769FC9-7386-3F49-D4BA-52DD3F0A57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F5CDF-5C54-47F9-972C-03FCACEF7962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D1DB05-E579-FB93-A130-05E5F8A1E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AB67BE-E2A1-F5FF-A862-5B88F5762D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5650B-3276-4F21-A813-F2DD107362F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05064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67AD90-1D01-ECDF-C6AD-119710F5FF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8B6184-987C-F609-6A66-DD96E78D66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11B838-9491-F3AD-9E58-F7A77C0014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74F250-D47F-AFC6-9483-C570448076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99A7F90-E7BC-DED0-8614-BB9DEA1077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55CC6D4-2C88-30B1-F101-29956D3CB9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F5CDF-5C54-47F9-972C-03FCACEF7962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59D4FCA-5BB1-5753-6A4E-2B7AAF4D28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C7A28DF-EB22-C9BD-99D9-05E2E3878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5650B-3276-4F21-A813-F2DD107362F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91460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755E27-F097-FF5F-DD66-C835C0BA7B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D8939F2-E75F-C7E4-FB45-6AA18810DE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F5CDF-5C54-47F9-972C-03FCACEF7962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2055F04-52BB-07ED-2E37-18EEAF9E30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21649D-DC7D-0842-F895-7C84E4621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5650B-3276-4F21-A813-F2DD107362F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779737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4FADAF-AC3F-5E7E-4C57-09E648A17B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F5CDF-5C54-47F9-972C-03FCACEF7962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D083408-0459-8315-40BF-D8A6E7123D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2BDDA0-31E1-F439-78D9-154E853288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5650B-3276-4F21-A813-F2DD107362F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749714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7ADF04-AE66-87BF-6335-B27D465532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E48D9A-0EB5-D4BB-8BFE-ACCD15F47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DE18E7-CC22-78BD-746B-823747B641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5364E6-86A3-5127-A8CD-C342B4324F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F5CDF-5C54-47F9-972C-03FCACEF7962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98A16C-E128-D218-D39D-0795AEAFDC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9BDB4C-AAA5-4970-540D-8902414CA6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5650B-3276-4F21-A813-F2DD107362F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264075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4BC25A-7168-F24D-4B2D-2C4E991F60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CD3D703-6DF9-755E-8A9F-3795C33DB0C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C739AE-B5DD-2FFD-2BA6-110F73FB7F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9CD5BE-45B0-8D79-245A-CB05EDCB27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F5CDF-5C54-47F9-972C-03FCACEF7962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7B88B8-CD02-29BD-862A-69F6524256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0C283A-BB2E-DC0E-9CE1-AF452873C5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5650B-3276-4F21-A813-F2DD107362F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94711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26D6118-B958-56E8-0179-FEA73EAFB2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B9E63F-C6E6-FB8C-6227-12AC0B137A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9010AF-EF67-900F-6F52-146AACAA05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E9F5CDF-5C54-47F9-972C-03FCACEF7962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C77CED-FFAD-7BFB-3CFF-69F3E77B7D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347A57-42D9-581E-1FC7-C7F234C694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525650B-3276-4F21-A813-F2DD107362F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50194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OR0z24vm4fo" TargetMode="External"/><Relationship Id="rId7" Type="http://schemas.openxmlformats.org/officeDocument/2006/relationships/image" Target="../media/image3.jpeg"/><Relationship Id="rId2" Type="http://schemas.openxmlformats.org/officeDocument/2006/relationships/hyperlink" Target="https://francaisfacile.rfi.fr/fr/actualit%C3%A9/20230331-poisson-d-avri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visiontimes.fr/france-2/france-tradition/le-poisson-davril-petite-histoire-dune-tradition-bien-francaise" TargetMode="External"/><Relationship Id="rId5" Type="http://schemas.openxmlformats.org/officeDocument/2006/relationships/hyperlink" Target="https://www.lessentiel.fr/patrimoine-culturel/2026-03-27/le-poisson-davril-une-histoire-francaise-18576" TargetMode="External"/><Relationship Id="rId4" Type="http://schemas.openxmlformats.org/officeDocument/2006/relationships/hyperlink" Target="https://savoirsetculture.fr/origine-du-poisson-davril.html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quebecnouvelles.substack.com/p/pourquoi-le-poisson-davril-une-tradition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hyperlink" Target="https://quebecnouvelles.substack.com/p/pourquoi-le-poisson-davril-une-tradition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sv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Slide Background Fill">
            <a:extLst>
              <a:ext uri="{FF2B5EF4-FFF2-40B4-BE49-F238E27FC236}">
                <a16:creationId xmlns:a16="http://schemas.microsoft.com/office/drawing/2014/main" id="{C7D023E4-8DE1-436E-9847-ED6A4B4B04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1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19334DB-EC8F-4050-9C6E-F92B6A72DA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848" y="0"/>
            <a:ext cx="12188949" cy="6858000"/>
            <a:chOff x="-2848" y="0"/>
            <a:chExt cx="12188949" cy="6858000"/>
          </a:xfrm>
        </p:grpSpPr>
        <p:sp>
          <p:nvSpPr>
            <p:cNvPr id="14" name="Color Cover">
              <a:extLst>
                <a:ext uri="{FF2B5EF4-FFF2-40B4-BE49-F238E27FC236}">
                  <a16:creationId xmlns:a16="http://schemas.microsoft.com/office/drawing/2014/main" id="{EA01B1DD-00B6-4407-827C-3F408B773B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848" y="0"/>
              <a:ext cx="12188949" cy="6858000"/>
            </a:xfrm>
            <a:prstGeom prst="rect">
              <a:avLst/>
            </a:prstGeom>
            <a:solidFill>
              <a:schemeClr val="accent5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Color Cover">
              <a:extLst>
                <a:ext uri="{FF2B5EF4-FFF2-40B4-BE49-F238E27FC236}">
                  <a16:creationId xmlns:a16="http://schemas.microsoft.com/office/drawing/2014/main" id="{AF1D500A-77DB-437E-A54D-45B239D6D0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848" y="0"/>
              <a:ext cx="12188949" cy="6858000"/>
            </a:xfrm>
            <a:prstGeom prst="rect">
              <a:avLst/>
            </a:prstGeom>
            <a:solidFill>
              <a:schemeClr val="accent6">
                <a:alpha val="1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F87BA2A-0B66-4DEF-A04F-2CC1722572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51279" y="598259"/>
            <a:ext cx="10889442" cy="5680742"/>
            <a:chOff x="651279" y="598259"/>
            <a:chExt cx="10889442" cy="5680742"/>
          </a:xfrm>
        </p:grpSpPr>
        <p:sp>
          <p:nvSpPr>
            <p:cNvPr id="18" name="Color">
              <a:extLst>
                <a:ext uri="{FF2B5EF4-FFF2-40B4-BE49-F238E27FC236}">
                  <a16:creationId xmlns:a16="http://schemas.microsoft.com/office/drawing/2014/main" id="{522B2F8C-7861-41DA-AB7F-C621655E4D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Color">
              <a:extLst>
                <a:ext uri="{FF2B5EF4-FFF2-40B4-BE49-F238E27FC236}">
                  <a16:creationId xmlns:a16="http://schemas.microsoft.com/office/drawing/2014/main" id="{90AE996F-5C1A-4DD0-B66D-9C837744AA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6" name="Picture 5" descr="Shoal with single fish swimming opposite">
            <a:extLst>
              <a:ext uri="{FF2B5EF4-FFF2-40B4-BE49-F238E27FC236}">
                <a16:creationId xmlns:a16="http://schemas.microsoft.com/office/drawing/2014/main" id="{0CF4DF9B-646B-56BA-E455-5EF9890BEC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0732" y="1173129"/>
            <a:ext cx="4376822" cy="2909082"/>
          </a:xfrm>
          <a:prstGeom prst="rect">
            <a:avLst/>
          </a:prstGeom>
        </p:spPr>
      </p:pic>
      <p:pic>
        <p:nvPicPr>
          <p:cNvPr id="4" name="Google Shape;65;p14">
            <a:extLst>
              <a:ext uri="{FF2B5EF4-FFF2-40B4-BE49-F238E27FC236}">
                <a16:creationId xmlns:a16="http://schemas.microsoft.com/office/drawing/2014/main" id="{AB2F60D0-1B45-98F3-658C-70A619EF610C}"/>
              </a:ext>
            </a:extLst>
          </p:cNvPr>
          <p:cNvPicPr preferRelativeResize="0"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67065" y="4900509"/>
            <a:ext cx="3200489" cy="954129"/>
          </a:xfrm>
          <a:prstGeom prst="rect">
            <a:avLst/>
          </a:prstGeom>
          <a:noFill/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E27AF472-EAE3-4572-AB69-B92BD10DBC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848" y="0"/>
            <a:ext cx="12188952" cy="6858000"/>
            <a:chOff x="0" y="0"/>
            <a:chExt cx="12188952" cy="6858000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F4DB9D2-6215-420C-874C-82EADF8C6C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1F003139-C97C-44FA-B139-32E4DFDCE9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5CE4DD6E-8CEA-45EE-B630-DBC22144D8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A4372F7F-AA3C-470B-AA61-7C35B7722C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34B605BF-D199-43DD-9328-E99F2ADFC6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E5D42A77-7336-4A35-8922-8098A16AA2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401EE7D-B85D-4C10-AB8C-71884EFB11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EB6D978-9328-6D5C-EC6F-96A199C588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2644" y="1197809"/>
            <a:ext cx="5203990" cy="2349622"/>
          </a:xfrm>
        </p:spPr>
        <p:txBody>
          <a:bodyPr anchor="b">
            <a:normAutofit/>
          </a:bodyPr>
          <a:lstStyle/>
          <a:p>
            <a:r>
              <a:rPr lang="fr-FR" sz="4100" b="1" dirty="0">
                <a:solidFill>
                  <a:schemeClr val="bg1"/>
                </a:solidFill>
              </a:rPr>
              <a:t>Plan de leçon: </a:t>
            </a:r>
            <a:br>
              <a:rPr lang="fr-FR" sz="4100" b="1" dirty="0">
                <a:solidFill>
                  <a:schemeClr val="bg1"/>
                </a:solidFill>
              </a:rPr>
            </a:br>
            <a:r>
              <a:rPr lang="fr-FR" sz="4100" b="1" dirty="0">
                <a:solidFill>
                  <a:schemeClr val="bg1"/>
                </a:solidFill>
              </a:rPr>
              <a:t>11e année Immersion :</a:t>
            </a:r>
            <a:br>
              <a:rPr lang="fr-FR" sz="4100" b="1" dirty="0">
                <a:solidFill>
                  <a:schemeClr val="bg1"/>
                </a:solidFill>
              </a:rPr>
            </a:br>
            <a:r>
              <a:rPr lang="fr-FR" sz="4100" b="1" i="1" dirty="0">
                <a:solidFill>
                  <a:schemeClr val="bg1"/>
                </a:solidFill>
              </a:rPr>
              <a:t>La tradition du Poisson d’avril</a:t>
            </a:r>
            <a:endParaRPr lang="en-CA" sz="4100" dirty="0">
              <a:solidFill>
                <a:schemeClr val="bg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5DE5539-F098-2BDD-E35C-3A2C78A114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12643" y="4082210"/>
            <a:ext cx="5203989" cy="1945375"/>
          </a:xfrm>
        </p:spPr>
        <p:txBody>
          <a:bodyPr anchor="t">
            <a:norm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All images used in this lesson plan are sourced from the Microsoft PowerPoint image library and are used in accordance with Microsoft’s content usage terms.</a:t>
            </a:r>
          </a:p>
          <a:p>
            <a:pPr algn="l"/>
            <a:endParaRPr lang="en-CA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8D25F50-3C58-912A-8C4A-A0BD715E77B3}"/>
              </a:ext>
            </a:extLst>
          </p:cNvPr>
          <p:cNvSpPr txBox="1"/>
          <p:nvPr/>
        </p:nvSpPr>
        <p:spPr>
          <a:xfrm>
            <a:off x="7856738" y="4476146"/>
            <a:ext cx="32108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400" dirty="0"/>
              <a:t>Cécile Robertson</a:t>
            </a:r>
            <a:endParaRPr lang="en-CA" sz="2400" dirty="0"/>
          </a:p>
        </p:txBody>
      </p:sp>
    </p:spTree>
    <p:extLst>
      <p:ext uri="{BB962C8B-B14F-4D97-AF65-F5344CB8AC3E}">
        <p14:creationId xmlns:p14="http://schemas.microsoft.com/office/powerpoint/2010/main" val="25600077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C31BF3-7496-E4F3-7C0A-66DEC4E608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fr-FR">
                <a:solidFill>
                  <a:srgbClr val="FFFFFF"/>
                </a:solidFill>
              </a:rPr>
              <a:t>Le Poisson d’avril autour du monde</a:t>
            </a:r>
            <a:endParaRPr lang="en-CA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AC7C63-C033-390B-2A15-F3554535DD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9127" y="925551"/>
            <a:ext cx="6593684" cy="579863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 err="1"/>
              <a:t>L’enseignant</a:t>
            </a:r>
            <a:r>
              <a:rPr lang="en-US" dirty="0"/>
              <a:t> </a:t>
            </a:r>
            <a:r>
              <a:rPr lang="en-US" dirty="0" err="1"/>
              <a:t>explique</a:t>
            </a:r>
            <a:r>
              <a:rPr lang="en-US" dirty="0"/>
              <a:t>: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fr-FR" dirty="0"/>
              <a:t>Vous allez explorer la tradition du </a:t>
            </a:r>
            <a:r>
              <a:rPr lang="fr-FR" b="1" dirty="0"/>
              <a:t>Poisson d’avril</a:t>
            </a:r>
            <a:r>
              <a:rPr lang="fr-FR" dirty="0"/>
              <a:t> dans différents pays du monde.</a:t>
            </a:r>
          </a:p>
          <a:p>
            <a:pPr marL="0" indent="0">
              <a:buNone/>
            </a:pPr>
            <a:r>
              <a:rPr lang="fr-FR" dirty="0"/>
              <a:t>Votre tâche est de découvrir </a:t>
            </a:r>
            <a:r>
              <a:rPr lang="fr-FR" b="1" dirty="0"/>
              <a:t>comment cette tradition est née</a:t>
            </a:r>
            <a:r>
              <a:rPr lang="fr-FR" dirty="0"/>
              <a:t>, </a:t>
            </a:r>
            <a:r>
              <a:rPr lang="fr-FR" b="1" dirty="0"/>
              <a:t>comment elle a évolué</a:t>
            </a:r>
            <a:r>
              <a:rPr lang="fr-FR" dirty="0"/>
              <a:t>, et </a:t>
            </a:r>
            <a:r>
              <a:rPr lang="fr-FR" b="1" dirty="0"/>
              <a:t>comment elle est célébrée aujourd’hui</a:t>
            </a:r>
            <a:r>
              <a:rPr lang="fr-FR" dirty="0"/>
              <a:t> dans un pays de votre choix.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Vous présenterez vos découvertes sous forme d’un court exposé ou d’une affiche numérique. 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8804303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60B0EFB-53ED-4F35-B05D-F658EA021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 descr="Shoal of goldfish, of white and orange hues, swimming in aquarium">
            <a:extLst>
              <a:ext uri="{FF2B5EF4-FFF2-40B4-BE49-F238E27FC236}">
                <a16:creationId xmlns:a16="http://schemas.microsoft.com/office/drawing/2014/main" id="{6A6AEDF2-6F60-991D-7799-EE4F8350E4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"/>
          <a:stretch>
            <a:fillRect/>
          </a:stretch>
        </p:blipFill>
        <p:spPr>
          <a:xfrm>
            <a:off x="388417" y="1713421"/>
            <a:ext cx="2722821" cy="3845686"/>
          </a:xfrm>
          <a:custGeom>
            <a:avLst/>
            <a:gdLst/>
            <a:ahLst/>
            <a:cxnLst/>
            <a:rect l="l" t="t" r="r" b="b"/>
            <a:pathLst>
              <a:path w="4636517" h="6858000">
                <a:moveTo>
                  <a:pt x="0" y="0"/>
                </a:moveTo>
                <a:lnTo>
                  <a:pt x="4636517" y="0"/>
                </a:lnTo>
                <a:lnTo>
                  <a:pt x="4636517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2" name="!!Arc">
            <a:extLst>
              <a:ext uri="{FF2B5EF4-FFF2-40B4-BE49-F238E27FC236}">
                <a16:creationId xmlns:a16="http://schemas.microsoft.com/office/drawing/2014/main" id="{835EF3DD-7D43-4A27-8967-A92FD8CC93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73531" y="407987"/>
            <a:ext cx="2987899" cy="2987899"/>
          </a:xfrm>
          <a:prstGeom prst="arc">
            <a:avLst>
              <a:gd name="adj1" fmla="val 16200000"/>
              <a:gd name="adj2" fmla="val 256372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0022AC-D848-0ADC-6508-72C70537C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7048" y="407987"/>
            <a:ext cx="5721484" cy="967659"/>
          </a:xfrm>
        </p:spPr>
        <p:txBody>
          <a:bodyPr>
            <a:normAutofit/>
          </a:bodyPr>
          <a:lstStyle/>
          <a:p>
            <a:pPr algn="ctr"/>
            <a:r>
              <a:rPr lang="en-US" b="1" u="sng" dirty="0"/>
              <a:t>Le </a:t>
            </a:r>
            <a:r>
              <a:rPr lang="en-US" b="1" u="sng" dirty="0" err="1"/>
              <a:t>projet</a:t>
            </a:r>
            <a:r>
              <a:rPr lang="en-US" b="1" u="sng" dirty="0"/>
              <a:t> </a:t>
            </a:r>
            <a:endParaRPr lang="en-CA" b="1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4567F2-BF89-9DC9-0CE6-5F1AAC69CF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2663" y="1448474"/>
            <a:ext cx="7445870" cy="54095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000" dirty="0">
                <a:effectLst/>
              </a:rPr>
              <a:t>Chaque élève (ou équipe) choisit un pays où une tradition du 1er avril existe : France, Belgique, Suisse, Italie, Allemagne, Royaume‑Uni, États‑Unis, Japon, etc. </a:t>
            </a:r>
          </a:p>
          <a:p>
            <a:pPr marL="0" indent="0">
              <a:buNone/>
            </a:pPr>
            <a:endParaRPr lang="fr-FR" sz="2000" dirty="0"/>
          </a:p>
          <a:p>
            <a:pPr marL="0" indent="0">
              <a:buNone/>
            </a:pPr>
            <a:r>
              <a:rPr lang="fr-FR" sz="2000" dirty="0">
                <a:effectLst/>
              </a:rPr>
              <a:t>Les élèves doivent chercher des informations fiables sur :</a:t>
            </a:r>
            <a:endParaRPr lang="fr-FR" sz="2000" dirty="0"/>
          </a:p>
          <a:p>
            <a:r>
              <a:rPr lang="fr-FR" sz="2000" b="1" dirty="0">
                <a:effectLst/>
              </a:rPr>
              <a:t>L’origine</a:t>
            </a:r>
            <a:r>
              <a:rPr lang="fr-FR" sz="2000" dirty="0">
                <a:effectLst/>
              </a:rPr>
              <a:t> de la tradition dans ce pays</a:t>
            </a:r>
            <a:endParaRPr lang="fr-FR" sz="2000" dirty="0"/>
          </a:p>
          <a:p>
            <a:r>
              <a:rPr lang="fr-FR" sz="2000" b="1" dirty="0">
                <a:effectLst/>
              </a:rPr>
              <a:t>Le nom</a:t>
            </a:r>
            <a:r>
              <a:rPr lang="fr-FR" sz="2000" dirty="0">
                <a:effectLst/>
              </a:rPr>
              <a:t> de la fête (ex. : </a:t>
            </a:r>
            <a:r>
              <a:rPr lang="fr-FR" sz="2000" i="1" dirty="0">
                <a:effectLst/>
              </a:rPr>
              <a:t>April </a:t>
            </a:r>
            <a:r>
              <a:rPr lang="fr-FR" sz="2000" i="1" dirty="0" err="1">
                <a:effectLst/>
              </a:rPr>
              <a:t>Fool’s</a:t>
            </a:r>
            <a:r>
              <a:rPr lang="fr-FR" sz="2000" i="1" dirty="0">
                <a:effectLst/>
              </a:rPr>
              <a:t> Day</a:t>
            </a:r>
            <a:r>
              <a:rPr lang="fr-FR" sz="2000" dirty="0">
                <a:effectLst/>
              </a:rPr>
              <a:t>, </a:t>
            </a:r>
            <a:r>
              <a:rPr lang="fr-FR" sz="2000" i="1" dirty="0">
                <a:effectLst/>
              </a:rPr>
              <a:t>Pesce d’</a:t>
            </a:r>
            <a:r>
              <a:rPr lang="fr-FR" sz="2000" i="1" dirty="0" err="1">
                <a:effectLst/>
              </a:rPr>
              <a:t>aprile</a:t>
            </a:r>
            <a:r>
              <a:rPr lang="fr-FR" sz="2000" dirty="0">
                <a:effectLst/>
              </a:rPr>
              <a:t>, </a:t>
            </a:r>
            <a:r>
              <a:rPr lang="fr-FR" sz="2000" i="1" dirty="0" err="1">
                <a:effectLst/>
              </a:rPr>
              <a:t>Aprilscherz</a:t>
            </a:r>
            <a:r>
              <a:rPr lang="fr-FR" sz="2000" dirty="0">
                <a:effectLst/>
              </a:rPr>
              <a:t>)</a:t>
            </a:r>
            <a:endParaRPr lang="fr-FR" sz="2000" dirty="0"/>
          </a:p>
          <a:p>
            <a:r>
              <a:rPr lang="fr-FR" sz="2000" b="1" dirty="0">
                <a:effectLst/>
              </a:rPr>
              <a:t>Les symboles utilisés</a:t>
            </a:r>
            <a:r>
              <a:rPr lang="fr-FR" sz="2000" dirty="0">
                <a:effectLst/>
              </a:rPr>
              <a:t> (poisson, blagues, objets, médias, etc.)</a:t>
            </a:r>
            <a:endParaRPr lang="fr-FR" sz="2000" dirty="0"/>
          </a:p>
          <a:p>
            <a:r>
              <a:rPr lang="fr-FR" sz="2000" b="1" dirty="0">
                <a:effectLst/>
              </a:rPr>
              <a:t>Les types de blagues</a:t>
            </a:r>
            <a:r>
              <a:rPr lang="fr-FR" sz="2000" dirty="0">
                <a:effectLst/>
              </a:rPr>
              <a:t> ou canulars typiques</a:t>
            </a:r>
            <a:endParaRPr lang="fr-FR" sz="2000" dirty="0"/>
          </a:p>
          <a:p>
            <a:r>
              <a:rPr lang="fr-FR" sz="2000" b="1" dirty="0">
                <a:effectLst/>
              </a:rPr>
              <a:t>Le rôle des médias</a:t>
            </a:r>
            <a:r>
              <a:rPr lang="fr-FR" sz="2000" dirty="0">
                <a:effectLst/>
              </a:rPr>
              <a:t> (journaux, télévision, réseaux sociaux)</a:t>
            </a:r>
            <a:endParaRPr lang="fr-FR" sz="2000" dirty="0"/>
          </a:p>
          <a:p>
            <a:r>
              <a:rPr lang="fr-FR" sz="2000" b="1" dirty="0">
                <a:effectLst/>
              </a:rPr>
              <a:t>Les différences</a:t>
            </a:r>
            <a:r>
              <a:rPr lang="fr-FR" sz="2000" dirty="0">
                <a:effectLst/>
              </a:rPr>
              <a:t> avec la tradition francophone</a:t>
            </a:r>
            <a:endParaRPr lang="fr-FR" sz="2000" dirty="0"/>
          </a:p>
          <a:p>
            <a:r>
              <a:rPr lang="fr-FR" sz="2000" b="1" dirty="0">
                <a:effectLst/>
              </a:rPr>
              <a:t>Une anecdote célèbre</a:t>
            </a:r>
            <a:r>
              <a:rPr lang="fr-FR" sz="2000" dirty="0">
                <a:effectLst/>
              </a:rPr>
              <a:t> ou un canular historique</a:t>
            </a:r>
            <a:endParaRPr lang="fr-FR" sz="2000" dirty="0"/>
          </a:p>
          <a:p>
            <a:pPr marL="0" indent="0">
              <a:buNone/>
            </a:pPr>
            <a:endParaRPr lang="en-CA" sz="1500" dirty="0"/>
          </a:p>
        </p:txBody>
      </p:sp>
    </p:spTree>
    <p:extLst>
      <p:ext uri="{BB962C8B-B14F-4D97-AF65-F5344CB8AC3E}">
        <p14:creationId xmlns:p14="http://schemas.microsoft.com/office/powerpoint/2010/main" val="41521731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0BCC0EDE-A70F-B4D1-1457-1086E77349F1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8706" b="10067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CCC306D-C069-BEF9-5F1B-E0CACAD888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/>
              <a:t>Diff</a:t>
            </a:r>
            <a:r>
              <a:rPr lang="fr-CA"/>
              <a:t>érentiation</a:t>
            </a:r>
            <a:endParaRPr lang="en-CA"/>
          </a:p>
        </p:txBody>
      </p:sp>
      <p:graphicFrame>
        <p:nvGraphicFramePr>
          <p:cNvPr id="16" name="Content Placeholder 2">
            <a:extLst>
              <a:ext uri="{FF2B5EF4-FFF2-40B4-BE49-F238E27FC236}">
                <a16:creationId xmlns:a16="http://schemas.microsoft.com/office/drawing/2014/main" id="{3CF5C6F3-B781-713B-80F8-12101262D2A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4674815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201804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1705987-C3CA-AFF5-545A-53133B5F6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fr-CA" dirty="0"/>
              <a:t>Discussion basée sur les projets de recherche </a:t>
            </a:r>
            <a:endParaRPr lang="en-CA" dirty="0"/>
          </a:p>
        </p:txBody>
      </p:sp>
      <p:sp>
        <p:nvSpPr>
          <p:cNvPr id="34" name="Arc 33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11316358-54BD-1E78-E4B3-C22CFA7ADD7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46049" y="1449659"/>
            <a:ext cx="11742903" cy="540834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marL="342900" marR="0" lvl="0" indent="-34290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Qu’as‑tu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découvert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sur la façon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dont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le pays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que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tu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as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étudié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célèbre le 1er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avril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et comment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cette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tradition est‑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elle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née ?</a:t>
            </a:r>
          </a:p>
          <a:p>
            <a:pPr marL="342900" marR="0" lvl="0" indent="-34290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Quels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symboles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et types de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blagues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sont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associés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à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cette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tradition dans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ce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pays ?</a:t>
            </a:r>
          </a:p>
          <a:p>
            <a:pPr marL="342900" marR="0" lvl="0" indent="-34290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Quelles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différences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importantes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as‑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tu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remarquées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entre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cette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tradition et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celle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des pays francophones ?</a:t>
            </a:r>
          </a:p>
          <a:p>
            <a:pPr marL="342900" marR="0" lvl="0" indent="-34290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Quel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rôle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jouent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les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médias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dans la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célébration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du 1er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avril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dans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ce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pays et as‑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tu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trouvé un canular célèbre ?</a:t>
            </a:r>
          </a:p>
          <a:p>
            <a:pPr marL="342900" marR="0" lvl="0" indent="-34290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Quelle tradition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t’a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le plus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surpris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ou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semblé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la plus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créative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, et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pourquoi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?</a:t>
            </a:r>
          </a:p>
          <a:p>
            <a:pPr marL="342900" marR="0" lvl="0" indent="-34290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Quelle tradition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t’a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paru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la plus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étrange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ou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inattendue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?</a:t>
            </a:r>
          </a:p>
          <a:p>
            <a:pPr marL="342900" marR="0" lvl="0" indent="-34290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Comment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t’es‑tu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senti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en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découvrant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cette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tradition et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quelles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émotions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t’a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‑t‑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elle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évoquées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?</a:t>
            </a:r>
          </a:p>
          <a:p>
            <a:pPr marL="342900" marR="0" lvl="0" indent="-34290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Cette tradition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te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donne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‑t‑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elle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envie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de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célébrer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le 1er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avril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différemment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?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Pourquoi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ou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pourquoi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pas ?</a:t>
            </a:r>
          </a:p>
          <a:p>
            <a:pPr marL="342900" marR="0" lvl="0" indent="-34290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Penses‑tu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que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certaines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blagues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peuvent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aller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trop loin et comment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réagirais‑tu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si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tu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étais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la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cible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d’un canular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typique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de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ce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pays ?</a:t>
            </a:r>
          </a:p>
          <a:p>
            <a:pPr marL="342900" marR="0" lvl="0" indent="-34290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Qu’est‑ce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que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cette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tradition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révèle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,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selon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toi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, sur la culture du pays et sur la façon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dont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l’humour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reflète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les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valeurs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d’une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société 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2638134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D63709-D035-9EBE-3C39-8855DDDF17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fr-CA">
                <a:solidFill>
                  <a:srgbClr val="FFFFFF"/>
                </a:solidFill>
              </a:rPr>
              <a:t>Évaluation du projet de recherche </a:t>
            </a:r>
            <a:endParaRPr lang="en-CA">
              <a:solidFill>
                <a:srgbClr val="FFFFFF"/>
              </a:solidFill>
            </a:endParaRPr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C8048F20-93D1-C7C7-A09E-BF46D29A3FB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980986" y="111512"/>
            <a:ext cx="8307658" cy="64274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Information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exacte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et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pertinente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lang="en-US" altLang="en-US" sz="2000" dirty="0">
                <a:latin typeface="Aptos" panose="020B0004020202020204" pitchFamily="34" charset="0"/>
              </a:rPr>
              <a:t>: 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L’élève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présente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des faits corrects et bien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choisis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Origine de la tradition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expliquée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: 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L’élève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décrit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clairement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comment la tradition est née dans le pays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étudié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Description de la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célébration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lang="en-US" altLang="en-US" sz="2000" dirty="0">
                <a:latin typeface="Aptos" panose="020B0004020202020204" pitchFamily="34" charset="0"/>
              </a:rPr>
              <a:t>: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L’élève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explique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comment la tradition est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célébrée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aujourd’hui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Symboles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et pratiques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culturelles</a:t>
            </a:r>
            <a:r>
              <a:rPr lang="en-US" altLang="en-US" sz="2000" dirty="0">
                <a:latin typeface="Aptos" panose="020B0004020202020204" pitchFamily="34" charset="0"/>
              </a:rPr>
              <a:t> :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L’élève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identifie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les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symboles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,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objets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ou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types de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blagues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associés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à la tradition.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Exemple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concret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de canular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lang="en-US" altLang="en-US" sz="2000" dirty="0">
                <a:latin typeface="Aptos" panose="020B0004020202020204" pitchFamily="34" charset="0"/>
              </a:rPr>
              <a:t>: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L’élève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inclut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un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exemple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réel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ou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historique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provenant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du pays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choisi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Comparaison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avec la tradition francophone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: 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L’élève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compare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clairement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les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similarités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et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différences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Organisation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et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clarté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de la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présentation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:  Les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idées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sont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bien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structurées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et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faciles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à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suivre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Qualité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du français</a:t>
            </a:r>
            <a:r>
              <a:rPr lang="en-US" altLang="en-US" sz="2000" dirty="0">
                <a:latin typeface="Aptos" panose="020B0004020202020204" pitchFamily="34" charset="0"/>
              </a:rPr>
              <a:t> : 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Vocabulaire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varié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, phrases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complètes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,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précision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linguistique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Créativité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du support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visuel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lang="en-US" altLang="en-US" sz="2000" dirty="0">
                <a:latin typeface="Aptos" panose="020B0004020202020204" pitchFamily="34" charset="0"/>
              </a:rPr>
              <a:t>: 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Le support (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diaporama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, affiche,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vidéo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, etc.) est soigné et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engageant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1" i="0" u="none" strike="noStrike" cap="none" normalizeH="0" baseline="0">
                <a:ln>
                  <a:noFill/>
                </a:ln>
                <a:effectLst/>
                <a:latin typeface="Aptos" panose="020B0004020202020204" pitchFamily="34" charset="0"/>
              </a:rPr>
              <a:t>Engagement oral</a:t>
            </a:r>
            <a:r>
              <a:rPr lang="en-US" altLang="en-US" sz="2000">
                <a:latin typeface="Aptos" panose="020B0004020202020204" pitchFamily="34" charset="0"/>
              </a:rPr>
              <a:t>: </a:t>
            </a:r>
            <a:r>
              <a:rPr kumimoji="0" lang="en-US" altLang="en-US" sz="2000" b="0" i="0" u="none" strike="noStrike" cap="none" normalizeH="0" baseline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L’élève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parle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clairement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,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maintient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l’attention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et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démontre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une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bonne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préparation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1248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19F6AF-D03D-62C2-4587-0DFDF8B5E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CA" sz="4000">
                <a:solidFill>
                  <a:srgbClr val="FFFFFF"/>
                </a:solidFill>
              </a:rPr>
              <a:t>Objectifs d’apprentissage</a:t>
            </a:r>
          </a:p>
        </p:txBody>
      </p:sp>
      <p:graphicFrame>
        <p:nvGraphicFramePr>
          <p:cNvPr id="6" name="Rectangle 1">
            <a:extLst>
              <a:ext uri="{FF2B5EF4-FFF2-40B4-BE49-F238E27FC236}">
                <a16:creationId xmlns:a16="http://schemas.microsoft.com/office/drawing/2014/main" id="{A812F3D8-3E15-DD99-356D-5EB3F04CF3C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8376501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785919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F7EBAE4-9945-4473-9E34-B2C66EA0F0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1179B09-FA3C-C3F6-04E9-A746BD46C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585609" cy="1068079"/>
          </a:xfrm>
        </p:spPr>
        <p:txBody>
          <a:bodyPr>
            <a:normAutofit fontScale="90000"/>
          </a:bodyPr>
          <a:lstStyle/>
          <a:p>
            <a:pPr algn="ctr"/>
            <a:r>
              <a:rPr lang="fr-CA" sz="3700" dirty="0"/>
              <a:t>Partage de ressources pour développer cette leçon </a:t>
            </a:r>
            <a:endParaRPr lang="en-CA" sz="37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D9545F-C1E9-E233-F5D9-57ABA7D078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196" y="1885443"/>
            <a:ext cx="6084366" cy="4863315"/>
          </a:xfrm>
        </p:spPr>
        <p:txBody>
          <a:bodyPr>
            <a:normAutofit/>
          </a:bodyPr>
          <a:lstStyle/>
          <a:p>
            <a:r>
              <a:rPr lang="fr-FR" dirty="0">
                <a:hlinkClick r:id="rId2"/>
              </a:rPr>
              <a:t>Poisson d'avril ! - Français Facile – RFI</a:t>
            </a:r>
            <a:r>
              <a:rPr lang="fr-FR" dirty="0"/>
              <a:t> </a:t>
            </a:r>
          </a:p>
          <a:p>
            <a:r>
              <a:rPr lang="fr-FR" dirty="0">
                <a:hlinkClick r:id="rId3"/>
              </a:rPr>
              <a:t>Pourquoi on fait des poissons d'avril ? (EP. 598) - 1 jour, 1 question</a:t>
            </a:r>
            <a:r>
              <a:rPr lang="fr-FR" dirty="0"/>
              <a:t> </a:t>
            </a:r>
          </a:p>
          <a:p>
            <a:r>
              <a:rPr lang="fr-FR" dirty="0">
                <a:hlinkClick r:id="rId4"/>
              </a:rPr>
              <a:t>Origine du poisson d'avril | SavoirsetCulture.fr</a:t>
            </a:r>
            <a:r>
              <a:rPr lang="fr-FR" dirty="0"/>
              <a:t> </a:t>
            </a:r>
          </a:p>
          <a:p>
            <a:r>
              <a:rPr lang="fr-FR" dirty="0">
                <a:hlinkClick r:id="rId5"/>
              </a:rPr>
              <a:t>Le poisson d’avril : une histoire française</a:t>
            </a:r>
            <a:r>
              <a:rPr lang="fr-FR" dirty="0"/>
              <a:t> </a:t>
            </a:r>
          </a:p>
          <a:p>
            <a:r>
              <a:rPr lang="fr-FR" dirty="0">
                <a:hlinkClick r:id="rId6"/>
              </a:rPr>
              <a:t>Le poisson d’avril : petite histoire d’une tradition bien française - Vision Times</a:t>
            </a:r>
            <a:endParaRPr lang="fr-FR" dirty="0"/>
          </a:p>
          <a:p>
            <a:endParaRPr lang="en-CA" sz="2400" dirty="0"/>
          </a:p>
        </p:txBody>
      </p:sp>
      <p:pic>
        <p:nvPicPr>
          <p:cNvPr id="5" name="Picture 4" descr="Yellowfish moving against the direction of a school of white fish">
            <a:extLst>
              <a:ext uri="{FF2B5EF4-FFF2-40B4-BE49-F238E27FC236}">
                <a16:creationId xmlns:a16="http://schemas.microsoft.com/office/drawing/2014/main" id="{C555E08A-319A-2896-931E-30CDD94EE47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"/>
          <a:stretch>
            <a:fillRect/>
          </a:stretch>
        </p:blipFill>
        <p:spPr>
          <a:xfrm>
            <a:off x="6981379" y="2212117"/>
            <a:ext cx="3724758" cy="3724758"/>
          </a:xfrm>
          <a:custGeom>
            <a:avLst/>
            <a:gdLst/>
            <a:ahLst/>
            <a:cxnLst/>
            <a:rect l="l" t="t" r="r" b="b"/>
            <a:pathLst>
              <a:path w="2663168" h="2663168">
                <a:moveTo>
                  <a:pt x="1331584" y="0"/>
                </a:moveTo>
                <a:cubicBezTo>
                  <a:pt x="2066998" y="0"/>
                  <a:pt x="2663168" y="596170"/>
                  <a:pt x="2663168" y="1331584"/>
                </a:cubicBezTo>
                <a:cubicBezTo>
                  <a:pt x="2663168" y="2066998"/>
                  <a:pt x="2066998" y="2663168"/>
                  <a:pt x="1331584" y="2663168"/>
                </a:cubicBezTo>
                <a:cubicBezTo>
                  <a:pt x="596170" y="2663168"/>
                  <a:pt x="0" y="2066998"/>
                  <a:pt x="0" y="1331584"/>
                </a:cubicBezTo>
                <a:cubicBezTo>
                  <a:pt x="0" y="596170"/>
                  <a:pt x="596170" y="0"/>
                  <a:pt x="1331584" y="0"/>
                </a:cubicBezTo>
                <a:close/>
              </a:path>
            </a:pathLst>
          </a:custGeom>
        </p:spPr>
      </p:pic>
      <p:sp>
        <p:nvSpPr>
          <p:cNvPr id="12" name="!!Arc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89197" flipV="1">
            <a:off x="6261882" y="687822"/>
            <a:ext cx="5471147" cy="5471147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!!Oval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48561" y="921125"/>
            <a:ext cx="791021" cy="76956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30605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Color Cover">
            <a:extLst>
              <a:ext uri="{FF2B5EF4-FFF2-40B4-BE49-F238E27FC236}">
                <a16:creationId xmlns:a16="http://schemas.microsoft.com/office/drawing/2014/main" id="{815925C2-A704-4D47-B1C1-3FCA52512E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olor Cover">
            <a:extLst>
              <a:ext uri="{FF2B5EF4-FFF2-40B4-BE49-F238E27FC236}">
                <a16:creationId xmlns:a16="http://schemas.microsoft.com/office/drawing/2014/main" id="{01D4315C-C23C-4FD3-98DF-08C29E2292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E6B47BC-43FD-4C91-8BFF-B41B99A8A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6064235" cy="6858000"/>
            <a:chOff x="651279" y="598259"/>
            <a:chExt cx="10889442" cy="5680742"/>
          </a:xfrm>
        </p:grpSpPr>
        <p:sp>
          <p:nvSpPr>
            <p:cNvPr id="14" name="Color">
              <a:extLst>
                <a:ext uri="{FF2B5EF4-FFF2-40B4-BE49-F238E27FC236}">
                  <a16:creationId xmlns:a16="http://schemas.microsoft.com/office/drawing/2014/main" id="{13038185-AC3C-4595-945F-25311424C5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Color">
              <a:extLst>
                <a:ext uri="{FF2B5EF4-FFF2-40B4-BE49-F238E27FC236}">
                  <a16:creationId xmlns:a16="http://schemas.microsoft.com/office/drawing/2014/main" id="{75D51AA0-C095-4650-A361-B294320BFE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4A2AE90-AB21-25B3-7E13-122D11D21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385" y="841248"/>
            <a:ext cx="5129600" cy="5340097"/>
          </a:xfrm>
        </p:spPr>
        <p:txBody>
          <a:bodyPr anchor="ctr">
            <a:normAutofit/>
          </a:bodyPr>
          <a:lstStyle/>
          <a:p>
            <a:pPr algn="ctr"/>
            <a:r>
              <a:rPr lang="fr-FR" sz="4800" dirty="0">
                <a:solidFill>
                  <a:schemeClr val="bg1"/>
                </a:solidFill>
              </a:rPr>
              <a:t>Mise en train</a:t>
            </a:r>
            <a:br>
              <a:rPr lang="fr-FR" sz="4800" dirty="0">
                <a:solidFill>
                  <a:schemeClr val="bg1"/>
                </a:solidFill>
              </a:rPr>
            </a:br>
            <a:r>
              <a:rPr lang="fr-FR" sz="4800" dirty="0">
                <a:solidFill>
                  <a:schemeClr val="bg1"/>
                </a:solidFill>
              </a:rPr>
              <a:t>“Vrai ou Faux : Spécial Poisson d’avril” </a:t>
            </a:r>
            <a:endParaRPr lang="en-CA" sz="4800" dirty="0">
              <a:solidFill>
                <a:schemeClr val="bg1"/>
              </a:solidFill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88AC4118-0097-4199-A93F-B3FDE6282A5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096000" y="156117"/>
            <a:ext cx="6120595" cy="670188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342900" marR="0" lvl="0" indent="-34290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En France, on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colle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 un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poisson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en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 papier dans le dos des gens le 1er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avril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. → Vrai</a:t>
            </a:r>
          </a:p>
          <a:p>
            <a:pPr marL="342900" marR="0" lvl="0" indent="-34290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La tradition du Poisson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d’avril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vient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officiellement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 du Canada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. → Faux</a:t>
            </a:r>
          </a:p>
          <a:p>
            <a:pPr marL="342900" marR="0" lvl="0" indent="-34290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Certains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médias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publient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volontairement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 de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fausses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nouvelles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 le 1er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avril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. → Vrai</a:t>
            </a:r>
          </a:p>
          <a:p>
            <a:pPr marL="342900" marR="0" lvl="0" indent="-34290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Le Poisson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d’avril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existe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depuis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moins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 de 50 ans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. → Faux</a:t>
            </a:r>
          </a:p>
          <a:p>
            <a:pPr marL="342900" marR="0" lvl="0" indent="-34290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En Suisse, on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offre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parfois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 des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chocolats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en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forme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 de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poisson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 pour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célébrer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 le 1er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avril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. → Vrai</a:t>
            </a:r>
          </a:p>
          <a:p>
            <a:pPr marL="342900" marR="0" lvl="0" indent="-34290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Le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symbole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 du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poisson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 est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lié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 à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l’arrivée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 du printemps et à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l’eau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. → Vrai</a:t>
            </a:r>
          </a:p>
          <a:p>
            <a:pPr marL="342900" marR="0" lvl="0" indent="-34290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Au Québec, la tradition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principale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 est de lancer des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poissons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en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 plastique dans la rue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. → Faux</a:t>
            </a:r>
          </a:p>
          <a:p>
            <a:pPr marL="342900" marR="0" lvl="0" indent="-34290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Le 1er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avril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,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certaines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 écoles francophones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organisent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 des concours de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blagues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. → Vrai</a:t>
            </a:r>
          </a:p>
          <a:p>
            <a:pPr marL="342900" marR="0" lvl="0" indent="-34290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Le Poisson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d’avril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 est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célébré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uniquement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 dans les pays francophones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. → Faux</a:t>
            </a:r>
          </a:p>
          <a:p>
            <a:pPr marL="342900" marR="0" lvl="0" indent="-34290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Les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journaux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 français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ont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 déjà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annoncé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 la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découverte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 d’un “nouveau” monument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historique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comme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 blague du 1er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avril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Aptos" panose="020B0004020202020204" pitchFamily="34" charset="0"/>
              </a:rPr>
              <a:t>. → Vrai</a:t>
            </a:r>
          </a:p>
        </p:txBody>
      </p:sp>
    </p:spTree>
    <p:extLst>
      <p:ext uri="{BB962C8B-B14F-4D97-AF65-F5344CB8AC3E}">
        <p14:creationId xmlns:p14="http://schemas.microsoft.com/office/powerpoint/2010/main" val="32671834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B2907C-9F1B-4F23-5C41-FCE4D42CE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pPr algn="ctr"/>
            <a:r>
              <a:rPr lang="en-CA" sz="5400" b="1" dirty="0" err="1"/>
              <a:t>Origines</a:t>
            </a:r>
            <a:r>
              <a:rPr lang="en-CA" sz="5400" b="1" dirty="0"/>
              <a:t> du Poisson </a:t>
            </a:r>
            <a:r>
              <a:rPr lang="en-CA" sz="5400" b="1" dirty="0" err="1"/>
              <a:t>d’avril</a:t>
            </a:r>
            <a:endParaRPr lang="en-CA" sz="5400" dirty="0"/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sX0" fmla="*/ 0 w 10972800"/>
              <a:gd name="csY0" fmla="*/ 0 h 18288"/>
              <a:gd name="csX1" fmla="*/ 356616 w 10972800"/>
              <a:gd name="csY1" fmla="*/ 0 h 18288"/>
              <a:gd name="csX2" fmla="*/ 1042416 w 10972800"/>
              <a:gd name="csY2" fmla="*/ 0 h 18288"/>
              <a:gd name="csX3" fmla="*/ 1947672 w 10972800"/>
              <a:gd name="csY3" fmla="*/ 0 h 18288"/>
              <a:gd name="csX4" fmla="*/ 2633472 w 10972800"/>
              <a:gd name="csY4" fmla="*/ 0 h 18288"/>
              <a:gd name="csX5" fmla="*/ 2990088 w 10972800"/>
              <a:gd name="csY5" fmla="*/ 0 h 18288"/>
              <a:gd name="csX6" fmla="*/ 3456432 w 10972800"/>
              <a:gd name="csY6" fmla="*/ 0 h 18288"/>
              <a:gd name="csX7" fmla="*/ 4361688 w 10972800"/>
              <a:gd name="csY7" fmla="*/ 0 h 18288"/>
              <a:gd name="csX8" fmla="*/ 5266944 w 10972800"/>
              <a:gd name="csY8" fmla="*/ 0 h 18288"/>
              <a:gd name="csX9" fmla="*/ 6172200 w 10972800"/>
              <a:gd name="csY9" fmla="*/ 0 h 18288"/>
              <a:gd name="csX10" fmla="*/ 6528816 w 10972800"/>
              <a:gd name="csY10" fmla="*/ 0 h 18288"/>
              <a:gd name="csX11" fmla="*/ 7214616 w 10972800"/>
              <a:gd name="csY11" fmla="*/ 0 h 18288"/>
              <a:gd name="csX12" fmla="*/ 7790688 w 10972800"/>
              <a:gd name="csY12" fmla="*/ 0 h 18288"/>
              <a:gd name="csX13" fmla="*/ 8147304 w 10972800"/>
              <a:gd name="csY13" fmla="*/ 0 h 18288"/>
              <a:gd name="csX14" fmla="*/ 9052560 w 10972800"/>
              <a:gd name="csY14" fmla="*/ 0 h 18288"/>
              <a:gd name="csX15" fmla="*/ 9409176 w 10972800"/>
              <a:gd name="csY15" fmla="*/ 0 h 18288"/>
              <a:gd name="csX16" fmla="*/ 9765792 w 10972800"/>
              <a:gd name="csY16" fmla="*/ 0 h 18288"/>
              <a:gd name="csX17" fmla="*/ 10341864 w 10972800"/>
              <a:gd name="csY17" fmla="*/ 0 h 18288"/>
              <a:gd name="csX18" fmla="*/ 10972800 w 10972800"/>
              <a:gd name="csY18" fmla="*/ 0 h 18288"/>
              <a:gd name="csX19" fmla="*/ 10972800 w 10972800"/>
              <a:gd name="csY19" fmla="*/ 18288 h 18288"/>
              <a:gd name="csX20" fmla="*/ 10177272 w 10972800"/>
              <a:gd name="csY20" fmla="*/ 18288 h 18288"/>
              <a:gd name="csX21" fmla="*/ 9820656 w 10972800"/>
              <a:gd name="csY21" fmla="*/ 18288 h 18288"/>
              <a:gd name="csX22" fmla="*/ 9464040 w 10972800"/>
              <a:gd name="csY22" fmla="*/ 18288 h 18288"/>
              <a:gd name="csX23" fmla="*/ 8778240 w 10972800"/>
              <a:gd name="csY23" fmla="*/ 18288 h 18288"/>
              <a:gd name="csX24" fmla="*/ 8421624 w 10972800"/>
              <a:gd name="csY24" fmla="*/ 18288 h 18288"/>
              <a:gd name="csX25" fmla="*/ 7735824 w 10972800"/>
              <a:gd name="csY25" fmla="*/ 18288 h 18288"/>
              <a:gd name="csX26" fmla="*/ 6940296 w 10972800"/>
              <a:gd name="csY26" fmla="*/ 18288 h 18288"/>
              <a:gd name="csX27" fmla="*/ 6254496 w 10972800"/>
              <a:gd name="csY27" fmla="*/ 18288 h 18288"/>
              <a:gd name="csX28" fmla="*/ 5458968 w 10972800"/>
              <a:gd name="csY28" fmla="*/ 18288 h 18288"/>
              <a:gd name="csX29" fmla="*/ 4663440 w 10972800"/>
              <a:gd name="csY29" fmla="*/ 18288 h 18288"/>
              <a:gd name="csX30" fmla="*/ 4306824 w 10972800"/>
              <a:gd name="csY30" fmla="*/ 18288 h 18288"/>
              <a:gd name="csX31" fmla="*/ 3840480 w 10972800"/>
              <a:gd name="csY31" fmla="*/ 18288 h 18288"/>
              <a:gd name="csX32" fmla="*/ 3264408 w 10972800"/>
              <a:gd name="csY32" fmla="*/ 18288 h 18288"/>
              <a:gd name="csX33" fmla="*/ 2578608 w 10972800"/>
              <a:gd name="csY33" fmla="*/ 18288 h 18288"/>
              <a:gd name="csX34" fmla="*/ 1673352 w 10972800"/>
              <a:gd name="csY34" fmla="*/ 18288 h 18288"/>
              <a:gd name="csX35" fmla="*/ 877824 w 10972800"/>
              <a:gd name="csY35" fmla="*/ 18288 h 18288"/>
              <a:gd name="csX36" fmla="*/ 0 w 10972800"/>
              <a:gd name="csY36" fmla="*/ 18288 h 18288"/>
              <a:gd name="csX37" fmla="*/ 0 w 10972800"/>
              <a:gd name="csY37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94090B-E1C9-9716-E976-B10BD7EF24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865" y="1772155"/>
            <a:ext cx="7250464" cy="4936141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fr-FR" sz="2000" b="1" u="sng" dirty="0"/>
              <a:t>Le changement de calendrier (théorie la plus connue) </a:t>
            </a:r>
          </a:p>
          <a:p>
            <a:pPr marL="0" indent="0">
              <a:buNone/>
            </a:pPr>
            <a:endParaRPr lang="fr-FR" sz="2000" b="1" dirty="0"/>
          </a:p>
          <a:p>
            <a:r>
              <a:rPr lang="fr-FR" sz="2000" dirty="0">
                <a:effectLst/>
              </a:rPr>
              <a:t>La théorie la plus répandue remonte à </a:t>
            </a:r>
            <a:r>
              <a:rPr lang="fr-FR" sz="2000" b="1" dirty="0">
                <a:effectLst/>
              </a:rPr>
              <a:t>1564</a:t>
            </a:r>
            <a:r>
              <a:rPr lang="fr-FR" sz="2000" dirty="0">
                <a:effectLst/>
              </a:rPr>
              <a:t>, lorsque le roi </a:t>
            </a:r>
            <a:r>
              <a:rPr lang="fr-FR" sz="2000" b="1" dirty="0">
                <a:effectLst/>
              </a:rPr>
              <a:t>Charles IX</a:t>
            </a:r>
            <a:r>
              <a:rPr lang="fr-FR" sz="2000" dirty="0">
                <a:effectLst/>
              </a:rPr>
              <a:t> décide, avec l’Édit de Roussillon, que </a:t>
            </a:r>
            <a:r>
              <a:rPr lang="fr-FR" sz="2000" b="1" dirty="0">
                <a:effectLst/>
              </a:rPr>
              <a:t>l’année commencera désormais le 1er janvier</a:t>
            </a:r>
            <a:r>
              <a:rPr lang="fr-FR" sz="2000" dirty="0">
                <a:effectLst/>
              </a:rPr>
              <a:t>, et non plus autour du </a:t>
            </a:r>
            <a:r>
              <a:rPr lang="fr-FR" sz="2000" b="1" dirty="0">
                <a:effectLst/>
              </a:rPr>
              <a:t>1er avril</a:t>
            </a:r>
            <a:r>
              <a:rPr lang="fr-FR" sz="2000" dirty="0">
                <a:effectLst/>
              </a:rPr>
              <a:t>, comme c’était le cas dans plusieurs régions.</a:t>
            </a:r>
            <a:endParaRPr lang="fr-FR" sz="2000" dirty="0"/>
          </a:p>
          <a:p>
            <a:r>
              <a:rPr lang="fr-FR" sz="2000" dirty="0">
                <a:effectLst/>
              </a:rPr>
              <a:t>Certaines personnes continuent d’offrir des cadeaux ou de célébrer le “Nouvel An” en avril.</a:t>
            </a:r>
            <a:endParaRPr lang="fr-FR" sz="2000" dirty="0"/>
          </a:p>
          <a:p>
            <a:r>
              <a:rPr lang="fr-FR" sz="2000" dirty="0">
                <a:effectLst/>
              </a:rPr>
              <a:t>Elles deviennent alors la cible de moqueries.</a:t>
            </a:r>
            <a:endParaRPr lang="fr-FR" sz="2000" dirty="0"/>
          </a:p>
          <a:p>
            <a:r>
              <a:rPr lang="fr-FR" sz="2000" dirty="0">
                <a:effectLst/>
              </a:rPr>
              <a:t>On leur offre de </a:t>
            </a:r>
            <a:r>
              <a:rPr lang="fr-FR" sz="2000" b="1" dirty="0">
                <a:effectLst/>
              </a:rPr>
              <a:t>faux cadeaux</a:t>
            </a:r>
            <a:r>
              <a:rPr lang="fr-FR" sz="2000" dirty="0">
                <a:effectLst/>
              </a:rPr>
              <a:t>, puis des </a:t>
            </a:r>
            <a:r>
              <a:rPr lang="fr-FR" sz="2000" b="1" dirty="0">
                <a:effectLst/>
              </a:rPr>
              <a:t>poissons en papier</a:t>
            </a:r>
            <a:r>
              <a:rPr lang="fr-FR" sz="2000" dirty="0">
                <a:effectLst/>
              </a:rPr>
              <a:t>, symboles de naïveté.</a:t>
            </a:r>
            <a:endParaRPr lang="fr-FR" sz="2000" dirty="0"/>
          </a:p>
          <a:p>
            <a:r>
              <a:rPr lang="fr-FR" sz="2000" dirty="0">
                <a:effectLst/>
              </a:rPr>
              <a:t>C’est l’une des explications les plus enseignées, même si elle n’est pas confirmée à 100 %.</a:t>
            </a:r>
            <a:endParaRPr lang="fr-FR" sz="2000" dirty="0"/>
          </a:p>
          <a:p>
            <a:endParaRPr lang="en-CA" sz="1700" dirty="0"/>
          </a:p>
        </p:txBody>
      </p:sp>
      <p:pic>
        <p:nvPicPr>
          <p:cNvPr id="5" name="Picture 4" descr="School of blue fish underwater">
            <a:extLst>
              <a:ext uri="{FF2B5EF4-FFF2-40B4-BE49-F238E27FC236}">
                <a16:creationId xmlns:a16="http://schemas.microsoft.com/office/drawing/2014/main" id="{569D4651-2A12-DD63-5BAA-C3B4A5000F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3"/>
          <a:stretch>
            <a:fillRect/>
          </a:stretch>
        </p:blipFill>
        <p:spPr>
          <a:xfrm rot="1054935">
            <a:off x="8392867" y="2520905"/>
            <a:ext cx="2554782" cy="2655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1846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78AC686-8E2C-AA88-CD64-581198FAD4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fr-FR">
                <a:solidFill>
                  <a:srgbClr val="FFFFFF"/>
                </a:solidFill>
              </a:rPr>
              <a:t>Symbolique du poisson dans la tradition du Poisson d’avril</a:t>
            </a:r>
            <a:endParaRPr lang="en-CA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DBF5BC-4960-2323-CBE5-D8551A7680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FR" sz="2400" dirty="0">
                <a:effectLst/>
              </a:rPr>
              <a:t>Le poisson n’a pas été choisi au hasard : il porte une </a:t>
            </a:r>
            <a:r>
              <a:rPr lang="fr-FR" sz="2400" b="1" dirty="0">
                <a:effectLst/>
              </a:rPr>
              <a:t>forte charge symbolique</a:t>
            </a:r>
            <a:r>
              <a:rPr lang="fr-FR" sz="2400" dirty="0">
                <a:effectLst/>
              </a:rPr>
              <a:t> dans l’histoire, la religion, la culture populaire et les traditions européennes. Cette symbolique explique pourquoi il est devenu l’emblème du 1er avril.</a:t>
            </a:r>
            <a:endParaRPr lang="fr-FR" sz="2400" dirty="0"/>
          </a:p>
          <a:p>
            <a:pPr marL="0" indent="0">
              <a:buNone/>
            </a:pPr>
            <a:r>
              <a:rPr lang="fr-FR" sz="2400" dirty="0">
                <a:effectLst/>
              </a:rPr>
              <a:t>Le poisson est associé à l’arrivée du </a:t>
            </a:r>
            <a:r>
              <a:rPr lang="fr-FR" sz="2400" b="1" dirty="0">
                <a:effectLst/>
              </a:rPr>
              <a:t>printemps</a:t>
            </a:r>
            <a:r>
              <a:rPr lang="fr-FR" sz="2400" dirty="0">
                <a:effectLst/>
              </a:rPr>
              <a:t>, une période de renaissance :</a:t>
            </a:r>
            <a:endParaRPr lang="fr-FR" sz="2400" dirty="0"/>
          </a:p>
          <a:p>
            <a:r>
              <a:rPr lang="fr-FR" sz="2400" dirty="0">
                <a:effectLst/>
              </a:rPr>
              <a:t>Les rivières dégèlent.</a:t>
            </a:r>
            <a:endParaRPr lang="fr-FR" sz="2400" dirty="0"/>
          </a:p>
          <a:p>
            <a:r>
              <a:rPr lang="fr-FR" sz="2400" dirty="0">
                <a:effectLst/>
              </a:rPr>
              <a:t>Les poissons redeviennent abondants.</a:t>
            </a:r>
            <a:endParaRPr lang="fr-FR" sz="2400" dirty="0"/>
          </a:p>
          <a:p>
            <a:r>
              <a:rPr lang="fr-FR" sz="2400" dirty="0">
                <a:effectLst/>
              </a:rPr>
              <a:t>La nature “renaît”.</a:t>
            </a:r>
            <a:endParaRPr lang="fr-FR" sz="2400" dirty="0"/>
          </a:p>
          <a:p>
            <a:r>
              <a:rPr lang="fr-FR" sz="2400" dirty="0">
                <a:effectLst/>
              </a:rPr>
              <a:t>Dans plusieurs cultures, le poisson représente donc la </a:t>
            </a:r>
            <a:r>
              <a:rPr lang="fr-FR" sz="2400" b="1" dirty="0">
                <a:effectLst/>
              </a:rPr>
              <a:t>vie nouvelle</a:t>
            </a:r>
            <a:r>
              <a:rPr lang="fr-FR" sz="2400" dirty="0">
                <a:effectLst/>
              </a:rPr>
              <a:t>, ce qui correspond bien à l’esprit léger et joyeux du 1er avril.</a:t>
            </a:r>
            <a:endParaRPr lang="fr-FR" sz="2400" dirty="0"/>
          </a:p>
          <a:p>
            <a:pPr marL="0" indent="0">
              <a:buNone/>
            </a:pPr>
            <a:endParaRPr lang="en-CA" sz="2400" dirty="0"/>
          </a:p>
        </p:txBody>
      </p:sp>
    </p:spTree>
    <p:extLst>
      <p:ext uri="{BB962C8B-B14F-4D97-AF65-F5344CB8AC3E}">
        <p14:creationId xmlns:p14="http://schemas.microsoft.com/office/powerpoint/2010/main" val="34519066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4F7EBAE4-9945-4473-9E34-B2C66EA0F0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B91E18-19C7-818E-37C9-3BCD5AC6E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93361" cy="1325563"/>
          </a:xfrm>
        </p:spPr>
        <p:txBody>
          <a:bodyPr>
            <a:normAutofit/>
          </a:bodyPr>
          <a:lstStyle/>
          <a:p>
            <a:pPr algn="ctr"/>
            <a:r>
              <a:rPr lang="fr-FR" sz="3700" dirty="0"/>
              <a:t>Poisson et Carême : un lien historique et symbolique</a:t>
            </a:r>
            <a:endParaRPr lang="en-CA" sz="37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02B4A6-0F0C-3E5F-24AF-CF7BD3F30C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7958" y="1917812"/>
            <a:ext cx="6360339" cy="492897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sz="2400" dirty="0">
                <a:effectLst/>
              </a:rPr>
              <a:t>Dans la tradition chrétienne, le </a:t>
            </a:r>
            <a:r>
              <a:rPr lang="fr-FR" sz="2400" b="1" dirty="0">
                <a:effectLst/>
              </a:rPr>
              <a:t>Carême</a:t>
            </a:r>
            <a:r>
              <a:rPr lang="fr-FR" sz="2400" dirty="0">
                <a:effectLst/>
              </a:rPr>
              <a:t> est une période de 40 jours précédant Pâques. Pendant cette période, les croyants doivent :</a:t>
            </a:r>
            <a:endParaRPr lang="fr-FR" sz="2400" dirty="0"/>
          </a:p>
          <a:p>
            <a:r>
              <a:rPr lang="fr-FR" sz="2400" dirty="0">
                <a:effectLst/>
              </a:rPr>
              <a:t>éviter la </a:t>
            </a:r>
            <a:r>
              <a:rPr lang="fr-FR" sz="2400" b="1" dirty="0">
                <a:effectLst/>
              </a:rPr>
              <a:t>viande</a:t>
            </a:r>
            <a:r>
              <a:rPr lang="fr-FR" sz="2400" dirty="0">
                <a:effectLst/>
              </a:rPr>
              <a:t>,</a:t>
            </a:r>
            <a:endParaRPr lang="fr-FR" sz="2400" dirty="0"/>
          </a:p>
          <a:p>
            <a:r>
              <a:rPr lang="fr-FR" sz="2400" dirty="0">
                <a:effectLst/>
              </a:rPr>
              <a:t>pratiquer la </a:t>
            </a:r>
            <a:r>
              <a:rPr lang="fr-FR" sz="2400" b="1" dirty="0">
                <a:effectLst/>
              </a:rPr>
              <a:t>modération</a:t>
            </a:r>
            <a:r>
              <a:rPr lang="fr-FR" sz="2400" dirty="0">
                <a:effectLst/>
              </a:rPr>
              <a:t>,</a:t>
            </a:r>
            <a:endParaRPr lang="fr-FR" sz="2400" dirty="0"/>
          </a:p>
          <a:p>
            <a:r>
              <a:rPr lang="fr-FR" sz="2400" dirty="0">
                <a:effectLst/>
              </a:rPr>
              <a:t>adopter une alimentation plus simple.</a:t>
            </a:r>
            <a:endParaRPr lang="fr-FR" sz="2400" dirty="0"/>
          </a:p>
          <a:p>
            <a:r>
              <a:rPr lang="fr-FR" sz="2400" dirty="0">
                <a:effectLst/>
              </a:rPr>
              <a:t>Cependant, le </a:t>
            </a:r>
            <a:r>
              <a:rPr lang="fr-FR" sz="2400" b="1" dirty="0">
                <a:effectLst/>
              </a:rPr>
              <a:t>poisson</a:t>
            </a:r>
            <a:r>
              <a:rPr lang="fr-FR" sz="2400" dirty="0">
                <a:effectLst/>
              </a:rPr>
              <a:t> est </a:t>
            </a:r>
            <a:r>
              <a:rPr lang="fr-FR" sz="2400" b="1" dirty="0">
                <a:effectLst/>
              </a:rPr>
              <a:t>autorisé</a:t>
            </a:r>
            <a:r>
              <a:rPr lang="fr-FR" sz="2400" dirty="0">
                <a:effectLst/>
              </a:rPr>
              <a:t>, car il n’est pas considéré comme de la viande.</a:t>
            </a:r>
          </a:p>
          <a:p>
            <a:r>
              <a:rPr lang="fr-FR" sz="2400" dirty="0">
                <a:effectLst/>
              </a:rPr>
              <a:t>Résultat : le poisson devient un aliment </a:t>
            </a:r>
            <a:r>
              <a:rPr lang="fr-FR" sz="2400" b="1" dirty="0">
                <a:effectLst/>
              </a:rPr>
              <a:t>très courant</a:t>
            </a:r>
            <a:r>
              <a:rPr lang="fr-FR" sz="2400" dirty="0">
                <a:effectLst/>
              </a:rPr>
              <a:t> à la fin de l’hiver et au début du printemps.</a:t>
            </a:r>
          </a:p>
          <a:p>
            <a:r>
              <a:rPr lang="fr-FR" sz="2400" dirty="0">
                <a:hlinkClick r:id="rId2"/>
              </a:rPr>
              <a:t>Pourquoi le poisson d’avril? Une tradition entre calendrier, carême et canulars web</a:t>
            </a:r>
            <a:r>
              <a:rPr lang="fr-FR" sz="2400" dirty="0"/>
              <a:t> </a:t>
            </a:r>
          </a:p>
          <a:p>
            <a:pPr marL="0" indent="0">
              <a:buNone/>
            </a:pPr>
            <a:endParaRPr lang="en-CA" sz="2000" dirty="0"/>
          </a:p>
        </p:txBody>
      </p:sp>
      <p:pic>
        <p:nvPicPr>
          <p:cNvPr id="5" name="Picture 4" descr="Directly above shot of fish and potatoes on a barbecue grill">
            <a:extLst>
              <a:ext uri="{FF2B5EF4-FFF2-40B4-BE49-F238E27FC236}">
                <a16:creationId xmlns:a16="http://schemas.microsoft.com/office/drawing/2014/main" id="{3EC60581-B55D-2BF4-284D-2C46F7270D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954551" y="1825625"/>
            <a:ext cx="3929289" cy="3929289"/>
          </a:xfrm>
          <a:custGeom>
            <a:avLst/>
            <a:gdLst/>
            <a:ahLst/>
            <a:cxnLst/>
            <a:rect l="l" t="t" r="r" b="b"/>
            <a:pathLst>
              <a:path w="2663168" h="2663168">
                <a:moveTo>
                  <a:pt x="1331584" y="0"/>
                </a:moveTo>
                <a:cubicBezTo>
                  <a:pt x="2066998" y="0"/>
                  <a:pt x="2663168" y="596170"/>
                  <a:pt x="2663168" y="1331584"/>
                </a:cubicBezTo>
                <a:cubicBezTo>
                  <a:pt x="2663168" y="2066998"/>
                  <a:pt x="2066998" y="2663168"/>
                  <a:pt x="1331584" y="2663168"/>
                </a:cubicBezTo>
                <a:cubicBezTo>
                  <a:pt x="596170" y="2663168"/>
                  <a:pt x="0" y="2066998"/>
                  <a:pt x="0" y="1331584"/>
                </a:cubicBezTo>
                <a:cubicBezTo>
                  <a:pt x="0" y="596170"/>
                  <a:pt x="596170" y="0"/>
                  <a:pt x="1331584" y="0"/>
                </a:cubicBezTo>
                <a:close/>
              </a:path>
            </a:pathLst>
          </a:custGeom>
        </p:spPr>
      </p:pic>
      <p:sp>
        <p:nvSpPr>
          <p:cNvPr id="19" name="!!Arc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89197" flipV="1">
            <a:off x="6261882" y="687822"/>
            <a:ext cx="5471147" cy="5471147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!!Oval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48561" y="921125"/>
            <a:ext cx="791021" cy="76956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97157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5EF17487-C386-4F99-B5EB-4FD3DF4236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A0DE92DF-4769-4DE9-93FD-EE3127185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0" y="0"/>
            <a:ext cx="7472381" cy="6858000"/>
          </a:xfrm>
          <a:custGeom>
            <a:avLst/>
            <a:gdLst>
              <a:gd name="connsiteX0" fmla="*/ 1232666 w 7472381"/>
              <a:gd name="connsiteY0" fmla="*/ 0 h 6886575"/>
              <a:gd name="connsiteX1" fmla="*/ 7472381 w 7472381"/>
              <a:gd name="connsiteY1" fmla="*/ 0 h 6886575"/>
              <a:gd name="connsiteX2" fmla="*/ 7472381 w 7472381"/>
              <a:gd name="connsiteY2" fmla="*/ 814388 h 6886575"/>
              <a:gd name="connsiteX3" fmla="*/ 7472381 w 7472381"/>
              <a:gd name="connsiteY3" fmla="*/ 6411516 h 6886575"/>
              <a:gd name="connsiteX4" fmla="*/ 7472381 w 7472381"/>
              <a:gd name="connsiteY4" fmla="*/ 6886575 h 6886575"/>
              <a:gd name="connsiteX5" fmla="*/ 6992676 w 7472381"/>
              <a:gd name="connsiteY5" fmla="*/ 6886575 h 6886575"/>
              <a:gd name="connsiteX6" fmla="*/ 1946893 w 7472381"/>
              <a:gd name="connsiteY6" fmla="*/ 6886575 h 6886575"/>
              <a:gd name="connsiteX7" fmla="*/ 1506276 w 7472381"/>
              <a:gd name="connsiteY7" fmla="*/ 6686550 h 6886575"/>
              <a:gd name="connsiteX8" fmla="*/ 1314394 w 7472381"/>
              <a:gd name="connsiteY8" fmla="*/ 6457949 h 6886575"/>
              <a:gd name="connsiteX9" fmla="*/ 1246880 w 7472381"/>
              <a:gd name="connsiteY9" fmla="*/ 6393656 h 6886575"/>
              <a:gd name="connsiteX10" fmla="*/ 1079872 w 7472381"/>
              <a:gd name="connsiteY10" fmla="*/ 6307931 h 6886575"/>
              <a:gd name="connsiteX11" fmla="*/ 788495 w 7472381"/>
              <a:gd name="connsiteY11" fmla="*/ 6125765 h 6886575"/>
              <a:gd name="connsiteX12" fmla="*/ 895097 w 7472381"/>
              <a:gd name="connsiteY12" fmla="*/ 6082903 h 6886575"/>
              <a:gd name="connsiteX13" fmla="*/ 1204239 w 7472381"/>
              <a:gd name="connsiteY13" fmla="*/ 6193631 h 6886575"/>
              <a:gd name="connsiteX14" fmla="*/ 1428102 w 7472381"/>
              <a:gd name="connsiteY14" fmla="*/ 6222206 h 6886575"/>
              <a:gd name="connsiteX15" fmla="*/ 1111852 w 7472381"/>
              <a:gd name="connsiteY15" fmla="*/ 6029325 h 6886575"/>
              <a:gd name="connsiteX16" fmla="*/ 806262 w 7472381"/>
              <a:gd name="connsiteY16" fmla="*/ 5779294 h 6886575"/>
              <a:gd name="connsiteX17" fmla="*/ 1040785 w 7472381"/>
              <a:gd name="connsiteY17" fmla="*/ 5825728 h 6886575"/>
              <a:gd name="connsiteX18" fmla="*/ 1051445 w 7472381"/>
              <a:gd name="connsiteY18" fmla="*/ 5793581 h 6886575"/>
              <a:gd name="connsiteX19" fmla="*/ 845349 w 7472381"/>
              <a:gd name="connsiteY19" fmla="*/ 5497115 h 6886575"/>
              <a:gd name="connsiteX20" fmla="*/ 745855 w 7472381"/>
              <a:gd name="connsiteY20" fmla="*/ 5375672 h 6886575"/>
              <a:gd name="connsiteX21" fmla="*/ 291024 w 7472381"/>
              <a:gd name="connsiteY21" fmla="*/ 5014913 h 6886575"/>
              <a:gd name="connsiteX22" fmla="*/ 724535 w 7472381"/>
              <a:gd name="connsiteY22" fmla="*/ 5175647 h 6886575"/>
              <a:gd name="connsiteX23" fmla="*/ 276811 w 7472381"/>
              <a:gd name="connsiteY23" fmla="*/ 4825603 h 6886575"/>
              <a:gd name="connsiteX24" fmla="*/ 60055 w 7472381"/>
              <a:gd name="connsiteY24" fmla="*/ 4697016 h 6886575"/>
              <a:gd name="connsiteX25" fmla="*/ 6755 w 7472381"/>
              <a:gd name="connsiteY25" fmla="*/ 4622006 h 6886575"/>
              <a:gd name="connsiteX26" fmla="*/ 102696 w 7472381"/>
              <a:gd name="connsiteY26" fmla="*/ 4604146 h 6886575"/>
              <a:gd name="connsiteX27" fmla="*/ 397625 w 7472381"/>
              <a:gd name="connsiteY27" fmla="*/ 4632722 h 6886575"/>
              <a:gd name="connsiteX28" fmla="*/ 31628 w 7472381"/>
              <a:gd name="connsiteY28" fmla="*/ 4396978 h 6886575"/>
              <a:gd name="connsiteX29" fmla="*/ 305237 w 7472381"/>
              <a:gd name="connsiteY29" fmla="*/ 4432697 h 6886575"/>
              <a:gd name="connsiteX30" fmla="*/ 383412 w 7472381"/>
              <a:gd name="connsiteY30" fmla="*/ 4339828 h 6886575"/>
              <a:gd name="connsiteX31" fmla="*/ 511333 w 7472381"/>
              <a:gd name="connsiteY31" fmla="*/ 4189810 h 6886575"/>
              <a:gd name="connsiteX32" fmla="*/ 600167 w 7472381"/>
              <a:gd name="connsiteY32" fmla="*/ 4107656 h 6886575"/>
              <a:gd name="connsiteX33" fmla="*/ 635701 w 7472381"/>
              <a:gd name="connsiteY33" fmla="*/ 3843337 h 6886575"/>
              <a:gd name="connsiteX34" fmla="*/ 561080 w 7472381"/>
              <a:gd name="connsiteY34" fmla="*/ 3554015 h 6886575"/>
              <a:gd name="connsiteX35" fmla="*/ 354985 w 7472381"/>
              <a:gd name="connsiteY35" fmla="*/ 3407569 h 6886575"/>
              <a:gd name="connsiteX36" fmla="*/ 415392 w 7472381"/>
              <a:gd name="connsiteY36" fmla="*/ 3243263 h 6886575"/>
              <a:gd name="connsiteX37" fmla="*/ 852456 w 7472381"/>
              <a:gd name="connsiteY37" fmla="*/ 3343275 h 6886575"/>
              <a:gd name="connsiteX38" fmla="*/ 202190 w 7472381"/>
              <a:gd name="connsiteY38" fmla="*/ 2953940 h 6886575"/>
              <a:gd name="connsiteX39" fmla="*/ 312344 w 7472381"/>
              <a:gd name="connsiteY39" fmla="*/ 2936081 h 6886575"/>
              <a:gd name="connsiteX40" fmla="*/ 706768 w 7472381"/>
              <a:gd name="connsiteY40" fmla="*/ 2714625 h 6886575"/>
              <a:gd name="connsiteX41" fmla="*/ 728088 w 7472381"/>
              <a:gd name="connsiteY41" fmla="*/ 2703909 h 6886575"/>
              <a:gd name="connsiteX42" fmla="*/ 795602 w 7472381"/>
              <a:gd name="connsiteY42" fmla="*/ 2564606 h 6886575"/>
              <a:gd name="connsiteX43" fmla="*/ 1008804 w 7472381"/>
              <a:gd name="connsiteY43" fmla="*/ 2543175 h 6886575"/>
              <a:gd name="connsiteX44" fmla="*/ 1186473 w 7472381"/>
              <a:gd name="connsiteY44" fmla="*/ 2575322 h 6886575"/>
              <a:gd name="connsiteX45" fmla="*/ 1378355 w 7472381"/>
              <a:gd name="connsiteY45" fmla="*/ 2536031 h 6886575"/>
              <a:gd name="connsiteX46" fmla="*/ 1548916 w 7472381"/>
              <a:gd name="connsiteY46" fmla="*/ 2553891 h 6886575"/>
              <a:gd name="connsiteX47" fmla="*/ 1694604 w 7472381"/>
              <a:gd name="connsiteY47" fmla="*/ 2528888 h 6886575"/>
              <a:gd name="connsiteX48" fmla="*/ 1552469 w 7472381"/>
              <a:gd name="connsiteY48" fmla="*/ 2411015 h 6886575"/>
              <a:gd name="connsiteX49" fmla="*/ 1353481 w 7472381"/>
              <a:gd name="connsiteY49" fmla="*/ 2411015 h 6886575"/>
              <a:gd name="connsiteX50" fmla="*/ 1211346 w 7472381"/>
              <a:gd name="connsiteY50" fmla="*/ 2336007 h 6886575"/>
              <a:gd name="connsiteX51" fmla="*/ 1076318 w 7472381"/>
              <a:gd name="connsiteY51" fmla="*/ 2200275 h 6886575"/>
              <a:gd name="connsiteX52" fmla="*/ 600167 w 7472381"/>
              <a:gd name="connsiteY52" fmla="*/ 1982390 h 6886575"/>
              <a:gd name="connsiteX53" fmla="*/ 514886 w 7472381"/>
              <a:gd name="connsiteY53" fmla="*/ 1900238 h 6886575"/>
              <a:gd name="connsiteX54" fmla="*/ 1872273 w 7472381"/>
              <a:gd name="connsiteY54" fmla="*/ 2218135 h 6886575"/>
              <a:gd name="connsiteX55" fmla="*/ 1452975 w 7472381"/>
              <a:gd name="connsiteY55" fmla="*/ 2085975 h 6886575"/>
              <a:gd name="connsiteX56" fmla="*/ 1737245 w 7472381"/>
              <a:gd name="connsiteY56" fmla="*/ 2110978 h 6886575"/>
              <a:gd name="connsiteX57" fmla="*/ 1893593 w 7472381"/>
              <a:gd name="connsiteY57" fmla="*/ 2021681 h 6886575"/>
              <a:gd name="connsiteX58" fmla="*/ 1893593 w 7472381"/>
              <a:gd name="connsiteY58" fmla="*/ 1993106 h 6886575"/>
              <a:gd name="connsiteX59" fmla="*/ 1776332 w 7472381"/>
              <a:gd name="connsiteY59" fmla="*/ 1910953 h 6886575"/>
              <a:gd name="connsiteX60" fmla="*/ 1708818 w 7472381"/>
              <a:gd name="connsiteY60" fmla="*/ 1857375 h 6886575"/>
              <a:gd name="connsiteX61" fmla="*/ 1524043 w 7472381"/>
              <a:gd name="connsiteY61" fmla="*/ 1664493 h 6886575"/>
              <a:gd name="connsiteX62" fmla="*/ 1655517 w 7472381"/>
              <a:gd name="connsiteY62" fmla="*/ 1643062 h 6886575"/>
              <a:gd name="connsiteX63" fmla="*/ 1705264 w 7472381"/>
              <a:gd name="connsiteY63" fmla="*/ 1603772 h 6886575"/>
              <a:gd name="connsiteX64" fmla="*/ 1669731 w 7472381"/>
              <a:gd name="connsiteY64" fmla="*/ 1546622 h 6886575"/>
              <a:gd name="connsiteX65" fmla="*/ 1261093 w 7472381"/>
              <a:gd name="connsiteY65" fmla="*/ 1371600 h 6886575"/>
              <a:gd name="connsiteX66" fmla="*/ 1229113 w 7472381"/>
              <a:gd name="connsiteY66" fmla="*/ 1235869 h 6886575"/>
              <a:gd name="connsiteX67" fmla="*/ 1307287 w 7472381"/>
              <a:gd name="connsiteY67" fmla="*/ 1214437 h 6886575"/>
              <a:gd name="connsiteX68" fmla="*/ 1396121 w 7472381"/>
              <a:gd name="connsiteY68" fmla="*/ 1225153 h 6886575"/>
              <a:gd name="connsiteX69" fmla="*/ 1325054 w 7472381"/>
              <a:gd name="connsiteY69" fmla="*/ 1117997 h 6886575"/>
              <a:gd name="connsiteX70" fmla="*/ 1037231 w 7472381"/>
              <a:gd name="connsiteY70" fmla="*/ 1010841 h 6886575"/>
              <a:gd name="connsiteX71" fmla="*/ 983931 w 7472381"/>
              <a:gd name="connsiteY71" fmla="*/ 953690 h 6886575"/>
              <a:gd name="connsiteX72" fmla="*/ 1054998 w 7472381"/>
              <a:gd name="connsiteY72" fmla="*/ 925115 h 6886575"/>
              <a:gd name="connsiteX73" fmla="*/ 1108299 w 7472381"/>
              <a:gd name="connsiteY73" fmla="*/ 914400 h 6886575"/>
              <a:gd name="connsiteX74" fmla="*/ 6755 w 7472381"/>
              <a:gd name="connsiteY74" fmla="*/ 467915 h 6886575"/>
              <a:gd name="connsiteX75" fmla="*/ 255490 w 7472381"/>
              <a:gd name="connsiteY75" fmla="*/ 464344 h 6886575"/>
              <a:gd name="connsiteX76" fmla="*/ 500673 w 7472381"/>
              <a:gd name="connsiteY76" fmla="*/ 535781 h 6886575"/>
              <a:gd name="connsiteX77" fmla="*/ 760069 w 7472381"/>
              <a:gd name="connsiteY77" fmla="*/ 525066 h 6886575"/>
              <a:gd name="connsiteX78" fmla="*/ 1005251 w 7472381"/>
              <a:gd name="connsiteY78" fmla="*/ 560785 h 6886575"/>
              <a:gd name="connsiteX79" fmla="*/ 1218453 w 7472381"/>
              <a:gd name="connsiteY79" fmla="*/ 560785 h 6886575"/>
              <a:gd name="connsiteX80" fmla="*/ 1019464 w 7472381"/>
              <a:gd name="connsiteY80" fmla="*/ 507206 h 6886575"/>
              <a:gd name="connsiteX81" fmla="*/ 944844 w 7472381"/>
              <a:gd name="connsiteY81" fmla="*/ 417909 h 6886575"/>
              <a:gd name="connsiteX82" fmla="*/ 969717 w 7472381"/>
              <a:gd name="connsiteY82" fmla="*/ 335757 h 6886575"/>
              <a:gd name="connsiteX83" fmla="*/ 1051445 w 7472381"/>
              <a:gd name="connsiteY83" fmla="*/ 360759 h 6886575"/>
              <a:gd name="connsiteX84" fmla="*/ 1147386 w 7472381"/>
              <a:gd name="connsiteY84" fmla="*/ 453629 h 6886575"/>
              <a:gd name="connsiteX85" fmla="*/ 1168706 w 7472381"/>
              <a:gd name="connsiteY85" fmla="*/ 396478 h 6886575"/>
              <a:gd name="connsiteX86" fmla="*/ 1225560 w 7472381"/>
              <a:gd name="connsiteY86" fmla="*/ 353615 h 6886575"/>
              <a:gd name="connsiteX87" fmla="*/ 1552469 w 7472381"/>
              <a:gd name="connsiteY87" fmla="*/ 375047 h 6886575"/>
              <a:gd name="connsiteX88" fmla="*/ 1335714 w 7472381"/>
              <a:gd name="connsiteY88" fmla="*/ 192881 h 6886575"/>
              <a:gd name="connsiteX89" fmla="*/ 1197133 w 7472381"/>
              <a:gd name="connsiteY89" fmla="*/ 164306 h 6886575"/>
              <a:gd name="connsiteX90" fmla="*/ 1165153 w 7472381"/>
              <a:gd name="connsiteY90" fmla="*/ 89297 h 6886575"/>
              <a:gd name="connsiteX91" fmla="*/ 1229113 w 7472381"/>
              <a:gd name="connsiteY91" fmla="*/ 71437 h 6886575"/>
              <a:gd name="connsiteX92" fmla="*/ 1548916 w 7472381"/>
              <a:gd name="connsiteY92" fmla="*/ 135731 h 6886575"/>
              <a:gd name="connsiteX93" fmla="*/ 1602217 w 7472381"/>
              <a:gd name="connsiteY93" fmla="*/ 110728 h 6886575"/>
              <a:gd name="connsiteX94" fmla="*/ 1232666 w 7472381"/>
              <a:gd name="connsiteY94" fmla="*/ 0 h 6886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7472381" h="6886575">
                <a:moveTo>
                  <a:pt x="1232666" y="0"/>
                </a:moveTo>
                <a:lnTo>
                  <a:pt x="7472381" y="0"/>
                </a:lnTo>
                <a:lnTo>
                  <a:pt x="7472381" y="814388"/>
                </a:lnTo>
                <a:lnTo>
                  <a:pt x="7472381" y="6411516"/>
                </a:lnTo>
                <a:lnTo>
                  <a:pt x="7472381" y="6886575"/>
                </a:lnTo>
                <a:lnTo>
                  <a:pt x="6992676" y="6886575"/>
                </a:lnTo>
                <a:lnTo>
                  <a:pt x="1946893" y="6886575"/>
                </a:lnTo>
                <a:cubicBezTo>
                  <a:pt x="1801205" y="6815137"/>
                  <a:pt x="1662624" y="6729412"/>
                  <a:pt x="1506276" y="6686550"/>
                </a:cubicBezTo>
                <a:cubicBezTo>
                  <a:pt x="1399675" y="6657975"/>
                  <a:pt x="1296627" y="6607969"/>
                  <a:pt x="1314394" y="6457949"/>
                </a:cubicBezTo>
                <a:cubicBezTo>
                  <a:pt x="1317947" y="6415087"/>
                  <a:pt x="1289520" y="6382941"/>
                  <a:pt x="1246880" y="6393656"/>
                </a:cubicBezTo>
                <a:cubicBezTo>
                  <a:pt x="1165153" y="6415087"/>
                  <a:pt x="1126065" y="6354365"/>
                  <a:pt x="1079872" y="6307931"/>
                </a:cubicBezTo>
                <a:cubicBezTo>
                  <a:pt x="998144" y="6225779"/>
                  <a:pt x="919970" y="6140052"/>
                  <a:pt x="788495" y="6125765"/>
                </a:cubicBezTo>
                <a:cubicBezTo>
                  <a:pt x="813369" y="6061471"/>
                  <a:pt x="856009" y="6068615"/>
                  <a:pt x="895097" y="6082903"/>
                </a:cubicBezTo>
                <a:cubicBezTo>
                  <a:pt x="998144" y="6118622"/>
                  <a:pt x="1101192" y="6157912"/>
                  <a:pt x="1204239" y="6193631"/>
                </a:cubicBezTo>
                <a:cubicBezTo>
                  <a:pt x="1271754" y="6215062"/>
                  <a:pt x="1339267" y="6247209"/>
                  <a:pt x="1428102" y="6222206"/>
                </a:cubicBezTo>
                <a:cubicBezTo>
                  <a:pt x="1349928" y="6093619"/>
                  <a:pt x="1218453" y="6068615"/>
                  <a:pt x="1111852" y="6029325"/>
                </a:cubicBezTo>
                <a:cubicBezTo>
                  <a:pt x="980377" y="5979319"/>
                  <a:pt x="902203" y="5886450"/>
                  <a:pt x="806262" y="5779294"/>
                </a:cubicBezTo>
                <a:cubicBezTo>
                  <a:pt x="902203" y="5750719"/>
                  <a:pt x="962610" y="5829300"/>
                  <a:pt x="1040785" y="5825728"/>
                </a:cubicBezTo>
                <a:cubicBezTo>
                  <a:pt x="1044338" y="5815012"/>
                  <a:pt x="1051445" y="5793581"/>
                  <a:pt x="1051445" y="5793581"/>
                </a:cubicBezTo>
                <a:cubicBezTo>
                  <a:pt x="923523" y="5736431"/>
                  <a:pt x="866670" y="5629275"/>
                  <a:pt x="845349" y="5497115"/>
                </a:cubicBezTo>
                <a:cubicBezTo>
                  <a:pt x="838243" y="5429250"/>
                  <a:pt x="792049" y="5407819"/>
                  <a:pt x="745855" y="5375672"/>
                </a:cubicBezTo>
                <a:cubicBezTo>
                  <a:pt x="589507" y="5264943"/>
                  <a:pt x="422499" y="5164931"/>
                  <a:pt x="291024" y="5014913"/>
                </a:cubicBezTo>
                <a:cubicBezTo>
                  <a:pt x="443819" y="5032771"/>
                  <a:pt x="564633" y="5132784"/>
                  <a:pt x="724535" y="5175647"/>
                </a:cubicBezTo>
                <a:cubicBezTo>
                  <a:pt x="596614" y="5011340"/>
                  <a:pt x="429605" y="4925615"/>
                  <a:pt x="276811" y="4825603"/>
                </a:cubicBezTo>
                <a:cubicBezTo>
                  <a:pt x="205743" y="4779169"/>
                  <a:pt x="141783" y="4722018"/>
                  <a:pt x="60055" y="4697016"/>
                </a:cubicBezTo>
                <a:cubicBezTo>
                  <a:pt x="31628" y="4689872"/>
                  <a:pt x="-18119" y="4672013"/>
                  <a:pt x="6755" y="4622006"/>
                </a:cubicBezTo>
                <a:cubicBezTo>
                  <a:pt x="28075" y="4579144"/>
                  <a:pt x="67162" y="4593432"/>
                  <a:pt x="102696" y="4604146"/>
                </a:cubicBezTo>
                <a:cubicBezTo>
                  <a:pt x="187976" y="4632722"/>
                  <a:pt x="280364" y="4632722"/>
                  <a:pt x="397625" y="4632722"/>
                </a:cubicBezTo>
                <a:cubicBezTo>
                  <a:pt x="298131" y="4496990"/>
                  <a:pt x="116909" y="4539853"/>
                  <a:pt x="31628" y="4396978"/>
                </a:cubicBezTo>
                <a:cubicBezTo>
                  <a:pt x="138229" y="4371976"/>
                  <a:pt x="219957" y="4421982"/>
                  <a:pt x="305237" y="4432697"/>
                </a:cubicBezTo>
                <a:cubicBezTo>
                  <a:pt x="383412" y="4443413"/>
                  <a:pt x="401178" y="4418409"/>
                  <a:pt x="383412" y="4339828"/>
                </a:cubicBezTo>
                <a:cubicBezTo>
                  <a:pt x="354985" y="4218385"/>
                  <a:pt x="397625" y="4157662"/>
                  <a:pt x="511333" y="4189810"/>
                </a:cubicBezTo>
                <a:cubicBezTo>
                  <a:pt x="617934" y="4221956"/>
                  <a:pt x="628594" y="4175522"/>
                  <a:pt x="600167" y="4107656"/>
                </a:cubicBezTo>
                <a:cubicBezTo>
                  <a:pt x="557527" y="4007644"/>
                  <a:pt x="603720" y="3929063"/>
                  <a:pt x="635701" y="3843337"/>
                </a:cubicBezTo>
                <a:cubicBezTo>
                  <a:pt x="685448" y="3714750"/>
                  <a:pt x="664128" y="3650456"/>
                  <a:pt x="561080" y="3554015"/>
                </a:cubicBezTo>
                <a:cubicBezTo>
                  <a:pt x="500673" y="3500438"/>
                  <a:pt x="440265" y="3454003"/>
                  <a:pt x="354985" y="3407569"/>
                </a:cubicBezTo>
                <a:cubicBezTo>
                  <a:pt x="550420" y="3382565"/>
                  <a:pt x="347878" y="3296841"/>
                  <a:pt x="415392" y="3243263"/>
                </a:cubicBezTo>
                <a:cubicBezTo>
                  <a:pt x="553973" y="3221831"/>
                  <a:pt x="664128" y="3393282"/>
                  <a:pt x="852456" y="3343275"/>
                </a:cubicBezTo>
                <a:cubicBezTo>
                  <a:pt x="625041" y="3196828"/>
                  <a:pt x="369198" y="3150393"/>
                  <a:pt x="202190" y="2953940"/>
                </a:cubicBezTo>
                <a:cubicBezTo>
                  <a:pt x="241277" y="2911078"/>
                  <a:pt x="280364" y="2953940"/>
                  <a:pt x="312344" y="2936081"/>
                </a:cubicBezTo>
                <a:cubicBezTo>
                  <a:pt x="312344" y="2925365"/>
                  <a:pt x="685448" y="2993232"/>
                  <a:pt x="706768" y="2714625"/>
                </a:cubicBezTo>
                <a:cubicBezTo>
                  <a:pt x="713875" y="2714625"/>
                  <a:pt x="720982" y="2714625"/>
                  <a:pt x="728088" y="2703909"/>
                </a:cubicBezTo>
                <a:cubicBezTo>
                  <a:pt x="767175" y="2664619"/>
                  <a:pt x="731642" y="2571750"/>
                  <a:pt x="795602" y="2564606"/>
                </a:cubicBezTo>
                <a:cubicBezTo>
                  <a:pt x="866670" y="2557462"/>
                  <a:pt x="934184" y="2525315"/>
                  <a:pt x="1008804" y="2543175"/>
                </a:cubicBezTo>
                <a:cubicBezTo>
                  <a:pt x="1065658" y="2557462"/>
                  <a:pt x="1126065" y="2575322"/>
                  <a:pt x="1186473" y="2575322"/>
                </a:cubicBezTo>
                <a:cubicBezTo>
                  <a:pt x="1250433" y="2575322"/>
                  <a:pt x="1339267" y="2696766"/>
                  <a:pt x="1378355" y="2536031"/>
                </a:cubicBezTo>
                <a:cubicBezTo>
                  <a:pt x="1378355" y="2528888"/>
                  <a:pt x="1488509" y="2546747"/>
                  <a:pt x="1548916" y="2553891"/>
                </a:cubicBezTo>
                <a:cubicBezTo>
                  <a:pt x="1598663" y="2561035"/>
                  <a:pt x="1659071" y="2593181"/>
                  <a:pt x="1694604" y="2528888"/>
                </a:cubicBezTo>
                <a:cubicBezTo>
                  <a:pt x="1712371" y="2489596"/>
                  <a:pt x="1627090" y="2418159"/>
                  <a:pt x="1552469" y="2411015"/>
                </a:cubicBezTo>
                <a:cubicBezTo>
                  <a:pt x="1484956" y="2403872"/>
                  <a:pt x="1417442" y="2396728"/>
                  <a:pt x="1353481" y="2411015"/>
                </a:cubicBezTo>
                <a:cubicBezTo>
                  <a:pt x="1275307" y="2428875"/>
                  <a:pt x="1232666" y="2400300"/>
                  <a:pt x="1211346" y="2336007"/>
                </a:cubicBezTo>
                <a:cubicBezTo>
                  <a:pt x="1186473" y="2268141"/>
                  <a:pt x="1140279" y="2232422"/>
                  <a:pt x="1076318" y="2200275"/>
                </a:cubicBezTo>
                <a:cubicBezTo>
                  <a:pt x="919970" y="2121694"/>
                  <a:pt x="770729" y="2028825"/>
                  <a:pt x="600167" y="1982390"/>
                </a:cubicBezTo>
                <a:cubicBezTo>
                  <a:pt x="568187" y="1975246"/>
                  <a:pt x="529100" y="1960959"/>
                  <a:pt x="514886" y="1900238"/>
                </a:cubicBezTo>
                <a:cubicBezTo>
                  <a:pt x="976824" y="1993106"/>
                  <a:pt x="1396121" y="2232422"/>
                  <a:pt x="1872273" y="2218135"/>
                </a:cubicBezTo>
                <a:cubicBezTo>
                  <a:pt x="1744351" y="2143125"/>
                  <a:pt x="1591557" y="2139554"/>
                  <a:pt x="1452975" y="2085975"/>
                </a:cubicBezTo>
                <a:cubicBezTo>
                  <a:pt x="1552469" y="2046685"/>
                  <a:pt x="1644857" y="2089547"/>
                  <a:pt x="1737245" y="2110978"/>
                </a:cubicBezTo>
                <a:cubicBezTo>
                  <a:pt x="1815419" y="2128837"/>
                  <a:pt x="1886486" y="2132410"/>
                  <a:pt x="1893593" y="2021681"/>
                </a:cubicBezTo>
                <a:cubicBezTo>
                  <a:pt x="1893593" y="2010965"/>
                  <a:pt x="1893593" y="2003821"/>
                  <a:pt x="1893593" y="1993106"/>
                </a:cubicBezTo>
                <a:cubicBezTo>
                  <a:pt x="1865166" y="1946672"/>
                  <a:pt x="1826079" y="1925240"/>
                  <a:pt x="1776332" y="1910953"/>
                </a:cubicBezTo>
                <a:cubicBezTo>
                  <a:pt x="1747905" y="1903809"/>
                  <a:pt x="1708818" y="1889522"/>
                  <a:pt x="1708818" y="1857375"/>
                </a:cubicBezTo>
                <a:cubicBezTo>
                  <a:pt x="1712371" y="1735931"/>
                  <a:pt x="1616430" y="1700212"/>
                  <a:pt x="1524043" y="1664493"/>
                </a:cubicBezTo>
                <a:cubicBezTo>
                  <a:pt x="1573790" y="1603772"/>
                  <a:pt x="1616430" y="1646635"/>
                  <a:pt x="1655517" y="1643062"/>
                </a:cubicBezTo>
                <a:cubicBezTo>
                  <a:pt x="1680391" y="1639491"/>
                  <a:pt x="1705264" y="1635919"/>
                  <a:pt x="1705264" y="1603772"/>
                </a:cubicBezTo>
                <a:cubicBezTo>
                  <a:pt x="1705264" y="1578769"/>
                  <a:pt x="1694604" y="1546622"/>
                  <a:pt x="1669731" y="1546622"/>
                </a:cubicBezTo>
                <a:cubicBezTo>
                  <a:pt x="1513383" y="1543050"/>
                  <a:pt x="1424548" y="1371600"/>
                  <a:pt x="1261093" y="1371600"/>
                </a:cubicBezTo>
                <a:cubicBezTo>
                  <a:pt x="1161599" y="1371600"/>
                  <a:pt x="1310841" y="1275159"/>
                  <a:pt x="1229113" y="1235869"/>
                </a:cubicBezTo>
                <a:cubicBezTo>
                  <a:pt x="1211346" y="1225153"/>
                  <a:pt x="1278860" y="1210866"/>
                  <a:pt x="1307287" y="1214437"/>
                </a:cubicBezTo>
                <a:cubicBezTo>
                  <a:pt x="1335714" y="1218009"/>
                  <a:pt x="1360588" y="1243013"/>
                  <a:pt x="1396121" y="1225153"/>
                </a:cubicBezTo>
                <a:cubicBezTo>
                  <a:pt x="1413888" y="1160860"/>
                  <a:pt x="1367694" y="1135856"/>
                  <a:pt x="1325054" y="1117997"/>
                </a:cubicBezTo>
                <a:cubicBezTo>
                  <a:pt x="1232666" y="1075135"/>
                  <a:pt x="1140279" y="1025129"/>
                  <a:pt x="1037231" y="1010841"/>
                </a:cubicBezTo>
                <a:cubicBezTo>
                  <a:pt x="1001698" y="1007269"/>
                  <a:pt x="980377" y="989409"/>
                  <a:pt x="983931" y="953690"/>
                </a:cubicBezTo>
                <a:cubicBezTo>
                  <a:pt x="991037" y="907256"/>
                  <a:pt x="1026571" y="921544"/>
                  <a:pt x="1054998" y="925115"/>
                </a:cubicBezTo>
                <a:cubicBezTo>
                  <a:pt x="1072765" y="928688"/>
                  <a:pt x="1090532" y="939403"/>
                  <a:pt x="1108299" y="914400"/>
                </a:cubicBezTo>
                <a:cubicBezTo>
                  <a:pt x="692555" y="660797"/>
                  <a:pt x="472246" y="675085"/>
                  <a:pt x="6755" y="467915"/>
                </a:cubicBezTo>
                <a:cubicBezTo>
                  <a:pt x="109802" y="428625"/>
                  <a:pt x="184423" y="457200"/>
                  <a:pt x="255490" y="464344"/>
                </a:cubicBezTo>
                <a:cubicBezTo>
                  <a:pt x="433159" y="482203"/>
                  <a:pt x="323004" y="514350"/>
                  <a:pt x="500673" y="535781"/>
                </a:cubicBezTo>
                <a:cubicBezTo>
                  <a:pt x="585954" y="546497"/>
                  <a:pt x="664128" y="582216"/>
                  <a:pt x="760069" y="525066"/>
                </a:cubicBezTo>
                <a:cubicBezTo>
                  <a:pt x="824029" y="485775"/>
                  <a:pt x="927077" y="528637"/>
                  <a:pt x="1005251" y="560785"/>
                </a:cubicBezTo>
                <a:cubicBezTo>
                  <a:pt x="1069212" y="589360"/>
                  <a:pt x="1133172" y="596503"/>
                  <a:pt x="1218453" y="560785"/>
                </a:cubicBezTo>
                <a:cubicBezTo>
                  <a:pt x="1140279" y="539354"/>
                  <a:pt x="1079872" y="521494"/>
                  <a:pt x="1019464" y="507206"/>
                </a:cubicBezTo>
                <a:cubicBezTo>
                  <a:pt x="969717" y="496491"/>
                  <a:pt x="941290" y="471488"/>
                  <a:pt x="944844" y="417909"/>
                </a:cubicBezTo>
                <a:cubicBezTo>
                  <a:pt x="944844" y="389334"/>
                  <a:pt x="934184" y="350044"/>
                  <a:pt x="969717" y="335757"/>
                </a:cubicBezTo>
                <a:cubicBezTo>
                  <a:pt x="998144" y="321469"/>
                  <a:pt x="1037231" y="335757"/>
                  <a:pt x="1051445" y="360759"/>
                </a:cubicBezTo>
                <a:cubicBezTo>
                  <a:pt x="1069212" y="407194"/>
                  <a:pt x="1086978" y="450056"/>
                  <a:pt x="1147386" y="453629"/>
                </a:cubicBezTo>
                <a:cubicBezTo>
                  <a:pt x="1229113" y="460771"/>
                  <a:pt x="1182919" y="432197"/>
                  <a:pt x="1168706" y="396478"/>
                </a:cubicBezTo>
                <a:cubicBezTo>
                  <a:pt x="1154492" y="357188"/>
                  <a:pt x="1197133" y="346472"/>
                  <a:pt x="1225560" y="353615"/>
                </a:cubicBezTo>
                <a:cubicBezTo>
                  <a:pt x="1332161" y="385763"/>
                  <a:pt x="1442315" y="328613"/>
                  <a:pt x="1552469" y="375047"/>
                </a:cubicBezTo>
                <a:cubicBezTo>
                  <a:pt x="1524043" y="260747"/>
                  <a:pt x="1463635" y="210741"/>
                  <a:pt x="1335714" y="192881"/>
                </a:cubicBezTo>
                <a:cubicBezTo>
                  <a:pt x="1289520" y="189310"/>
                  <a:pt x="1239773" y="196453"/>
                  <a:pt x="1197133" y="164306"/>
                </a:cubicBezTo>
                <a:cubicBezTo>
                  <a:pt x="1172259" y="146447"/>
                  <a:pt x="1147386" y="125016"/>
                  <a:pt x="1165153" y="89297"/>
                </a:cubicBezTo>
                <a:cubicBezTo>
                  <a:pt x="1175813" y="64294"/>
                  <a:pt x="1204239" y="64294"/>
                  <a:pt x="1229113" y="71437"/>
                </a:cubicBezTo>
                <a:cubicBezTo>
                  <a:pt x="1332161" y="110728"/>
                  <a:pt x="1442315" y="121444"/>
                  <a:pt x="1548916" y="135731"/>
                </a:cubicBezTo>
                <a:cubicBezTo>
                  <a:pt x="1566683" y="139303"/>
                  <a:pt x="1584450" y="146447"/>
                  <a:pt x="1602217" y="110728"/>
                </a:cubicBezTo>
                <a:cubicBezTo>
                  <a:pt x="1477849" y="78581"/>
                  <a:pt x="1357034" y="35719"/>
                  <a:pt x="1232666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643ED3E-7154-47DC-9FD3-A5E223A1D4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0586" y="223024"/>
            <a:ext cx="5239214" cy="2220969"/>
          </a:xfrm>
        </p:spPr>
        <p:txBody>
          <a:bodyPr>
            <a:normAutofit/>
          </a:bodyPr>
          <a:lstStyle/>
          <a:p>
            <a:pPr algn="ctr"/>
            <a:br>
              <a:rPr lang="fr-FR" sz="3100" dirty="0"/>
            </a:br>
            <a:r>
              <a:rPr lang="fr-FR" sz="3100" b="1" dirty="0"/>
              <a:t>Le poisson comme symbole de fin de Carême</a:t>
            </a:r>
            <a:br>
              <a:rPr lang="fr-FR" sz="3100" b="1" dirty="0"/>
            </a:br>
            <a:endParaRPr lang="en-CA" sz="31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10B54B-1A57-A41B-77D7-C927E50D15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829" y="2047285"/>
            <a:ext cx="7007702" cy="468528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br>
              <a:rPr lang="fr-FR" sz="1600" b="1" dirty="0"/>
            </a:br>
            <a:r>
              <a:rPr lang="fr-FR" sz="2600" dirty="0">
                <a:effectLst/>
              </a:rPr>
              <a:t>Le 1er avril tombe souvent </a:t>
            </a:r>
            <a:r>
              <a:rPr lang="fr-FR" sz="2600" b="1" dirty="0">
                <a:effectLst/>
              </a:rPr>
              <a:t>près de la fin du Carême</a:t>
            </a:r>
            <a:r>
              <a:rPr lang="fr-FR" sz="2600" dirty="0">
                <a:effectLst/>
              </a:rPr>
              <a:t>.</a:t>
            </a:r>
          </a:p>
          <a:p>
            <a:pPr marL="0" indent="0">
              <a:buNone/>
            </a:pPr>
            <a:r>
              <a:rPr lang="fr-FR" sz="2600" dirty="0">
                <a:effectLst/>
              </a:rPr>
              <a:t>À cette période :</a:t>
            </a:r>
          </a:p>
          <a:p>
            <a:pPr marL="0" indent="0">
              <a:buNone/>
            </a:pPr>
            <a:br>
              <a:rPr lang="fr-FR" sz="2600" dirty="0"/>
            </a:br>
            <a:r>
              <a:rPr lang="fr-FR" sz="2600" dirty="0"/>
              <a:t>les marchés regorgent de poissons,</a:t>
            </a:r>
            <a:br>
              <a:rPr lang="fr-FR" sz="2600" dirty="0"/>
            </a:br>
            <a:r>
              <a:rPr lang="fr-FR" sz="2600" dirty="0"/>
              <a:t>les repas de poisson sont fréquents,</a:t>
            </a:r>
            <a:br>
              <a:rPr lang="fr-FR" sz="2600" dirty="0"/>
            </a:br>
            <a:r>
              <a:rPr lang="fr-FR" sz="2600" dirty="0"/>
              <a:t>le poisson devient un symbole de </a:t>
            </a:r>
            <a:r>
              <a:rPr lang="fr-FR" sz="2600" b="1" dirty="0"/>
              <a:t>transition</a:t>
            </a:r>
            <a:r>
              <a:rPr lang="fr-FR" sz="2600" dirty="0"/>
              <a:t> vers Pâques. </a:t>
            </a:r>
          </a:p>
          <a:p>
            <a:pPr marL="0" indent="0">
              <a:buNone/>
            </a:pPr>
            <a:br>
              <a:rPr lang="fr-FR" sz="2600" dirty="0"/>
            </a:br>
            <a:r>
              <a:rPr lang="fr-FR" sz="2600" dirty="0"/>
              <a:t>Offrir un </a:t>
            </a:r>
            <a:r>
              <a:rPr lang="fr-FR" sz="2600" b="1" dirty="0"/>
              <a:t>poisson en papier</a:t>
            </a:r>
            <a:r>
              <a:rPr lang="fr-FR" sz="2600" dirty="0"/>
              <a:t> devient alors une </a:t>
            </a:r>
            <a:r>
              <a:rPr lang="fr-FR" sz="2600" b="1" dirty="0"/>
              <a:t>blague légère</a:t>
            </a:r>
            <a:r>
              <a:rPr lang="fr-FR" sz="2600" dirty="0"/>
              <a:t>, un clin d’œil à cette période où le poisson était omniprésent.</a:t>
            </a:r>
          </a:p>
          <a:p>
            <a:pPr marL="0" indent="0">
              <a:buNone/>
            </a:pPr>
            <a:r>
              <a:rPr lang="fr-FR" sz="2600" dirty="0">
                <a:hlinkClick r:id="rId2"/>
              </a:rPr>
              <a:t>Pourquoi le poisson d’avril? Une tradition entre calendrier, carême et canulars web</a:t>
            </a:r>
            <a:r>
              <a:rPr lang="fr-FR" sz="2600" dirty="0"/>
              <a:t> </a:t>
            </a:r>
          </a:p>
          <a:p>
            <a:pPr marL="0" indent="0">
              <a:buNone/>
            </a:pPr>
            <a:br>
              <a:rPr lang="fr-FR" sz="2400" dirty="0"/>
            </a:br>
            <a:endParaRPr lang="en-CA" sz="2400" dirty="0"/>
          </a:p>
        </p:txBody>
      </p:sp>
      <p:pic>
        <p:nvPicPr>
          <p:cNvPr id="7" name="Graphic 6" descr="Competition with solid fill">
            <a:extLst>
              <a:ext uri="{FF2B5EF4-FFF2-40B4-BE49-F238E27FC236}">
                <a16:creationId xmlns:a16="http://schemas.microsoft.com/office/drawing/2014/main" id="{B294C7F2-D4EA-C288-7DF1-FFCC2E96B00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0516846">
            <a:off x="7917443" y="312825"/>
            <a:ext cx="2400237" cy="2400237"/>
          </a:xfrm>
          <a:prstGeom prst="rect">
            <a:avLst/>
          </a:prstGeom>
        </p:spPr>
      </p:pic>
      <p:pic>
        <p:nvPicPr>
          <p:cNvPr id="5" name="Graphic 4" descr="Fishing outline">
            <a:extLst>
              <a:ext uri="{FF2B5EF4-FFF2-40B4-BE49-F238E27FC236}">
                <a16:creationId xmlns:a16="http://schemas.microsoft.com/office/drawing/2014/main" id="{0D82AC85-ACE7-32BA-99A2-14D31850B9B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735807">
            <a:off x="7827804" y="3652187"/>
            <a:ext cx="2354434" cy="2354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5578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031EFE-5F59-5706-6F5B-BC54C16F40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en-US" sz="4100" dirty="0">
                <a:solidFill>
                  <a:srgbClr val="FFFFFF"/>
                </a:solidFill>
              </a:rPr>
              <a:t>Le </a:t>
            </a:r>
            <a:r>
              <a:rPr lang="en-US" sz="4100" dirty="0" err="1">
                <a:solidFill>
                  <a:srgbClr val="FFFFFF"/>
                </a:solidFill>
              </a:rPr>
              <a:t>poisson</a:t>
            </a:r>
            <a:r>
              <a:rPr lang="en-US" sz="4100" dirty="0">
                <a:solidFill>
                  <a:srgbClr val="FFFFFF"/>
                </a:solidFill>
              </a:rPr>
              <a:t> </a:t>
            </a:r>
            <a:r>
              <a:rPr lang="en-US" sz="4100" dirty="0" err="1">
                <a:solidFill>
                  <a:srgbClr val="FFFFFF"/>
                </a:solidFill>
              </a:rPr>
              <a:t>symbole</a:t>
            </a:r>
            <a:r>
              <a:rPr lang="en-US" sz="4100" dirty="0">
                <a:solidFill>
                  <a:srgbClr val="FFFFFF"/>
                </a:solidFill>
              </a:rPr>
              <a:t> </a:t>
            </a:r>
            <a:r>
              <a:rPr lang="en-US" sz="4100" dirty="0" err="1">
                <a:solidFill>
                  <a:srgbClr val="FFFFFF"/>
                </a:solidFill>
              </a:rPr>
              <a:t>humouristique</a:t>
            </a:r>
            <a:endParaRPr lang="en-CA" sz="4100" dirty="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52E503-467E-5DD3-804D-2736318224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9127" y="1795345"/>
            <a:ext cx="6309722" cy="48730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>
                <a:effectLst/>
              </a:rPr>
              <a:t>Le poisson est devenu un symbole idéal pour une tradition humoristique :</a:t>
            </a:r>
            <a:endParaRPr lang="fr-FR" dirty="0"/>
          </a:p>
          <a:p>
            <a:r>
              <a:rPr lang="fr-FR" dirty="0">
                <a:effectLst/>
              </a:rPr>
              <a:t>facile à dessiner,</a:t>
            </a:r>
            <a:endParaRPr lang="fr-FR" dirty="0"/>
          </a:p>
          <a:p>
            <a:r>
              <a:rPr lang="fr-FR" dirty="0">
                <a:effectLst/>
              </a:rPr>
              <a:t>facile à reconnaître,</a:t>
            </a:r>
            <a:endParaRPr lang="fr-FR" dirty="0"/>
          </a:p>
          <a:p>
            <a:r>
              <a:rPr lang="fr-FR" dirty="0">
                <a:effectLst/>
              </a:rPr>
              <a:t>non offensant,</a:t>
            </a:r>
            <a:endParaRPr lang="fr-FR" dirty="0"/>
          </a:p>
          <a:p>
            <a:r>
              <a:rPr lang="fr-FR" dirty="0">
                <a:effectLst/>
              </a:rPr>
              <a:t>associé à la naïveté (quelqu’un qui “mord à l’hameçon”).</a:t>
            </a:r>
            <a:endParaRPr lang="fr-FR" dirty="0"/>
          </a:p>
          <a:p>
            <a:r>
              <a:rPr lang="fr-FR" dirty="0">
                <a:effectLst/>
              </a:rPr>
              <a:t>C’est pourquoi le poisson s’est imposé comme l’emblème du 1er avril.</a:t>
            </a:r>
            <a:endParaRPr lang="fr-FR" dirty="0"/>
          </a:p>
          <a:p>
            <a:pPr marL="0" indent="0">
              <a:buNone/>
            </a:pPr>
            <a:endParaRPr lang="en-CA" sz="2400" dirty="0"/>
          </a:p>
        </p:txBody>
      </p:sp>
    </p:spTree>
    <p:extLst>
      <p:ext uri="{BB962C8B-B14F-4D97-AF65-F5344CB8AC3E}">
        <p14:creationId xmlns:p14="http://schemas.microsoft.com/office/powerpoint/2010/main" val="34694129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</TotalTime>
  <Words>1379</Words>
  <Application>Microsoft Office PowerPoint</Application>
  <PresentationFormat>Widescreen</PresentationFormat>
  <Paragraphs>107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Aptos</vt:lpstr>
      <vt:lpstr>Aptos Display</vt:lpstr>
      <vt:lpstr>Arial</vt:lpstr>
      <vt:lpstr>Calibri</vt:lpstr>
      <vt:lpstr>Office Theme</vt:lpstr>
      <vt:lpstr>Plan de leçon:  11e année Immersion : La tradition du Poisson d’avril</vt:lpstr>
      <vt:lpstr>Objectifs d’apprentissage</vt:lpstr>
      <vt:lpstr>Partage de ressources pour développer cette leçon </vt:lpstr>
      <vt:lpstr>Mise en train “Vrai ou Faux : Spécial Poisson d’avril” </vt:lpstr>
      <vt:lpstr>Origines du Poisson d’avril</vt:lpstr>
      <vt:lpstr>Symbolique du poisson dans la tradition du Poisson d’avril</vt:lpstr>
      <vt:lpstr>Poisson et Carême : un lien historique et symbolique</vt:lpstr>
      <vt:lpstr> Le poisson comme symbole de fin de Carême </vt:lpstr>
      <vt:lpstr>Le poisson symbole humouristique</vt:lpstr>
      <vt:lpstr>Le Poisson d’avril autour du monde</vt:lpstr>
      <vt:lpstr>Le projet </vt:lpstr>
      <vt:lpstr>Différentiation</vt:lpstr>
      <vt:lpstr>Discussion basée sur les projets de recherche </vt:lpstr>
      <vt:lpstr>Évaluation du projet de recherche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Cecile Robertson</dc:creator>
  <cp:lastModifiedBy>Philippe Morin</cp:lastModifiedBy>
  <cp:revision>2</cp:revision>
  <dcterms:created xsi:type="dcterms:W3CDTF">2026-05-13T22:42:48Z</dcterms:created>
  <dcterms:modified xsi:type="dcterms:W3CDTF">2026-06-30T14:53:27Z</dcterms:modified>
</cp:coreProperties>
</file>