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94FA1-EAF4-460E-9691-586781F7FC2D}" v="4" dt="2026-03-18T16:10:44.025"/>
    <p1510:client id="{E42A81CC-0981-4519-BEB2-B7E53E1378C1}" v="76" dt="2026-03-18T02:59:06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delSld modSld">
      <pc:chgData name="Cecile Robertson" userId="60d9e854ded97a0d" providerId="LiveId" clId="{65D81530-A6A4-40A2-9A62-26A0E2A241CD}" dt="2026-03-18T16:08:59.436" v="17" actId="1076"/>
      <pc:docMkLst>
        <pc:docMk/>
      </pc:docMkLst>
      <pc:sldChg chg="delSp modSp mod">
        <pc:chgData name="Cecile Robertson" userId="60d9e854ded97a0d" providerId="LiveId" clId="{65D81530-A6A4-40A2-9A62-26A0E2A241CD}" dt="2026-03-18T15:56:18.183" v="6" actId="21"/>
        <pc:sldMkLst>
          <pc:docMk/>
          <pc:sldMk cId="646735473" sldId="257"/>
        </pc:sldMkLst>
        <pc:picChg chg="del">
          <ac:chgData name="Cecile Robertson" userId="60d9e854ded97a0d" providerId="LiveId" clId="{65D81530-A6A4-40A2-9A62-26A0E2A241CD}" dt="2026-03-18T15:56:18.183" v="6" actId="21"/>
          <ac:picMkLst>
            <pc:docMk/>
            <pc:sldMk cId="646735473" sldId="257"/>
            <ac:picMk id="5" creationId="{EBE91E73-80A9-A79E-AB32-842CC5D182F8}"/>
          </ac:picMkLst>
        </pc:picChg>
        <pc:picChg chg="del">
          <ac:chgData name="Cecile Robertson" userId="60d9e854ded97a0d" providerId="LiveId" clId="{65D81530-A6A4-40A2-9A62-26A0E2A241CD}" dt="2026-03-18T15:55:13.881" v="2" actId="21"/>
          <ac:picMkLst>
            <pc:docMk/>
            <pc:sldMk cId="646735473" sldId="257"/>
            <ac:picMk id="7" creationId="{A3EB2638-C64D-CC42-46E1-BBEBE32D4635}"/>
          </ac:picMkLst>
        </pc:picChg>
        <pc:picChg chg="del mod">
          <ac:chgData name="Cecile Robertson" userId="60d9e854ded97a0d" providerId="LiveId" clId="{65D81530-A6A4-40A2-9A62-26A0E2A241CD}" dt="2026-03-18T15:55:34.622" v="4" actId="21"/>
          <ac:picMkLst>
            <pc:docMk/>
            <pc:sldMk cId="646735473" sldId="257"/>
            <ac:picMk id="9" creationId="{9BADD216-6BB1-FAAE-7123-EAAE778077A7}"/>
          </ac:picMkLst>
        </pc:picChg>
        <pc:picChg chg="mod">
          <ac:chgData name="Cecile Robertson" userId="60d9e854ded97a0d" providerId="LiveId" clId="{65D81530-A6A4-40A2-9A62-26A0E2A241CD}" dt="2026-03-18T15:55:36.548" v="5" actId="1076"/>
          <ac:picMkLst>
            <pc:docMk/>
            <pc:sldMk cId="646735473" sldId="257"/>
            <ac:picMk id="11" creationId="{73A9EAF2-07D3-CEB3-C993-88A338AE9815}"/>
          </ac:picMkLst>
        </pc:picChg>
      </pc:sldChg>
      <pc:sldChg chg="delSp modSp mod">
        <pc:chgData name="Cecile Robertson" userId="60d9e854ded97a0d" providerId="LiveId" clId="{65D81530-A6A4-40A2-9A62-26A0E2A241CD}" dt="2026-03-18T15:58:26.991" v="10" actId="14100"/>
        <pc:sldMkLst>
          <pc:docMk/>
          <pc:sldMk cId="511297965" sldId="260"/>
        </pc:sldMkLst>
        <pc:spChg chg="mod">
          <ac:chgData name="Cecile Robertson" userId="60d9e854ded97a0d" providerId="LiveId" clId="{65D81530-A6A4-40A2-9A62-26A0E2A241CD}" dt="2026-03-18T15:58:26.991" v="10" actId="14100"/>
          <ac:spMkLst>
            <pc:docMk/>
            <pc:sldMk cId="511297965" sldId="260"/>
            <ac:spMk id="3" creationId="{785D15C0-ED1A-CFBE-749E-A148DF69CEB8}"/>
          </ac:spMkLst>
        </pc:spChg>
        <pc:picChg chg="del mod">
          <ac:chgData name="Cecile Robertson" userId="60d9e854ded97a0d" providerId="LiveId" clId="{65D81530-A6A4-40A2-9A62-26A0E2A241CD}" dt="2026-03-18T15:58:20.899" v="9" actId="21"/>
          <ac:picMkLst>
            <pc:docMk/>
            <pc:sldMk cId="511297965" sldId="260"/>
            <ac:picMk id="8" creationId="{FE83CAC4-D5F2-4E49-7BEA-2B992A91B55F}"/>
          </ac:picMkLst>
        </pc:picChg>
      </pc:sldChg>
      <pc:sldChg chg="addSp delSp modSp mod">
        <pc:chgData name="Cecile Robertson" userId="60d9e854ded97a0d" providerId="LiveId" clId="{65D81530-A6A4-40A2-9A62-26A0E2A241CD}" dt="2026-03-18T16:07:02.515" v="14" actId="26606"/>
        <pc:sldMkLst>
          <pc:docMk/>
          <pc:sldMk cId="3454780238" sldId="262"/>
        </pc:sldMkLst>
        <pc:spChg chg="mod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2" creationId="{D56154C8-E8BF-DE84-E138-8F035D58F956}"/>
          </ac:spMkLst>
        </pc:spChg>
        <pc:spChg chg="mod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3" creationId="{313598A7-FB27-54F8-37C9-9BE5D396EF82}"/>
          </ac:spMkLst>
        </pc:spChg>
        <pc:spChg chg="del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10" creationId="{2EB492CD-616E-47F8-933B-5E2D952A0593}"/>
          </ac:spMkLst>
        </pc:spChg>
        <pc:spChg chg="del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12" creationId="{59383CF9-23B5-4335-9B21-1791C4CF1C75}"/>
          </ac:spMkLst>
        </pc:spChg>
        <pc:spChg chg="del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14" creationId="{0007FE00-9498-4706-B255-6437B0252C02}"/>
          </ac:spMkLst>
        </pc:spChg>
        <pc:spChg chg="add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19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21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16:07:02.515" v="14" actId="26606"/>
          <ac:spMkLst>
            <pc:docMk/>
            <pc:sldMk cId="3454780238" sldId="262"/>
            <ac:spMk id="23" creationId="{081E4A58-353D-44AE-B2FC-2A74E2E400F7}"/>
          </ac:spMkLst>
        </pc:spChg>
        <pc:picChg chg="del">
          <ac:chgData name="Cecile Robertson" userId="60d9e854ded97a0d" providerId="LiveId" clId="{65D81530-A6A4-40A2-9A62-26A0E2A241CD}" dt="2026-03-18T16:06:33.654" v="13" actId="21"/>
          <ac:picMkLst>
            <pc:docMk/>
            <pc:sldMk cId="3454780238" sldId="262"/>
            <ac:picMk id="5" creationId="{A90752F0-CA88-A186-481D-BF6B0E8F54C8}"/>
          </ac:picMkLst>
        </pc:picChg>
      </pc:sldChg>
      <pc:sldChg chg="addSp delSp modSp mod">
        <pc:chgData name="Cecile Robertson" userId="60d9e854ded97a0d" providerId="LiveId" clId="{65D81530-A6A4-40A2-9A62-26A0E2A241CD}" dt="2026-03-18T16:07:07.047" v="15" actId="26606"/>
        <pc:sldMkLst>
          <pc:docMk/>
          <pc:sldMk cId="1101125684" sldId="263"/>
        </pc:sldMkLst>
        <pc:spChg chg="mo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2" creationId="{CC4F72C5-7C0C-A284-8C5E-1478A128DD4B}"/>
          </ac:spMkLst>
        </pc:spChg>
        <pc:spChg chg="mo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3" creationId="{402E1EC1-14FE-D4CF-84CC-BF46869F43FD}"/>
          </ac:spMkLst>
        </pc:spChg>
        <pc:spChg chg="del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8" creationId="{907EF6B7-1338-4443-8C46-6A318D952DFD}"/>
          </ac:spMkLst>
        </pc:spChg>
        <pc:spChg chg="del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12" creationId="{081E4A58-353D-44AE-B2FC-2A74E2E400F7}"/>
          </ac:spMkLst>
        </pc:spChg>
        <pc:spChg chg="ad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17" creationId="{F837543A-6020-4505-A233-C9DB4BF74011}"/>
          </ac:spMkLst>
        </pc:spChg>
        <pc:spChg chg="ad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19" creationId="{35B16301-FB18-48BA-A6DD-C37CAF6F9A18}"/>
          </ac:spMkLst>
        </pc:spChg>
        <pc:spChg chg="ad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21" creationId="{C3C0D90E-074A-4F52-9B11-B52BEF4BCBE5}"/>
          </ac:spMkLst>
        </pc:spChg>
        <pc:spChg chg="ad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29" creationId="{88853921-7BC9-4BDE-ACAB-133C683C82D6}"/>
          </ac:spMkLst>
        </pc:spChg>
        <pc:spChg chg="ad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31" creationId="{09192968-3AE7-4470-A61C-97294BB92731}"/>
          </ac:spMkLst>
        </pc:spChg>
        <pc:spChg chg="add">
          <ac:chgData name="Cecile Robertson" userId="60d9e854ded97a0d" providerId="LiveId" clId="{65D81530-A6A4-40A2-9A62-26A0E2A241CD}" dt="2026-03-18T16:07:07.047" v="15" actId="26606"/>
          <ac:spMkLst>
            <pc:docMk/>
            <pc:sldMk cId="1101125684" sldId="263"/>
            <ac:spMk id="33" creationId="{3AB72E55-43E4-4356-BFE8-E2102CB0B505}"/>
          </ac:spMkLst>
        </pc:spChg>
      </pc:sldChg>
      <pc:sldChg chg="addSp delSp modSp mod">
        <pc:chgData name="Cecile Robertson" userId="60d9e854ded97a0d" providerId="LiveId" clId="{65D81530-A6A4-40A2-9A62-26A0E2A241CD}" dt="2026-03-18T16:00:57.773" v="12" actId="26606"/>
        <pc:sldMkLst>
          <pc:docMk/>
          <pc:sldMk cId="2300398272" sldId="266"/>
        </pc:sldMkLst>
        <pc:spChg chg="mod">
          <ac:chgData name="Cecile Robertson" userId="60d9e854ded97a0d" providerId="LiveId" clId="{65D81530-A6A4-40A2-9A62-26A0E2A241CD}" dt="2026-03-18T16:00:57.773" v="12" actId="26606"/>
          <ac:spMkLst>
            <pc:docMk/>
            <pc:sldMk cId="2300398272" sldId="266"/>
            <ac:spMk id="2" creationId="{01831B4F-A042-307B-1CD6-D0AB77EF6C68}"/>
          </ac:spMkLst>
        </pc:spChg>
        <pc:spChg chg="del">
          <ac:chgData name="Cecile Robertson" userId="60d9e854ded97a0d" providerId="LiveId" clId="{65D81530-A6A4-40A2-9A62-26A0E2A241CD}" dt="2026-03-18T16:00:57.773" v="12" actId="26606"/>
          <ac:spMkLst>
            <pc:docMk/>
            <pc:sldMk cId="2300398272" sldId="266"/>
            <ac:spMk id="3" creationId="{F35965E1-A173-D150-1696-4CD55FDAFE17}"/>
          </ac:spMkLst>
        </pc:spChg>
        <pc:spChg chg="del">
          <ac:chgData name="Cecile Robertson" userId="60d9e854ded97a0d" providerId="LiveId" clId="{65D81530-A6A4-40A2-9A62-26A0E2A241CD}" dt="2026-03-18T16:00:57.773" v="12" actId="26606"/>
          <ac:spMkLst>
            <pc:docMk/>
            <pc:sldMk cId="2300398272" sldId="266"/>
            <ac:spMk id="10" creationId="{F13C74B1-5B17-4795-BED0-7140497B445A}"/>
          </ac:spMkLst>
        </pc:spChg>
        <pc:spChg chg="del">
          <ac:chgData name="Cecile Robertson" userId="60d9e854ded97a0d" providerId="LiveId" clId="{65D81530-A6A4-40A2-9A62-26A0E2A241CD}" dt="2026-03-18T16:00:57.773" v="12" actId="26606"/>
          <ac:spMkLst>
            <pc:docMk/>
            <pc:sldMk cId="2300398272" sldId="266"/>
            <ac:spMk id="12" creationId="{D4974D33-8DC5-464E-8C6D-BE58F0669C17}"/>
          </ac:spMkLst>
        </pc:spChg>
        <pc:spChg chg="add">
          <ac:chgData name="Cecile Robertson" userId="60d9e854ded97a0d" providerId="LiveId" clId="{65D81530-A6A4-40A2-9A62-26A0E2A241CD}" dt="2026-03-18T16:00:57.773" v="12" actId="26606"/>
          <ac:spMkLst>
            <pc:docMk/>
            <pc:sldMk cId="2300398272" sldId="266"/>
            <ac:spMk id="18" creationId="{56E9B3E6-E277-4D68-BA48-9CB43FFBD6E2}"/>
          </ac:spMkLst>
        </pc:spChg>
        <pc:spChg chg="add">
          <ac:chgData name="Cecile Robertson" userId="60d9e854ded97a0d" providerId="LiveId" clId="{65D81530-A6A4-40A2-9A62-26A0E2A241CD}" dt="2026-03-18T16:00:57.773" v="12" actId="26606"/>
          <ac:spMkLst>
            <pc:docMk/>
            <pc:sldMk cId="2300398272" sldId="266"/>
            <ac:spMk id="25" creationId="{D5B0017B-2ECA-49AF-B397-DC140825DF8D}"/>
          </ac:spMkLst>
        </pc:spChg>
        <pc:grpChg chg="add">
          <ac:chgData name="Cecile Robertson" userId="60d9e854ded97a0d" providerId="LiveId" clId="{65D81530-A6A4-40A2-9A62-26A0E2A241CD}" dt="2026-03-18T16:00:57.773" v="12" actId="26606"/>
          <ac:grpSpMkLst>
            <pc:docMk/>
            <pc:sldMk cId="2300398272" sldId="266"/>
            <ac:grpSpMk id="20" creationId="{AE1C45F0-260A-458C-96ED-C1F6D2151219}"/>
          </ac:grpSpMkLst>
        </pc:grpChg>
        <pc:graphicFrameChg chg="add">
          <ac:chgData name="Cecile Robertson" userId="60d9e854ded97a0d" providerId="LiveId" clId="{65D81530-A6A4-40A2-9A62-26A0E2A241CD}" dt="2026-03-18T16:00:57.773" v="12" actId="26606"/>
          <ac:graphicFrameMkLst>
            <pc:docMk/>
            <pc:sldMk cId="2300398272" sldId="266"/>
            <ac:graphicFrameMk id="14" creationId="{454C8022-86B3-C79D-26CE-FDE896B555D4}"/>
          </ac:graphicFrameMkLst>
        </pc:graphicFrameChg>
        <pc:picChg chg="del">
          <ac:chgData name="Cecile Robertson" userId="60d9e854ded97a0d" providerId="LiveId" clId="{65D81530-A6A4-40A2-9A62-26A0E2A241CD}" dt="2026-03-18T15:59:15.733" v="11" actId="21"/>
          <ac:picMkLst>
            <pc:docMk/>
            <pc:sldMk cId="2300398272" sldId="266"/>
            <ac:picMk id="5" creationId="{C191BD98-0E64-9484-EC2F-928B7933A51A}"/>
          </ac:picMkLst>
        </pc:picChg>
        <pc:cxnChg chg="add">
          <ac:chgData name="Cecile Robertson" userId="60d9e854ded97a0d" providerId="LiveId" clId="{65D81530-A6A4-40A2-9A62-26A0E2A241CD}" dt="2026-03-18T16:00:57.773" v="12" actId="26606"/>
          <ac:cxnSpMkLst>
            <pc:docMk/>
            <pc:sldMk cId="2300398272" sldId="266"/>
            <ac:cxnSpMk id="27" creationId="{6CF1BAF6-AD41-4082-B212-8A1F9A2E8779}"/>
          </ac:cxnSpMkLst>
        </pc:cxnChg>
      </pc:sldChg>
      <pc:sldChg chg="delSp modSp mod">
        <pc:chgData name="Cecile Robertson" userId="60d9e854ded97a0d" providerId="LiveId" clId="{65D81530-A6A4-40A2-9A62-26A0E2A241CD}" dt="2026-03-18T16:08:59.436" v="17" actId="1076"/>
        <pc:sldMkLst>
          <pc:docMk/>
          <pc:sldMk cId="1827964855" sldId="270"/>
        </pc:sldMkLst>
        <pc:picChg chg="del">
          <ac:chgData name="Cecile Robertson" userId="60d9e854ded97a0d" providerId="LiveId" clId="{65D81530-A6A4-40A2-9A62-26A0E2A241CD}" dt="2026-03-18T16:08:57.859" v="16" actId="21"/>
          <ac:picMkLst>
            <pc:docMk/>
            <pc:sldMk cId="1827964855" sldId="270"/>
            <ac:picMk id="5" creationId="{F4A88C60-F42C-1A39-485D-707209D097A3}"/>
          </ac:picMkLst>
        </pc:picChg>
        <pc:picChg chg="mod">
          <ac:chgData name="Cecile Robertson" userId="60d9e854ded97a0d" providerId="LiveId" clId="{65D81530-A6A4-40A2-9A62-26A0E2A241CD}" dt="2026-03-18T16:08:59.436" v="17" actId="1076"/>
          <ac:picMkLst>
            <pc:docMk/>
            <pc:sldMk cId="1827964855" sldId="270"/>
            <ac:picMk id="7" creationId="{203FE04B-3CBD-F59D-500C-D58E6BE171EE}"/>
          </ac:picMkLst>
        </pc:picChg>
      </pc:sldChg>
      <pc:sldChg chg="del">
        <pc:chgData name="Cecile Robertson" userId="60d9e854ded97a0d" providerId="LiveId" clId="{65D81530-A6A4-40A2-9A62-26A0E2A241CD}" dt="2026-03-18T15:36:23.228" v="0" actId="2696"/>
        <pc:sldMkLst>
          <pc:docMk/>
          <pc:sldMk cId="537143864" sldId="271"/>
        </pc:sldMkLst>
      </pc:sldChg>
      <pc:sldChg chg="del">
        <pc:chgData name="Cecile Robertson" userId="60d9e854ded97a0d" providerId="LiveId" clId="{65D81530-A6A4-40A2-9A62-26A0E2A241CD}" dt="2026-03-18T15:36:40.524" v="1" actId="2696"/>
        <pc:sldMkLst>
          <pc:docMk/>
          <pc:sldMk cId="3928401889" sldId="27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2AC5DC-150C-4D76-9508-D7D8BABCCF2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37126DB-D73E-420C-9537-064B87C6FE80}">
      <dgm:prSet/>
      <dgm:spPr/>
      <dgm:t>
        <a:bodyPr/>
        <a:lstStyle/>
        <a:p>
          <a:r>
            <a:rPr lang="fr-FR" b="1"/>
            <a:t>C. Discussion orale (FSL – A2)</a:t>
          </a:r>
          <a:endParaRPr lang="en-US"/>
        </a:p>
      </dgm:t>
    </dgm:pt>
    <dgm:pt modelId="{00272F97-00E3-49A5-97CA-69A87E335996}" type="parTrans" cxnId="{C2C9D100-FEC9-4FD6-9FA7-294689115CEA}">
      <dgm:prSet/>
      <dgm:spPr/>
      <dgm:t>
        <a:bodyPr/>
        <a:lstStyle/>
        <a:p>
          <a:endParaRPr lang="en-US"/>
        </a:p>
      </dgm:t>
    </dgm:pt>
    <dgm:pt modelId="{51F98FB5-0C35-400B-9437-3167FAA2687F}" type="sibTrans" cxnId="{C2C9D100-FEC9-4FD6-9FA7-294689115CEA}">
      <dgm:prSet/>
      <dgm:spPr/>
      <dgm:t>
        <a:bodyPr/>
        <a:lstStyle/>
        <a:p>
          <a:endParaRPr lang="en-US"/>
        </a:p>
      </dgm:t>
    </dgm:pt>
    <dgm:pt modelId="{6E349F14-0032-4AEF-8D2E-3A79241FBF35}">
      <dgm:prSet/>
      <dgm:spPr/>
      <dgm:t>
        <a:bodyPr/>
        <a:lstStyle/>
        <a:p>
          <a:r>
            <a:rPr lang="fr-FR"/>
            <a:t>« Pourquoi les couleurs sont-elles importantes dans son art ? »</a:t>
          </a:r>
          <a:endParaRPr lang="en-US"/>
        </a:p>
      </dgm:t>
    </dgm:pt>
    <dgm:pt modelId="{FE6374F8-8F79-43CF-9830-AB8C5CFBFA81}" type="parTrans" cxnId="{350A1FE3-BFBA-4E1B-B28C-B2EBBBEFF6AF}">
      <dgm:prSet/>
      <dgm:spPr/>
      <dgm:t>
        <a:bodyPr/>
        <a:lstStyle/>
        <a:p>
          <a:endParaRPr lang="en-US"/>
        </a:p>
      </dgm:t>
    </dgm:pt>
    <dgm:pt modelId="{0BB75709-5CA4-40FD-B992-72D64A05C5AB}" type="sibTrans" cxnId="{350A1FE3-BFBA-4E1B-B28C-B2EBBBEFF6AF}">
      <dgm:prSet/>
      <dgm:spPr/>
      <dgm:t>
        <a:bodyPr/>
        <a:lstStyle/>
        <a:p>
          <a:endParaRPr lang="en-US"/>
        </a:p>
      </dgm:t>
    </dgm:pt>
    <dgm:pt modelId="{C4F542AC-02D9-4B5C-9444-D59CA1C49B6D}">
      <dgm:prSet/>
      <dgm:spPr/>
      <dgm:t>
        <a:bodyPr/>
        <a:lstStyle/>
        <a:p>
          <a:r>
            <a:rPr lang="fr-FR"/>
            <a:t>« Comment l’art peut-il raconter une histoire ? »</a:t>
          </a:r>
          <a:endParaRPr lang="en-US"/>
        </a:p>
      </dgm:t>
    </dgm:pt>
    <dgm:pt modelId="{ADD7B517-6C61-4FFE-8DA2-D5BB247EFA9E}" type="parTrans" cxnId="{FFC29203-62F9-4CC1-B714-E09B85F4079D}">
      <dgm:prSet/>
      <dgm:spPr/>
      <dgm:t>
        <a:bodyPr/>
        <a:lstStyle/>
        <a:p>
          <a:endParaRPr lang="en-US"/>
        </a:p>
      </dgm:t>
    </dgm:pt>
    <dgm:pt modelId="{230D9544-9A40-41EE-94EA-9AF0F0B35F4E}" type="sibTrans" cxnId="{FFC29203-62F9-4CC1-B714-E09B85F4079D}">
      <dgm:prSet/>
      <dgm:spPr/>
      <dgm:t>
        <a:bodyPr/>
        <a:lstStyle/>
        <a:p>
          <a:endParaRPr lang="en-US"/>
        </a:p>
      </dgm:t>
    </dgm:pt>
    <dgm:pt modelId="{AA410433-F4A1-4028-A6BC-5F3DF854D629}" type="pres">
      <dgm:prSet presAssocID="{012AC5DC-150C-4D76-9508-D7D8BABCCF2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195A0F9-CED3-4EA4-92F0-DEA7DFC6916B}" type="pres">
      <dgm:prSet presAssocID="{237126DB-D73E-420C-9537-064B87C6FE80}" presName="hierRoot1" presStyleCnt="0"/>
      <dgm:spPr/>
    </dgm:pt>
    <dgm:pt modelId="{6C06B9A6-0F24-429A-AD96-ADF191C0A377}" type="pres">
      <dgm:prSet presAssocID="{237126DB-D73E-420C-9537-064B87C6FE80}" presName="composite" presStyleCnt="0"/>
      <dgm:spPr/>
    </dgm:pt>
    <dgm:pt modelId="{C83625F3-4598-4650-B726-B49F526501A6}" type="pres">
      <dgm:prSet presAssocID="{237126DB-D73E-420C-9537-064B87C6FE80}" presName="background" presStyleLbl="node0" presStyleIdx="0" presStyleCnt="3"/>
      <dgm:spPr/>
    </dgm:pt>
    <dgm:pt modelId="{5E163F41-835E-4855-892F-C36C85EB1097}" type="pres">
      <dgm:prSet presAssocID="{237126DB-D73E-420C-9537-064B87C6FE80}" presName="text" presStyleLbl="fgAcc0" presStyleIdx="0" presStyleCnt="3">
        <dgm:presLayoutVars>
          <dgm:chPref val="3"/>
        </dgm:presLayoutVars>
      </dgm:prSet>
      <dgm:spPr/>
    </dgm:pt>
    <dgm:pt modelId="{0A783958-A687-4A2D-9471-5F884A670FC0}" type="pres">
      <dgm:prSet presAssocID="{237126DB-D73E-420C-9537-064B87C6FE80}" presName="hierChild2" presStyleCnt="0"/>
      <dgm:spPr/>
    </dgm:pt>
    <dgm:pt modelId="{B6461948-2996-45F6-8FA7-B3B97A67563B}" type="pres">
      <dgm:prSet presAssocID="{6E349F14-0032-4AEF-8D2E-3A79241FBF35}" presName="hierRoot1" presStyleCnt="0"/>
      <dgm:spPr/>
    </dgm:pt>
    <dgm:pt modelId="{9E0EF131-33A3-4CF1-A5E4-50E6CD75BD70}" type="pres">
      <dgm:prSet presAssocID="{6E349F14-0032-4AEF-8D2E-3A79241FBF35}" presName="composite" presStyleCnt="0"/>
      <dgm:spPr/>
    </dgm:pt>
    <dgm:pt modelId="{467D818C-BB23-4AC6-B17F-8F6B87B7F89D}" type="pres">
      <dgm:prSet presAssocID="{6E349F14-0032-4AEF-8D2E-3A79241FBF35}" presName="background" presStyleLbl="node0" presStyleIdx="1" presStyleCnt="3"/>
      <dgm:spPr/>
    </dgm:pt>
    <dgm:pt modelId="{0AD4BE3F-31F3-4ADE-BB4B-699C9C99B70A}" type="pres">
      <dgm:prSet presAssocID="{6E349F14-0032-4AEF-8D2E-3A79241FBF35}" presName="text" presStyleLbl="fgAcc0" presStyleIdx="1" presStyleCnt="3">
        <dgm:presLayoutVars>
          <dgm:chPref val="3"/>
        </dgm:presLayoutVars>
      </dgm:prSet>
      <dgm:spPr/>
    </dgm:pt>
    <dgm:pt modelId="{B71A5771-1954-499C-B62F-F9DE51656AAE}" type="pres">
      <dgm:prSet presAssocID="{6E349F14-0032-4AEF-8D2E-3A79241FBF35}" presName="hierChild2" presStyleCnt="0"/>
      <dgm:spPr/>
    </dgm:pt>
    <dgm:pt modelId="{4EC0C3D6-26E4-4645-AC4B-4BBE942C8818}" type="pres">
      <dgm:prSet presAssocID="{C4F542AC-02D9-4B5C-9444-D59CA1C49B6D}" presName="hierRoot1" presStyleCnt="0"/>
      <dgm:spPr/>
    </dgm:pt>
    <dgm:pt modelId="{96E17C36-2C5B-4EDB-9B85-2BE7B95AB675}" type="pres">
      <dgm:prSet presAssocID="{C4F542AC-02D9-4B5C-9444-D59CA1C49B6D}" presName="composite" presStyleCnt="0"/>
      <dgm:spPr/>
    </dgm:pt>
    <dgm:pt modelId="{34FA93B4-F439-4D7B-95A9-121B1BBD4922}" type="pres">
      <dgm:prSet presAssocID="{C4F542AC-02D9-4B5C-9444-D59CA1C49B6D}" presName="background" presStyleLbl="node0" presStyleIdx="2" presStyleCnt="3"/>
      <dgm:spPr/>
    </dgm:pt>
    <dgm:pt modelId="{0EF23CAC-A91D-430B-B191-6CD7C6282F7F}" type="pres">
      <dgm:prSet presAssocID="{C4F542AC-02D9-4B5C-9444-D59CA1C49B6D}" presName="text" presStyleLbl="fgAcc0" presStyleIdx="2" presStyleCnt="3">
        <dgm:presLayoutVars>
          <dgm:chPref val="3"/>
        </dgm:presLayoutVars>
      </dgm:prSet>
      <dgm:spPr/>
    </dgm:pt>
    <dgm:pt modelId="{29BD3C09-9FB9-4BE1-9E3D-3CD1C7862953}" type="pres">
      <dgm:prSet presAssocID="{C4F542AC-02D9-4B5C-9444-D59CA1C49B6D}" presName="hierChild2" presStyleCnt="0"/>
      <dgm:spPr/>
    </dgm:pt>
  </dgm:ptLst>
  <dgm:cxnLst>
    <dgm:cxn modelId="{C2C9D100-FEC9-4FD6-9FA7-294689115CEA}" srcId="{012AC5DC-150C-4D76-9508-D7D8BABCCF25}" destId="{237126DB-D73E-420C-9537-064B87C6FE80}" srcOrd="0" destOrd="0" parTransId="{00272F97-00E3-49A5-97CA-69A87E335996}" sibTransId="{51F98FB5-0C35-400B-9437-3167FAA2687F}"/>
    <dgm:cxn modelId="{FFC29203-62F9-4CC1-B714-E09B85F4079D}" srcId="{012AC5DC-150C-4D76-9508-D7D8BABCCF25}" destId="{C4F542AC-02D9-4B5C-9444-D59CA1C49B6D}" srcOrd="2" destOrd="0" parTransId="{ADD7B517-6C61-4FFE-8DA2-D5BB247EFA9E}" sibTransId="{230D9544-9A40-41EE-94EA-9AF0F0B35F4E}"/>
    <dgm:cxn modelId="{0099AB41-B4A7-460E-AE7D-849ADF3AF95B}" type="presOf" srcId="{237126DB-D73E-420C-9537-064B87C6FE80}" destId="{5E163F41-835E-4855-892F-C36C85EB1097}" srcOrd="0" destOrd="0" presId="urn:microsoft.com/office/officeart/2005/8/layout/hierarchy1"/>
    <dgm:cxn modelId="{097E5CA2-0623-4157-8A6D-392D4A34C549}" type="presOf" srcId="{C4F542AC-02D9-4B5C-9444-D59CA1C49B6D}" destId="{0EF23CAC-A91D-430B-B191-6CD7C6282F7F}" srcOrd="0" destOrd="0" presId="urn:microsoft.com/office/officeart/2005/8/layout/hierarchy1"/>
    <dgm:cxn modelId="{039158A6-3033-4B67-84D3-8FA3D3555DB2}" type="presOf" srcId="{6E349F14-0032-4AEF-8D2E-3A79241FBF35}" destId="{0AD4BE3F-31F3-4ADE-BB4B-699C9C99B70A}" srcOrd="0" destOrd="0" presId="urn:microsoft.com/office/officeart/2005/8/layout/hierarchy1"/>
    <dgm:cxn modelId="{1D49FFB3-7D72-4355-9399-A1A98F34A703}" type="presOf" srcId="{012AC5DC-150C-4D76-9508-D7D8BABCCF25}" destId="{AA410433-F4A1-4028-A6BC-5F3DF854D629}" srcOrd="0" destOrd="0" presId="urn:microsoft.com/office/officeart/2005/8/layout/hierarchy1"/>
    <dgm:cxn modelId="{350A1FE3-BFBA-4E1B-B28C-B2EBBBEFF6AF}" srcId="{012AC5DC-150C-4D76-9508-D7D8BABCCF25}" destId="{6E349F14-0032-4AEF-8D2E-3A79241FBF35}" srcOrd="1" destOrd="0" parTransId="{FE6374F8-8F79-43CF-9830-AB8C5CFBFA81}" sibTransId="{0BB75709-5CA4-40FD-B992-72D64A05C5AB}"/>
    <dgm:cxn modelId="{ADAFC292-F136-4EE1-B429-FA3841DE1CDE}" type="presParOf" srcId="{AA410433-F4A1-4028-A6BC-5F3DF854D629}" destId="{B195A0F9-CED3-4EA4-92F0-DEA7DFC6916B}" srcOrd="0" destOrd="0" presId="urn:microsoft.com/office/officeart/2005/8/layout/hierarchy1"/>
    <dgm:cxn modelId="{07DB0A9A-9C29-44BB-8F67-5FF456FD4E29}" type="presParOf" srcId="{B195A0F9-CED3-4EA4-92F0-DEA7DFC6916B}" destId="{6C06B9A6-0F24-429A-AD96-ADF191C0A377}" srcOrd="0" destOrd="0" presId="urn:microsoft.com/office/officeart/2005/8/layout/hierarchy1"/>
    <dgm:cxn modelId="{19FAFC66-9F4E-4E16-8514-CD8A788C139A}" type="presParOf" srcId="{6C06B9A6-0F24-429A-AD96-ADF191C0A377}" destId="{C83625F3-4598-4650-B726-B49F526501A6}" srcOrd="0" destOrd="0" presId="urn:microsoft.com/office/officeart/2005/8/layout/hierarchy1"/>
    <dgm:cxn modelId="{029912CB-6863-4519-AF99-011E32E250EC}" type="presParOf" srcId="{6C06B9A6-0F24-429A-AD96-ADF191C0A377}" destId="{5E163F41-835E-4855-892F-C36C85EB1097}" srcOrd="1" destOrd="0" presId="urn:microsoft.com/office/officeart/2005/8/layout/hierarchy1"/>
    <dgm:cxn modelId="{39D470F2-3CF7-4BCB-ACDE-9C4ED02A66FE}" type="presParOf" srcId="{B195A0F9-CED3-4EA4-92F0-DEA7DFC6916B}" destId="{0A783958-A687-4A2D-9471-5F884A670FC0}" srcOrd="1" destOrd="0" presId="urn:microsoft.com/office/officeart/2005/8/layout/hierarchy1"/>
    <dgm:cxn modelId="{B6DD6682-EC5C-4507-94B5-76C682611DA3}" type="presParOf" srcId="{AA410433-F4A1-4028-A6BC-5F3DF854D629}" destId="{B6461948-2996-45F6-8FA7-B3B97A67563B}" srcOrd="1" destOrd="0" presId="urn:microsoft.com/office/officeart/2005/8/layout/hierarchy1"/>
    <dgm:cxn modelId="{5349EBDB-09E2-4D00-8E6A-A0F62B8EC9A2}" type="presParOf" srcId="{B6461948-2996-45F6-8FA7-B3B97A67563B}" destId="{9E0EF131-33A3-4CF1-A5E4-50E6CD75BD70}" srcOrd="0" destOrd="0" presId="urn:microsoft.com/office/officeart/2005/8/layout/hierarchy1"/>
    <dgm:cxn modelId="{FB01654A-04CF-4687-BEF8-F537411EBB04}" type="presParOf" srcId="{9E0EF131-33A3-4CF1-A5E4-50E6CD75BD70}" destId="{467D818C-BB23-4AC6-B17F-8F6B87B7F89D}" srcOrd="0" destOrd="0" presId="urn:microsoft.com/office/officeart/2005/8/layout/hierarchy1"/>
    <dgm:cxn modelId="{FFCCF2FF-82E5-48D0-B5FF-F594F7330D11}" type="presParOf" srcId="{9E0EF131-33A3-4CF1-A5E4-50E6CD75BD70}" destId="{0AD4BE3F-31F3-4ADE-BB4B-699C9C99B70A}" srcOrd="1" destOrd="0" presId="urn:microsoft.com/office/officeart/2005/8/layout/hierarchy1"/>
    <dgm:cxn modelId="{CF94ACFF-D635-49FF-838F-F279AE41D297}" type="presParOf" srcId="{B6461948-2996-45F6-8FA7-B3B97A67563B}" destId="{B71A5771-1954-499C-B62F-F9DE51656AAE}" srcOrd="1" destOrd="0" presId="urn:microsoft.com/office/officeart/2005/8/layout/hierarchy1"/>
    <dgm:cxn modelId="{731992C3-628D-40B2-8FEE-C9CBA48E4182}" type="presParOf" srcId="{AA410433-F4A1-4028-A6BC-5F3DF854D629}" destId="{4EC0C3D6-26E4-4645-AC4B-4BBE942C8818}" srcOrd="2" destOrd="0" presId="urn:microsoft.com/office/officeart/2005/8/layout/hierarchy1"/>
    <dgm:cxn modelId="{551F6B29-61E8-464A-B2C9-A1AA282923A2}" type="presParOf" srcId="{4EC0C3D6-26E4-4645-AC4B-4BBE942C8818}" destId="{96E17C36-2C5B-4EDB-9B85-2BE7B95AB675}" srcOrd="0" destOrd="0" presId="urn:microsoft.com/office/officeart/2005/8/layout/hierarchy1"/>
    <dgm:cxn modelId="{65D9212A-5B78-4D60-BC7F-3B62EBBAB456}" type="presParOf" srcId="{96E17C36-2C5B-4EDB-9B85-2BE7B95AB675}" destId="{34FA93B4-F439-4D7B-95A9-121B1BBD4922}" srcOrd="0" destOrd="0" presId="urn:microsoft.com/office/officeart/2005/8/layout/hierarchy1"/>
    <dgm:cxn modelId="{4D7567B5-8C71-4803-AD65-4E5632D85E17}" type="presParOf" srcId="{96E17C36-2C5B-4EDB-9B85-2BE7B95AB675}" destId="{0EF23CAC-A91D-430B-B191-6CD7C6282F7F}" srcOrd="1" destOrd="0" presId="urn:microsoft.com/office/officeart/2005/8/layout/hierarchy1"/>
    <dgm:cxn modelId="{72E09662-B9C3-40AB-9A32-8E84D6B7190E}" type="presParOf" srcId="{4EC0C3D6-26E4-4645-AC4B-4BBE942C8818}" destId="{29BD3C09-9FB9-4BE1-9E3D-3CD1C786295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625F3-4598-4650-B726-B49F526501A6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163F41-835E-4855-892F-C36C85EB1097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/>
            <a:t>C. Discussion orale (FSL – A2)</a:t>
          </a:r>
          <a:endParaRPr lang="en-US" sz="2700" kern="1200"/>
        </a:p>
      </dsp:txBody>
      <dsp:txXfrm>
        <a:off x="378614" y="886531"/>
        <a:ext cx="2810360" cy="1744948"/>
      </dsp:txXfrm>
    </dsp:sp>
    <dsp:sp modelId="{467D818C-BB23-4AC6-B17F-8F6B87B7F89D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4BE3F-31F3-4ADE-BB4B-699C9C99B70A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« Pourquoi les couleurs sont-elles importantes dans son art ? »</a:t>
          </a:r>
          <a:endParaRPr lang="en-US" sz="2700" kern="1200"/>
        </a:p>
      </dsp:txBody>
      <dsp:txXfrm>
        <a:off x="3946203" y="886531"/>
        <a:ext cx="2810360" cy="1744948"/>
      </dsp:txXfrm>
    </dsp:sp>
    <dsp:sp modelId="{34FA93B4-F439-4D7B-95A9-121B1BBD4922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23CAC-A91D-430B-B191-6CD7C6282F7F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« Comment l’art peut-il raconter une histoire ? »</a:t>
          </a:r>
          <a:endParaRPr lang="en-US" sz="27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295F-6FB9-9954-775C-EDA2C3790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325BF-BD5D-AE9E-3258-E272C427C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ECFEB-A4A5-364D-24F8-3EC563EE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19A63-B8BF-9669-FE97-7C193F99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9D85A-5499-C364-27FE-CA508D096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351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3ADB-4650-A575-D5EF-DE689406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05AFD-380D-F020-236F-DB6C633A2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10682-0AF6-81D9-7A63-57C528D4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9EA0B-6550-F028-96B3-968AC0310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E775C-358A-ACA4-361B-0A337F2B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049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942471-62AF-F283-5AB1-608957C414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B864BC-BA57-6FF9-FE76-F1C33A811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58117-4404-7541-02F2-D6349B85E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FE619-B800-C17B-FD44-CE96EBB0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04171-E352-9C0D-938C-69E037EC3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54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27232-0419-D9E4-FE59-F5BF41B0D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09205-137F-37C2-0E67-F32722743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54F60-17CB-F85C-AAFE-81679BF4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0B0D4-F177-F7CE-4140-182EAC72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6B8F0-00DC-285C-F70C-9111F3159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666FD-D68E-BC2E-CA48-291806880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5198-9F3C-253C-F153-685C199A6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2A813-7A78-F44F-F95F-5B80E1413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E64-9FEA-46F4-4CB0-380D312C1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C7C0B-15AA-A880-7EDD-A09F83D4B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900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6CCBF-1AC8-8DBD-07AD-C82A5160A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EAD8E-FE0A-2E51-4ECC-31CA35861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7D994-38FF-91ED-33F4-3975600A4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E75CC-8D8B-9430-115B-BCDCF0F2A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E14CDA-23CC-BCAF-2D4A-2A3862B7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8481E-2531-1A96-1805-62CB533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882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6D84B-A58C-F0AF-F61C-D6B24446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2919E-B33E-A24F-9EED-1B9F9416A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0374A3-B2B0-E797-BE27-A997D8014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CC73C-1C98-D2B3-CF2A-3765153706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E0940B-E8BF-B937-1E5D-E9D5BB4580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E80A87-83D8-8C50-C9D3-7683D51E3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231011-BA0A-24B0-E9AC-7D49D1127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960D16-9BE8-5F8A-4FE2-8130478E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6307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E2570-0C43-8218-15FB-7E237EB68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FDCB4F-99CA-4C5A-2E08-13B5175B3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DF411E-9EAE-6274-8B2D-CDA4EC03E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EC222-A560-6144-631B-02DF548F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505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4401C7-63FF-A41E-191A-EFF4AB38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501682-8C1F-BA23-C4CA-922F0309C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5257E-7ED3-8ABD-B3DE-A16FCAF9E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709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9B42-12E0-C8DE-E03B-64553D127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12A2E-BA32-D07C-AF52-DEA33FCA1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E4896-DFD9-5765-CBA2-A2BEF7BCF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61CDAA-6852-4FE9-BF75-C818E10F5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50099-B28B-4EBC-6EE0-7F44A022E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E84EFC-A862-F9E3-DD1A-FCE98376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4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C5B1F-0EC0-6B46-B442-ADE896786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E8E109-2E52-F907-0359-237D4B9B67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232FE-69D8-D59B-C917-C2CB46A4D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B6907-DBF9-4817-E432-E6F340D47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7B7-26C0-0DF3-4654-592371B74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9DA01-ADFF-6B23-54C6-D7BE6525D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525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49EE46-3AA7-3EA0-DBB1-955B96CBC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FAC84-F408-A722-4EB1-91F9EA0CA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ACCDE-E233-DE84-F67C-D31F090E1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77D52-4650-4A98-8A98-904A80525F75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2A423-BE0B-3C15-DA6D-D81A43E477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D0F3A-DABB-6E73-546C-7532D1633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83C7E3-CACC-4A8B-8BC0-AE4CAA4C10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972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i-iac.ca/fr/lessai/le-picasso-du-nord-par-carmen-robertson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i-iac.ca/fr/livres-dart/norval-morrisseau/oeuvres-phar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222FC-CB04-6CA7-0258-F0038DE010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b="1" dirty="0"/>
              <a:t>Découvrir </a:t>
            </a:r>
            <a:r>
              <a:rPr lang="fr-FR" sz="4400" b="1" dirty="0" err="1"/>
              <a:t>Norval</a:t>
            </a:r>
            <a:r>
              <a:rPr lang="fr-FR" sz="4400" b="1" dirty="0"/>
              <a:t> </a:t>
            </a:r>
            <a:r>
              <a:rPr lang="fr-FR" sz="4400" b="1" dirty="0" err="1"/>
              <a:t>Morrisseau</a:t>
            </a:r>
            <a:r>
              <a:rPr lang="fr-FR" sz="4400" b="1" dirty="0"/>
              <a:t> et créer une œuvre inspirée de son style</a:t>
            </a:r>
            <a:br>
              <a:rPr lang="fr-FR" b="1" dirty="0">
                <a:effectLst/>
              </a:rPr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E6062-4F77-1094-A49F-D1FE9F180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73400"/>
            <a:ext cx="9144000" cy="3242733"/>
          </a:xfrm>
        </p:spPr>
        <p:txBody>
          <a:bodyPr>
            <a:normAutofit/>
          </a:bodyPr>
          <a:lstStyle/>
          <a:p>
            <a:r>
              <a:rPr lang="fr-FR" b="1" dirty="0"/>
              <a:t>Durée totale :</a:t>
            </a:r>
            <a:r>
              <a:rPr lang="fr-FR" dirty="0"/>
              <a:t> 120 minutes</a:t>
            </a:r>
            <a:endParaRPr lang="fr-FR" b="0" dirty="0">
              <a:effectLst/>
            </a:endParaRPr>
          </a:p>
          <a:p>
            <a:r>
              <a:rPr lang="fr-FR" b="1" dirty="0"/>
              <a:t>Niveau :</a:t>
            </a:r>
            <a:r>
              <a:rPr lang="fr-FR" dirty="0"/>
              <a:t> 8e année – </a:t>
            </a:r>
            <a:r>
              <a:rPr lang="fr-FR" dirty="0" err="1"/>
              <a:t>Core</a:t>
            </a:r>
            <a:r>
              <a:rPr lang="fr-FR" dirty="0"/>
              <a:t> French</a:t>
            </a:r>
            <a:endParaRPr lang="fr-FR" b="0" dirty="0">
              <a:effectLst/>
            </a:endParaRPr>
          </a:p>
          <a:p>
            <a:r>
              <a:rPr lang="fr-FR" b="1" dirty="0"/>
              <a:t>Domaines :</a:t>
            </a:r>
            <a:r>
              <a:rPr lang="fr-FR" dirty="0"/>
              <a:t> Arts, FSL (communication orale, lecture, écriture), Études autochtones</a:t>
            </a:r>
            <a:endParaRPr lang="fr-FR" b="0" dirty="0">
              <a:effectLst/>
            </a:endParaRPr>
          </a:p>
          <a:p>
            <a:br>
              <a:rPr lang="fr-FR" dirty="0"/>
            </a:br>
            <a:endParaRPr lang="en-CA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9142AD2C-BDF3-CF72-7E6F-01FB46427ED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6062" y="5949145"/>
            <a:ext cx="2954387" cy="7339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A1F184-1E9B-8D93-0517-B23ABCCF6AB9}"/>
              </a:ext>
            </a:extLst>
          </p:cNvPr>
          <p:cNvSpPr txBox="1"/>
          <p:nvPr/>
        </p:nvSpPr>
        <p:spPr>
          <a:xfrm>
            <a:off x="6414871" y="5759791"/>
            <a:ext cx="55710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</a:rPr>
              <a:t>All images used in this lesson plan are sourced from the Microsoft PowerPoint image library and are used in accordance with Microsoft’s content usage terms</a:t>
            </a:r>
            <a:endParaRPr lang="en-CA" dirty="0"/>
          </a:p>
        </p:txBody>
      </p:sp>
      <p:pic>
        <p:nvPicPr>
          <p:cNvPr id="12" name="Picture 11" descr="A painted surface and a brush stroking the orange paint">
            <a:extLst>
              <a:ext uri="{FF2B5EF4-FFF2-40B4-BE49-F238E27FC236}">
                <a16:creationId xmlns:a16="http://schemas.microsoft.com/office/drawing/2014/main" id="{06A3E7DE-1E53-136A-C710-75041C63A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760" y="5037995"/>
            <a:ext cx="2463800" cy="16425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0B4894-7452-E0E4-C21C-77C8B3080A45}"/>
              </a:ext>
            </a:extLst>
          </p:cNvPr>
          <p:cNvSpPr txBox="1"/>
          <p:nvPr/>
        </p:nvSpPr>
        <p:spPr>
          <a:xfrm>
            <a:off x="206062" y="5486400"/>
            <a:ext cx="2954387" cy="37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Cécile Robertson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3172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39A1F5A-E57E-4178-8F57-A18DC747E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291618" cy="5097980"/>
          </a:xfrm>
          <a:custGeom>
            <a:avLst/>
            <a:gdLst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516105 w 6530408"/>
              <a:gd name="connsiteY8" fmla="*/ 476071 h 5753325"/>
              <a:gd name="connsiteX9" fmla="*/ 6488360 w 6530408"/>
              <a:gd name="connsiteY9" fmla="*/ 535865 h 5753325"/>
              <a:gd name="connsiteX10" fmla="*/ 6492864 w 6530408"/>
              <a:gd name="connsiteY10" fmla="*/ 615799 h 5753325"/>
              <a:gd name="connsiteX11" fmla="*/ 6459988 w 6530408"/>
              <a:gd name="connsiteY11" fmla="*/ 707628 h 5753325"/>
              <a:gd name="connsiteX12" fmla="*/ 6453989 w 6530408"/>
              <a:gd name="connsiteY12" fmla="*/ 711876 h 5753325"/>
              <a:gd name="connsiteX13" fmla="*/ 6453209 w 6530408"/>
              <a:gd name="connsiteY13" fmla="*/ 719127 h 5753325"/>
              <a:gd name="connsiteX14" fmla="*/ 6457662 w 6530408"/>
              <a:gd name="connsiteY14" fmla="*/ 723331 h 5753325"/>
              <a:gd name="connsiteX15" fmla="*/ 6447445 w 6530408"/>
              <a:gd name="connsiteY15" fmla="*/ 780003 h 5753325"/>
              <a:gd name="connsiteX16" fmla="*/ 6426552 w 6530408"/>
              <a:gd name="connsiteY16" fmla="*/ 845805 h 5753325"/>
              <a:gd name="connsiteX17" fmla="*/ 6434072 w 6530408"/>
              <a:gd name="connsiteY17" fmla="*/ 910733 h 5753325"/>
              <a:gd name="connsiteX18" fmla="*/ 6432570 w 6530408"/>
              <a:gd name="connsiteY18" fmla="*/ 983394 h 5753325"/>
              <a:gd name="connsiteX19" fmla="*/ 6431878 w 6530408"/>
              <a:gd name="connsiteY19" fmla="*/ 1026728 h 5753325"/>
              <a:gd name="connsiteX20" fmla="*/ 6414269 w 6530408"/>
              <a:gd name="connsiteY20" fmla="*/ 1151111 h 5753325"/>
              <a:gd name="connsiteX21" fmla="*/ 6371722 w 6530408"/>
              <a:gd name="connsiteY21" fmla="*/ 1318080 h 5753325"/>
              <a:gd name="connsiteX22" fmla="*/ 6356023 w 6530408"/>
              <a:gd name="connsiteY22" fmla="*/ 1356227 h 5753325"/>
              <a:gd name="connsiteX23" fmla="*/ 6356157 w 6530408"/>
              <a:gd name="connsiteY23" fmla="*/ 1361967 h 5753325"/>
              <a:gd name="connsiteX24" fmla="*/ 6350613 w 6530408"/>
              <a:gd name="connsiteY24" fmla="*/ 1393569 h 5753325"/>
              <a:gd name="connsiteX25" fmla="*/ 6357062 w 6530408"/>
              <a:gd name="connsiteY25" fmla="*/ 1444071 h 5753325"/>
              <a:gd name="connsiteX26" fmla="*/ 6364832 w 6530408"/>
              <a:gd name="connsiteY26" fmla="*/ 1478763 h 5753325"/>
              <a:gd name="connsiteX27" fmla="*/ 6369745 w 6530408"/>
              <a:gd name="connsiteY27" fmla="*/ 1495680 h 5753325"/>
              <a:gd name="connsiteX28" fmla="*/ 6370898 w 6530408"/>
              <a:gd name="connsiteY28" fmla="*/ 1513331 h 5753325"/>
              <a:gd name="connsiteX29" fmla="*/ 6368801 w 6530408"/>
              <a:gd name="connsiteY29" fmla="*/ 1527414 h 5753325"/>
              <a:gd name="connsiteX30" fmla="*/ 6359177 w 6530408"/>
              <a:gd name="connsiteY30" fmla="*/ 1639513 h 5753325"/>
              <a:gd name="connsiteX31" fmla="*/ 6299489 w 6530408"/>
              <a:gd name="connsiteY31" fmla="*/ 1784860 h 5753325"/>
              <a:gd name="connsiteX32" fmla="*/ 6267878 w 6530408"/>
              <a:gd name="connsiteY32" fmla="*/ 1858572 h 5753325"/>
              <a:gd name="connsiteX33" fmla="*/ 6251146 w 6530408"/>
              <a:gd name="connsiteY33" fmla="*/ 1926167 h 5753325"/>
              <a:gd name="connsiteX34" fmla="*/ 6210686 w 6530408"/>
              <a:gd name="connsiteY34" fmla="*/ 2014834 h 5753325"/>
              <a:gd name="connsiteX35" fmla="*/ 6106652 w 6530408"/>
              <a:gd name="connsiteY35" fmla="*/ 2150572 h 5753325"/>
              <a:gd name="connsiteX36" fmla="*/ 6097813 w 6530408"/>
              <a:gd name="connsiteY36" fmla="*/ 2172208 h 5753325"/>
              <a:gd name="connsiteX37" fmla="*/ 6095990 w 6530408"/>
              <a:gd name="connsiteY37" fmla="*/ 2181185 h 5753325"/>
              <a:gd name="connsiteX38" fmla="*/ 6090126 w 6530408"/>
              <a:gd name="connsiteY38" fmla="*/ 2192533 h 5753325"/>
              <a:gd name="connsiteX39" fmla="*/ 6089503 w 6530408"/>
              <a:gd name="connsiteY39" fmla="*/ 2192543 h 5753325"/>
              <a:gd name="connsiteX40" fmla="*/ 6084946 w 6530408"/>
              <a:gd name="connsiteY40" fmla="*/ 2203694 h 5753325"/>
              <a:gd name="connsiteX41" fmla="*/ 5987861 w 6530408"/>
              <a:gd name="connsiteY41" fmla="*/ 2304868 h 5753325"/>
              <a:gd name="connsiteX42" fmla="*/ 5973439 w 6530408"/>
              <a:gd name="connsiteY42" fmla="*/ 2385635 h 5753325"/>
              <a:gd name="connsiteX43" fmla="*/ 5916727 w 6530408"/>
              <a:gd name="connsiteY43" fmla="*/ 2458777 h 5753325"/>
              <a:gd name="connsiteX44" fmla="*/ 5856524 w 6530408"/>
              <a:gd name="connsiteY44" fmla="*/ 2583281 h 5753325"/>
              <a:gd name="connsiteX45" fmla="*/ 5838091 w 6530408"/>
              <a:gd name="connsiteY45" fmla="*/ 2753474 h 5753325"/>
              <a:gd name="connsiteX46" fmla="*/ 5777471 w 6530408"/>
              <a:gd name="connsiteY46" fmla="*/ 2901570 h 5753325"/>
              <a:gd name="connsiteX47" fmla="*/ 5723992 w 6530408"/>
              <a:gd name="connsiteY47" fmla="*/ 2998752 h 5753325"/>
              <a:gd name="connsiteX48" fmla="*/ 5557886 w 6530408"/>
              <a:gd name="connsiteY48" fmla="*/ 3329735 h 5753325"/>
              <a:gd name="connsiteX49" fmla="*/ 5471501 w 6530408"/>
              <a:gd name="connsiteY49" fmla="*/ 3462221 h 5753325"/>
              <a:gd name="connsiteX50" fmla="*/ 5465154 w 6530408"/>
              <a:gd name="connsiteY50" fmla="*/ 3541065 h 5753325"/>
              <a:gd name="connsiteX51" fmla="*/ 5437889 w 6530408"/>
              <a:gd name="connsiteY51" fmla="*/ 3559927 h 5753325"/>
              <a:gd name="connsiteX52" fmla="*/ 5432770 w 6530408"/>
              <a:gd name="connsiteY52" fmla="*/ 3562948 h 5753325"/>
              <a:gd name="connsiteX53" fmla="*/ 5406795 w 6530408"/>
              <a:gd name="connsiteY53" fmla="*/ 3578594 h 5753325"/>
              <a:gd name="connsiteX54" fmla="*/ 5381495 w 6530408"/>
              <a:gd name="connsiteY54" fmla="*/ 3599883 h 5753325"/>
              <a:gd name="connsiteX55" fmla="*/ 5363689 w 6530408"/>
              <a:gd name="connsiteY55" fmla="*/ 3633299 h 5753325"/>
              <a:gd name="connsiteX56" fmla="*/ 5291870 w 6530408"/>
              <a:gd name="connsiteY56" fmla="*/ 3799039 h 5753325"/>
              <a:gd name="connsiteX57" fmla="*/ 5241600 w 6530408"/>
              <a:gd name="connsiteY57" fmla="*/ 3894238 h 5753325"/>
              <a:gd name="connsiteX58" fmla="*/ 5211041 w 6530408"/>
              <a:gd name="connsiteY58" fmla="*/ 3924184 h 5753325"/>
              <a:gd name="connsiteX59" fmla="*/ 5176073 w 6530408"/>
              <a:gd name="connsiteY59" fmla="*/ 3970179 h 5753325"/>
              <a:gd name="connsiteX60" fmla="*/ 5172826 w 6530408"/>
              <a:gd name="connsiteY60" fmla="*/ 3991773 h 5753325"/>
              <a:gd name="connsiteX61" fmla="*/ 5157053 w 6530408"/>
              <a:gd name="connsiteY61" fmla="*/ 3997708 h 5753325"/>
              <a:gd name="connsiteX62" fmla="*/ 5127922 w 6530408"/>
              <a:gd name="connsiteY62" fmla="*/ 4022660 h 5753325"/>
              <a:gd name="connsiteX63" fmla="*/ 5020872 w 6530408"/>
              <a:gd name="connsiteY63" fmla="*/ 4075951 h 5753325"/>
              <a:gd name="connsiteX64" fmla="*/ 4991410 w 6530408"/>
              <a:gd name="connsiteY64" fmla="*/ 4087598 h 5753325"/>
              <a:gd name="connsiteX65" fmla="*/ 4930112 w 6530408"/>
              <a:gd name="connsiteY65" fmla="*/ 4138459 h 5753325"/>
              <a:gd name="connsiteX66" fmla="*/ 4834224 w 6530408"/>
              <a:gd name="connsiteY66" fmla="*/ 4231643 h 5753325"/>
              <a:gd name="connsiteX67" fmla="*/ 4812599 w 6530408"/>
              <a:gd name="connsiteY67" fmla="*/ 4249449 h 5753325"/>
              <a:gd name="connsiteX68" fmla="*/ 4789188 w 6530408"/>
              <a:gd name="connsiteY68" fmla="*/ 4256678 h 5753325"/>
              <a:gd name="connsiteX69" fmla="*/ 4779554 w 6530408"/>
              <a:gd name="connsiteY69" fmla="*/ 4251313 h 5753325"/>
              <a:gd name="connsiteX70" fmla="*/ 4766885 w 6530408"/>
              <a:gd name="connsiteY70" fmla="*/ 4259812 h 5753325"/>
              <a:gd name="connsiteX71" fmla="*/ 4762510 w 6530408"/>
              <a:gd name="connsiteY71" fmla="*/ 4260383 h 5753325"/>
              <a:gd name="connsiteX72" fmla="*/ 4738416 w 6530408"/>
              <a:gd name="connsiteY72" fmla="*/ 4265355 h 5753325"/>
              <a:gd name="connsiteX73" fmla="*/ 4712007 w 6530408"/>
              <a:gd name="connsiteY73" fmla="*/ 4317892 h 5753325"/>
              <a:gd name="connsiteX74" fmla="*/ 4658930 w 6530408"/>
              <a:gd name="connsiteY74" fmla="*/ 4348041 h 5753325"/>
              <a:gd name="connsiteX75" fmla="*/ 4443526 w 6530408"/>
              <a:gd name="connsiteY75" fmla="*/ 4507851 h 5753325"/>
              <a:gd name="connsiteX76" fmla="*/ 4289766 w 6530408"/>
              <a:gd name="connsiteY76" fmla="*/ 4711450 h 5753325"/>
              <a:gd name="connsiteX77" fmla="*/ 4150870 w 6530408"/>
              <a:gd name="connsiteY77" fmla="*/ 4818480 h 5753325"/>
              <a:gd name="connsiteX78" fmla="*/ 4006639 w 6530408"/>
              <a:gd name="connsiteY78" fmla="*/ 4933815 h 5753325"/>
              <a:gd name="connsiteX79" fmla="*/ 3298210 w 6530408"/>
              <a:gd name="connsiteY79" fmla="*/ 5070790 h 5753325"/>
              <a:gd name="connsiteX80" fmla="*/ 2947678 w 6530408"/>
              <a:gd name="connsiteY80" fmla="*/ 5117869 h 5753325"/>
              <a:gd name="connsiteX81" fmla="*/ 2822169 w 6530408"/>
              <a:gd name="connsiteY81" fmla="*/ 5129396 h 5753325"/>
              <a:gd name="connsiteX82" fmla="*/ 2538773 w 6530408"/>
              <a:gd name="connsiteY82" fmla="*/ 5313397 h 5753325"/>
              <a:gd name="connsiteX83" fmla="*/ 2014500 w 6530408"/>
              <a:gd name="connsiteY83" fmla="*/ 5519744 h 5753325"/>
              <a:gd name="connsiteX84" fmla="*/ 1934391 w 6530408"/>
              <a:gd name="connsiteY84" fmla="*/ 5591335 h 5753325"/>
              <a:gd name="connsiteX85" fmla="*/ 1892550 w 6530408"/>
              <a:gd name="connsiteY85" fmla="*/ 5649708 h 5753325"/>
              <a:gd name="connsiteX86" fmla="*/ 1854769 w 6530408"/>
              <a:gd name="connsiteY86" fmla="*/ 5647691 h 5753325"/>
              <a:gd name="connsiteX87" fmla="*/ 1809461 w 6530408"/>
              <a:gd name="connsiteY87" fmla="*/ 5648628 h 5753325"/>
              <a:gd name="connsiteX88" fmla="*/ 1745150 w 6530408"/>
              <a:gd name="connsiteY88" fmla="*/ 5693879 h 5753325"/>
              <a:gd name="connsiteX89" fmla="*/ 1713375 w 6530408"/>
              <a:gd name="connsiteY89" fmla="*/ 5684672 h 5753325"/>
              <a:gd name="connsiteX90" fmla="*/ 1707808 w 6530408"/>
              <a:gd name="connsiteY90" fmla="*/ 5682611 h 5753325"/>
              <a:gd name="connsiteX91" fmla="*/ 1679313 w 6530408"/>
              <a:gd name="connsiteY91" fmla="*/ 5672360 h 5753325"/>
              <a:gd name="connsiteX92" fmla="*/ 1646933 w 6530408"/>
              <a:gd name="connsiteY92" fmla="*/ 5666227 h 5753325"/>
              <a:gd name="connsiteX93" fmla="*/ 1610055 w 6530408"/>
              <a:gd name="connsiteY93" fmla="*/ 5673643 h 5753325"/>
              <a:gd name="connsiteX94" fmla="*/ 1437641 w 6530408"/>
              <a:gd name="connsiteY94" fmla="*/ 5723266 h 5753325"/>
              <a:gd name="connsiteX95" fmla="*/ 1332869 w 6530408"/>
              <a:gd name="connsiteY95" fmla="*/ 5744752 h 5753325"/>
              <a:gd name="connsiteX96" fmla="*/ 1290525 w 6530408"/>
              <a:gd name="connsiteY96" fmla="*/ 5740036 h 5753325"/>
              <a:gd name="connsiteX97" fmla="*/ 1233107 w 6530408"/>
              <a:gd name="connsiteY97" fmla="*/ 5742106 h 5753325"/>
              <a:gd name="connsiteX98" fmla="*/ 1214532 w 6530408"/>
              <a:gd name="connsiteY98" fmla="*/ 5753325 h 5753325"/>
              <a:gd name="connsiteX99" fmla="*/ 1199955 w 6530408"/>
              <a:gd name="connsiteY99" fmla="*/ 5744831 h 5753325"/>
              <a:gd name="connsiteX100" fmla="*/ 1162337 w 6530408"/>
              <a:gd name="connsiteY100" fmla="*/ 5738048 h 5753325"/>
              <a:gd name="connsiteX101" fmla="*/ 1053457 w 6530408"/>
              <a:gd name="connsiteY101" fmla="*/ 5688676 h 5753325"/>
              <a:gd name="connsiteX102" fmla="*/ 1025798 w 6530408"/>
              <a:gd name="connsiteY102" fmla="*/ 5673166 h 5753325"/>
              <a:gd name="connsiteX103" fmla="*/ 947900 w 6530408"/>
              <a:gd name="connsiteY103" fmla="*/ 5657848 h 5753325"/>
              <a:gd name="connsiteX104" fmla="*/ 815627 w 6530408"/>
              <a:gd name="connsiteY104" fmla="*/ 5642557 h 5753325"/>
              <a:gd name="connsiteX105" fmla="*/ 788251 w 6530408"/>
              <a:gd name="connsiteY105" fmla="*/ 5637065 h 5753325"/>
              <a:gd name="connsiteX106" fmla="*/ 767822 w 6530408"/>
              <a:gd name="connsiteY106" fmla="*/ 5623450 h 5753325"/>
              <a:gd name="connsiteX107" fmla="*/ 765791 w 6530408"/>
              <a:gd name="connsiteY107" fmla="*/ 5612539 h 5753325"/>
              <a:gd name="connsiteX108" fmla="*/ 751230 w 6530408"/>
              <a:gd name="connsiteY108" fmla="*/ 5608092 h 5753325"/>
              <a:gd name="connsiteX109" fmla="*/ 748008 w 6530408"/>
              <a:gd name="connsiteY109" fmla="*/ 5605052 h 5753325"/>
              <a:gd name="connsiteX110" fmla="*/ 728871 w 6530408"/>
              <a:gd name="connsiteY110" fmla="*/ 5589469 h 5753325"/>
              <a:gd name="connsiteX111" fmla="*/ 671898 w 6530408"/>
              <a:gd name="connsiteY111" fmla="*/ 5602363 h 5753325"/>
              <a:gd name="connsiteX112" fmla="*/ 615065 w 6530408"/>
              <a:gd name="connsiteY112" fmla="*/ 5580257 h 5753325"/>
              <a:gd name="connsiteX113" fmla="*/ 355785 w 6530408"/>
              <a:gd name="connsiteY113" fmla="*/ 5514383 h 5753325"/>
              <a:gd name="connsiteX114" fmla="*/ 102269 w 6530408"/>
              <a:gd name="connsiteY114" fmla="*/ 5524347 h 5753325"/>
              <a:gd name="connsiteX115" fmla="*/ 13160 w 6530408"/>
              <a:gd name="connsiteY115" fmla="*/ 5514159 h 5753325"/>
              <a:gd name="connsiteX116" fmla="*/ 0 w 6530408"/>
              <a:gd name="connsiteY116" fmla="*/ 5511735 h 5753325"/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488360 w 6530408"/>
              <a:gd name="connsiteY8" fmla="*/ 535865 h 5753325"/>
              <a:gd name="connsiteX9" fmla="*/ 6492864 w 6530408"/>
              <a:gd name="connsiteY9" fmla="*/ 615799 h 5753325"/>
              <a:gd name="connsiteX10" fmla="*/ 6459988 w 6530408"/>
              <a:gd name="connsiteY10" fmla="*/ 707628 h 5753325"/>
              <a:gd name="connsiteX11" fmla="*/ 6453989 w 6530408"/>
              <a:gd name="connsiteY11" fmla="*/ 711876 h 5753325"/>
              <a:gd name="connsiteX12" fmla="*/ 6453209 w 6530408"/>
              <a:gd name="connsiteY12" fmla="*/ 719127 h 5753325"/>
              <a:gd name="connsiteX13" fmla="*/ 6457662 w 6530408"/>
              <a:gd name="connsiteY13" fmla="*/ 723331 h 5753325"/>
              <a:gd name="connsiteX14" fmla="*/ 6447445 w 6530408"/>
              <a:gd name="connsiteY14" fmla="*/ 780003 h 5753325"/>
              <a:gd name="connsiteX15" fmla="*/ 6426552 w 6530408"/>
              <a:gd name="connsiteY15" fmla="*/ 845805 h 5753325"/>
              <a:gd name="connsiteX16" fmla="*/ 6434072 w 6530408"/>
              <a:gd name="connsiteY16" fmla="*/ 910733 h 5753325"/>
              <a:gd name="connsiteX17" fmla="*/ 6432570 w 6530408"/>
              <a:gd name="connsiteY17" fmla="*/ 983394 h 5753325"/>
              <a:gd name="connsiteX18" fmla="*/ 6431878 w 6530408"/>
              <a:gd name="connsiteY18" fmla="*/ 1026728 h 5753325"/>
              <a:gd name="connsiteX19" fmla="*/ 6414269 w 6530408"/>
              <a:gd name="connsiteY19" fmla="*/ 1151111 h 5753325"/>
              <a:gd name="connsiteX20" fmla="*/ 6371722 w 6530408"/>
              <a:gd name="connsiteY20" fmla="*/ 1318080 h 5753325"/>
              <a:gd name="connsiteX21" fmla="*/ 6356023 w 6530408"/>
              <a:gd name="connsiteY21" fmla="*/ 1356227 h 5753325"/>
              <a:gd name="connsiteX22" fmla="*/ 6356157 w 6530408"/>
              <a:gd name="connsiteY22" fmla="*/ 1361967 h 5753325"/>
              <a:gd name="connsiteX23" fmla="*/ 6350613 w 6530408"/>
              <a:gd name="connsiteY23" fmla="*/ 1393569 h 5753325"/>
              <a:gd name="connsiteX24" fmla="*/ 6357062 w 6530408"/>
              <a:gd name="connsiteY24" fmla="*/ 1444071 h 5753325"/>
              <a:gd name="connsiteX25" fmla="*/ 6364832 w 6530408"/>
              <a:gd name="connsiteY25" fmla="*/ 1478763 h 5753325"/>
              <a:gd name="connsiteX26" fmla="*/ 6369745 w 6530408"/>
              <a:gd name="connsiteY26" fmla="*/ 1495680 h 5753325"/>
              <a:gd name="connsiteX27" fmla="*/ 6370898 w 6530408"/>
              <a:gd name="connsiteY27" fmla="*/ 1513331 h 5753325"/>
              <a:gd name="connsiteX28" fmla="*/ 6368801 w 6530408"/>
              <a:gd name="connsiteY28" fmla="*/ 1527414 h 5753325"/>
              <a:gd name="connsiteX29" fmla="*/ 6359177 w 6530408"/>
              <a:gd name="connsiteY29" fmla="*/ 1639513 h 5753325"/>
              <a:gd name="connsiteX30" fmla="*/ 6299489 w 6530408"/>
              <a:gd name="connsiteY30" fmla="*/ 1784860 h 5753325"/>
              <a:gd name="connsiteX31" fmla="*/ 6267878 w 6530408"/>
              <a:gd name="connsiteY31" fmla="*/ 1858572 h 5753325"/>
              <a:gd name="connsiteX32" fmla="*/ 6251146 w 6530408"/>
              <a:gd name="connsiteY32" fmla="*/ 1926167 h 5753325"/>
              <a:gd name="connsiteX33" fmla="*/ 6210686 w 6530408"/>
              <a:gd name="connsiteY33" fmla="*/ 2014834 h 5753325"/>
              <a:gd name="connsiteX34" fmla="*/ 6106652 w 6530408"/>
              <a:gd name="connsiteY34" fmla="*/ 2150572 h 5753325"/>
              <a:gd name="connsiteX35" fmla="*/ 6097813 w 6530408"/>
              <a:gd name="connsiteY35" fmla="*/ 2172208 h 5753325"/>
              <a:gd name="connsiteX36" fmla="*/ 6095990 w 6530408"/>
              <a:gd name="connsiteY36" fmla="*/ 2181185 h 5753325"/>
              <a:gd name="connsiteX37" fmla="*/ 6090126 w 6530408"/>
              <a:gd name="connsiteY37" fmla="*/ 2192533 h 5753325"/>
              <a:gd name="connsiteX38" fmla="*/ 6089503 w 6530408"/>
              <a:gd name="connsiteY38" fmla="*/ 2192543 h 5753325"/>
              <a:gd name="connsiteX39" fmla="*/ 6084946 w 6530408"/>
              <a:gd name="connsiteY39" fmla="*/ 2203694 h 5753325"/>
              <a:gd name="connsiteX40" fmla="*/ 5987861 w 6530408"/>
              <a:gd name="connsiteY40" fmla="*/ 2304868 h 5753325"/>
              <a:gd name="connsiteX41" fmla="*/ 5973439 w 6530408"/>
              <a:gd name="connsiteY41" fmla="*/ 2385635 h 5753325"/>
              <a:gd name="connsiteX42" fmla="*/ 5916727 w 6530408"/>
              <a:gd name="connsiteY42" fmla="*/ 2458777 h 5753325"/>
              <a:gd name="connsiteX43" fmla="*/ 5856524 w 6530408"/>
              <a:gd name="connsiteY43" fmla="*/ 2583281 h 5753325"/>
              <a:gd name="connsiteX44" fmla="*/ 5838091 w 6530408"/>
              <a:gd name="connsiteY44" fmla="*/ 2753474 h 5753325"/>
              <a:gd name="connsiteX45" fmla="*/ 5777471 w 6530408"/>
              <a:gd name="connsiteY45" fmla="*/ 2901570 h 5753325"/>
              <a:gd name="connsiteX46" fmla="*/ 5723992 w 6530408"/>
              <a:gd name="connsiteY46" fmla="*/ 2998752 h 5753325"/>
              <a:gd name="connsiteX47" fmla="*/ 5557886 w 6530408"/>
              <a:gd name="connsiteY47" fmla="*/ 3329735 h 5753325"/>
              <a:gd name="connsiteX48" fmla="*/ 5471501 w 6530408"/>
              <a:gd name="connsiteY48" fmla="*/ 3462221 h 5753325"/>
              <a:gd name="connsiteX49" fmla="*/ 5465154 w 6530408"/>
              <a:gd name="connsiteY49" fmla="*/ 3541065 h 5753325"/>
              <a:gd name="connsiteX50" fmla="*/ 5437889 w 6530408"/>
              <a:gd name="connsiteY50" fmla="*/ 3559927 h 5753325"/>
              <a:gd name="connsiteX51" fmla="*/ 5432770 w 6530408"/>
              <a:gd name="connsiteY51" fmla="*/ 3562948 h 5753325"/>
              <a:gd name="connsiteX52" fmla="*/ 5406795 w 6530408"/>
              <a:gd name="connsiteY52" fmla="*/ 3578594 h 5753325"/>
              <a:gd name="connsiteX53" fmla="*/ 5381495 w 6530408"/>
              <a:gd name="connsiteY53" fmla="*/ 3599883 h 5753325"/>
              <a:gd name="connsiteX54" fmla="*/ 5363689 w 6530408"/>
              <a:gd name="connsiteY54" fmla="*/ 3633299 h 5753325"/>
              <a:gd name="connsiteX55" fmla="*/ 5291870 w 6530408"/>
              <a:gd name="connsiteY55" fmla="*/ 3799039 h 5753325"/>
              <a:gd name="connsiteX56" fmla="*/ 5241600 w 6530408"/>
              <a:gd name="connsiteY56" fmla="*/ 3894238 h 5753325"/>
              <a:gd name="connsiteX57" fmla="*/ 5211041 w 6530408"/>
              <a:gd name="connsiteY57" fmla="*/ 3924184 h 5753325"/>
              <a:gd name="connsiteX58" fmla="*/ 5176073 w 6530408"/>
              <a:gd name="connsiteY58" fmla="*/ 3970179 h 5753325"/>
              <a:gd name="connsiteX59" fmla="*/ 5172826 w 6530408"/>
              <a:gd name="connsiteY59" fmla="*/ 3991773 h 5753325"/>
              <a:gd name="connsiteX60" fmla="*/ 5157053 w 6530408"/>
              <a:gd name="connsiteY60" fmla="*/ 3997708 h 5753325"/>
              <a:gd name="connsiteX61" fmla="*/ 5127922 w 6530408"/>
              <a:gd name="connsiteY61" fmla="*/ 4022660 h 5753325"/>
              <a:gd name="connsiteX62" fmla="*/ 5020872 w 6530408"/>
              <a:gd name="connsiteY62" fmla="*/ 4075951 h 5753325"/>
              <a:gd name="connsiteX63" fmla="*/ 4991410 w 6530408"/>
              <a:gd name="connsiteY63" fmla="*/ 4087598 h 5753325"/>
              <a:gd name="connsiteX64" fmla="*/ 4930112 w 6530408"/>
              <a:gd name="connsiteY64" fmla="*/ 4138459 h 5753325"/>
              <a:gd name="connsiteX65" fmla="*/ 4834224 w 6530408"/>
              <a:gd name="connsiteY65" fmla="*/ 4231643 h 5753325"/>
              <a:gd name="connsiteX66" fmla="*/ 4812599 w 6530408"/>
              <a:gd name="connsiteY66" fmla="*/ 4249449 h 5753325"/>
              <a:gd name="connsiteX67" fmla="*/ 4789188 w 6530408"/>
              <a:gd name="connsiteY67" fmla="*/ 4256678 h 5753325"/>
              <a:gd name="connsiteX68" fmla="*/ 4779554 w 6530408"/>
              <a:gd name="connsiteY68" fmla="*/ 4251313 h 5753325"/>
              <a:gd name="connsiteX69" fmla="*/ 4766885 w 6530408"/>
              <a:gd name="connsiteY69" fmla="*/ 4259812 h 5753325"/>
              <a:gd name="connsiteX70" fmla="*/ 4762510 w 6530408"/>
              <a:gd name="connsiteY70" fmla="*/ 4260383 h 5753325"/>
              <a:gd name="connsiteX71" fmla="*/ 4738416 w 6530408"/>
              <a:gd name="connsiteY71" fmla="*/ 4265355 h 5753325"/>
              <a:gd name="connsiteX72" fmla="*/ 4712007 w 6530408"/>
              <a:gd name="connsiteY72" fmla="*/ 4317892 h 5753325"/>
              <a:gd name="connsiteX73" fmla="*/ 4658930 w 6530408"/>
              <a:gd name="connsiteY73" fmla="*/ 4348041 h 5753325"/>
              <a:gd name="connsiteX74" fmla="*/ 4443526 w 6530408"/>
              <a:gd name="connsiteY74" fmla="*/ 4507851 h 5753325"/>
              <a:gd name="connsiteX75" fmla="*/ 4289766 w 6530408"/>
              <a:gd name="connsiteY75" fmla="*/ 4711450 h 5753325"/>
              <a:gd name="connsiteX76" fmla="*/ 4150870 w 6530408"/>
              <a:gd name="connsiteY76" fmla="*/ 4818480 h 5753325"/>
              <a:gd name="connsiteX77" fmla="*/ 4006639 w 6530408"/>
              <a:gd name="connsiteY77" fmla="*/ 4933815 h 5753325"/>
              <a:gd name="connsiteX78" fmla="*/ 3298210 w 6530408"/>
              <a:gd name="connsiteY78" fmla="*/ 5070790 h 5753325"/>
              <a:gd name="connsiteX79" fmla="*/ 2947678 w 6530408"/>
              <a:gd name="connsiteY79" fmla="*/ 5117869 h 5753325"/>
              <a:gd name="connsiteX80" fmla="*/ 2822169 w 6530408"/>
              <a:gd name="connsiteY80" fmla="*/ 5129396 h 5753325"/>
              <a:gd name="connsiteX81" fmla="*/ 2538773 w 6530408"/>
              <a:gd name="connsiteY81" fmla="*/ 5313397 h 5753325"/>
              <a:gd name="connsiteX82" fmla="*/ 2014500 w 6530408"/>
              <a:gd name="connsiteY82" fmla="*/ 5519744 h 5753325"/>
              <a:gd name="connsiteX83" fmla="*/ 1934391 w 6530408"/>
              <a:gd name="connsiteY83" fmla="*/ 5591335 h 5753325"/>
              <a:gd name="connsiteX84" fmla="*/ 1892550 w 6530408"/>
              <a:gd name="connsiteY84" fmla="*/ 5649708 h 5753325"/>
              <a:gd name="connsiteX85" fmla="*/ 1854769 w 6530408"/>
              <a:gd name="connsiteY85" fmla="*/ 5647691 h 5753325"/>
              <a:gd name="connsiteX86" fmla="*/ 1809461 w 6530408"/>
              <a:gd name="connsiteY86" fmla="*/ 5648628 h 5753325"/>
              <a:gd name="connsiteX87" fmla="*/ 1745150 w 6530408"/>
              <a:gd name="connsiteY87" fmla="*/ 5693879 h 5753325"/>
              <a:gd name="connsiteX88" fmla="*/ 1713375 w 6530408"/>
              <a:gd name="connsiteY88" fmla="*/ 5684672 h 5753325"/>
              <a:gd name="connsiteX89" fmla="*/ 1707808 w 6530408"/>
              <a:gd name="connsiteY89" fmla="*/ 5682611 h 5753325"/>
              <a:gd name="connsiteX90" fmla="*/ 1679313 w 6530408"/>
              <a:gd name="connsiteY90" fmla="*/ 5672360 h 5753325"/>
              <a:gd name="connsiteX91" fmla="*/ 1646933 w 6530408"/>
              <a:gd name="connsiteY91" fmla="*/ 5666227 h 5753325"/>
              <a:gd name="connsiteX92" fmla="*/ 1610055 w 6530408"/>
              <a:gd name="connsiteY92" fmla="*/ 5673643 h 5753325"/>
              <a:gd name="connsiteX93" fmla="*/ 1437641 w 6530408"/>
              <a:gd name="connsiteY93" fmla="*/ 5723266 h 5753325"/>
              <a:gd name="connsiteX94" fmla="*/ 1332869 w 6530408"/>
              <a:gd name="connsiteY94" fmla="*/ 5744752 h 5753325"/>
              <a:gd name="connsiteX95" fmla="*/ 1290525 w 6530408"/>
              <a:gd name="connsiteY95" fmla="*/ 5740036 h 5753325"/>
              <a:gd name="connsiteX96" fmla="*/ 1233107 w 6530408"/>
              <a:gd name="connsiteY96" fmla="*/ 5742106 h 5753325"/>
              <a:gd name="connsiteX97" fmla="*/ 1214532 w 6530408"/>
              <a:gd name="connsiteY97" fmla="*/ 5753325 h 5753325"/>
              <a:gd name="connsiteX98" fmla="*/ 1199955 w 6530408"/>
              <a:gd name="connsiteY98" fmla="*/ 5744831 h 5753325"/>
              <a:gd name="connsiteX99" fmla="*/ 1162337 w 6530408"/>
              <a:gd name="connsiteY99" fmla="*/ 5738048 h 5753325"/>
              <a:gd name="connsiteX100" fmla="*/ 1053457 w 6530408"/>
              <a:gd name="connsiteY100" fmla="*/ 5688676 h 5753325"/>
              <a:gd name="connsiteX101" fmla="*/ 1025798 w 6530408"/>
              <a:gd name="connsiteY101" fmla="*/ 5673166 h 5753325"/>
              <a:gd name="connsiteX102" fmla="*/ 947900 w 6530408"/>
              <a:gd name="connsiteY102" fmla="*/ 5657848 h 5753325"/>
              <a:gd name="connsiteX103" fmla="*/ 815627 w 6530408"/>
              <a:gd name="connsiteY103" fmla="*/ 5642557 h 5753325"/>
              <a:gd name="connsiteX104" fmla="*/ 788251 w 6530408"/>
              <a:gd name="connsiteY104" fmla="*/ 5637065 h 5753325"/>
              <a:gd name="connsiteX105" fmla="*/ 767822 w 6530408"/>
              <a:gd name="connsiteY105" fmla="*/ 5623450 h 5753325"/>
              <a:gd name="connsiteX106" fmla="*/ 765791 w 6530408"/>
              <a:gd name="connsiteY106" fmla="*/ 5612539 h 5753325"/>
              <a:gd name="connsiteX107" fmla="*/ 751230 w 6530408"/>
              <a:gd name="connsiteY107" fmla="*/ 5608092 h 5753325"/>
              <a:gd name="connsiteX108" fmla="*/ 748008 w 6530408"/>
              <a:gd name="connsiteY108" fmla="*/ 5605052 h 5753325"/>
              <a:gd name="connsiteX109" fmla="*/ 728871 w 6530408"/>
              <a:gd name="connsiteY109" fmla="*/ 5589469 h 5753325"/>
              <a:gd name="connsiteX110" fmla="*/ 671898 w 6530408"/>
              <a:gd name="connsiteY110" fmla="*/ 5602363 h 5753325"/>
              <a:gd name="connsiteX111" fmla="*/ 615065 w 6530408"/>
              <a:gd name="connsiteY111" fmla="*/ 5580257 h 5753325"/>
              <a:gd name="connsiteX112" fmla="*/ 355785 w 6530408"/>
              <a:gd name="connsiteY112" fmla="*/ 5514383 h 5753325"/>
              <a:gd name="connsiteX113" fmla="*/ 102269 w 6530408"/>
              <a:gd name="connsiteY113" fmla="*/ 5524347 h 5753325"/>
              <a:gd name="connsiteX114" fmla="*/ 13160 w 6530408"/>
              <a:gd name="connsiteY114" fmla="*/ 5514159 h 5753325"/>
              <a:gd name="connsiteX115" fmla="*/ 0 w 6530408"/>
              <a:gd name="connsiteY115" fmla="*/ 5511735 h 5753325"/>
              <a:gd name="connsiteX116" fmla="*/ 0 w 6530408"/>
              <a:gd name="connsiteY116" fmla="*/ 0 h 5753325"/>
              <a:gd name="connsiteX0" fmla="*/ 0 w 6506836"/>
              <a:gd name="connsiteY0" fmla="*/ 0 h 5753325"/>
              <a:gd name="connsiteX1" fmla="*/ 6438980 w 6506836"/>
              <a:gd name="connsiteY1" fmla="*/ 0 h 5753325"/>
              <a:gd name="connsiteX2" fmla="*/ 6439047 w 6506836"/>
              <a:gd name="connsiteY2" fmla="*/ 147 h 5753325"/>
              <a:gd name="connsiteX3" fmla="*/ 6443456 w 6506836"/>
              <a:gd name="connsiteY3" fmla="*/ 130105 h 5753325"/>
              <a:gd name="connsiteX4" fmla="*/ 6447632 w 6506836"/>
              <a:gd name="connsiteY4" fmla="*/ 170016 h 5753325"/>
              <a:gd name="connsiteX5" fmla="*/ 6465936 w 6506836"/>
              <a:gd name="connsiteY5" fmla="*/ 274847 h 5753325"/>
              <a:gd name="connsiteX6" fmla="*/ 6506836 w 6506836"/>
              <a:gd name="connsiteY6" fmla="*/ 331778 h 5753325"/>
              <a:gd name="connsiteX7" fmla="*/ 6488360 w 6506836"/>
              <a:gd name="connsiteY7" fmla="*/ 535865 h 5753325"/>
              <a:gd name="connsiteX8" fmla="*/ 6492864 w 6506836"/>
              <a:gd name="connsiteY8" fmla="*/ 615799 h 5753325"/>
              <a:gd name="connsiteX9" fmla="*/ 6459988 w 6506836"/>
              <a:gd name="connsiteY9" fmla="*/ 707628 h 5753325"/>
              <a:gd name="connsiteX10" fmla="*/ 6453989 w 6506836"/>
              <a:gd name="connsiteY10" fmla="*/ 711876 h 5753325"/>
              <a:gd name="connsiteX11" fmla="*/ 6453209 w 6506836"/>
              <a:gd name="connsiteY11" fmla="*/ 719127 h 5753325"/>
              <a:gd name="connsiteX12" fmla="*/ 6457662 w 6506836"/>
              <a:gd name="connsiteY12" fmla="*/ 723331 h 5753325"/>
              <a:gd name="connsiteX13" fmla="*/ 6447445 w 6506836"/>
              <a:gd name="connsiteY13" fmla="*/ 780003 h 5753325"/>
              <a:gd name="connsiteX14" fmla="*/ 6426552 w 6506836"/>
              <a:gd name="connsiteY14" fmla="*/ 845805 h 5753325"/>
              <a:gd name="connsiteX15" fmla="*/ 6434072 w 6506836"/>
              <a:gd name="connsiteY15" fmla="*/ 910733 h 5753325"/>
              <a:gd name="connsiteX16" fmla="*/ 6432570 w 6506836"/>
              <a:gd name="connsiteY16" fmla="*/ 983394 h 5753325"/>
              <a:gd name="connsiteX17" fmla="*/ 6431878 w 6506836"/>
              <a:gd name="connsiteY17" fmla="*/ 1026728 h 5753325"/>
              <a:gd name="connsiteX18" fmla="*/ 6414269 w 6506836"/>
              <a:gd name="connsiteY18" fmla="*/ 1151111 h 5753325"/>
              <a:gd name="connsiteX19" fmla="*/ 6371722 w 6506836"/>
              <a:gd name="connsiteY19" fmla="*/ 1318080 h 5753325"/>
              <a:gd name="connsiteX20" fmla="*/ 6356023 w 6506836"/>
              <a:gd name="connsiteY20" fmla="*/ 1356227 h 5753325"/>
              <a:gd name="connsiteX21" fmla="*/ 6356157 w 6506836"/>
              <a:gd name="connsiteY21" fmla="*/ 1361967 h 5753325"/>
              <a:gd name="connsiteX22" fmla="*/ 6350613 w 6506836"/>
              <a:gd name="connsiteY22" fmla="*/ 1393569 h 5753325"/>
              <a:gd name="connsiteX23" fmla="*/ 6357062 w 6506836"/>
              <a:gd name="connsiteY23" fmla="*/ 1444071 h 5753325"/>
              <a:gd name="connsiteX24" fmla="*/ 6364832 w 6506836"/>
              <a:gd name="connsiteY24" fmla="*/ 1478763 h 5753325"/>
              <a:gd name="connsiteX25" fmla="*/ 6369745 w 6506836"/>
              <a:gd name="connsiteY25" fmla="*/ 1495680 h 5753325"/>
              <a:gd name="connsiteX26" fmla="*/ 6370898 w 6506836"/>
              <a:gd name="connsiteY26" fmla="*/ 1513331 h 5753325"/>
              <a:gd name="connsiteX27" fmla="*/ 6368801 w 6506836"/>
              <a:gd name="connsiteY27" fmla="*/ 1527414 h 5753325"/>
              <a:gd name="connsiteX28" fmla="*/ 6359177 w 6506836"/>
              <a:gd name="connsiteY28" fmla="*/ 1639513 h 5753325"/>
              <a:gd name="connsiteX29" fmla="*/ 6299489 w 6506836"/>
              <a:gd name="connsiteY29" fmla="*/ 1784860 h 5753325"/>
              <a:gd name="connsiteX30" fmla="*/ 6267878 w 6506836"/>
              <a:gd name="connsiteY30" fmla="*/ 1858572 h 5753325"/>
              <a:gd name="connsiteX31" fmla="*/ 6251146 w 6506836"/>
              <a:gd name="connsiteY31" fmla="*/ 1926167 h 5753325"/>
              <a:gd name="connsiteX32" fmla="*/ 6210686 w 6506836"/>
              <a:gd name="connsiteY32" fmla="*/ 2014834 h 5753325"/>
              <a:gd name="connsiteX33" fmla="*/ 6106652 w 6506836"/>
              <a:gd name="connsiteY33" fmla="*/ 2150572 h 5753325"/>
              <a:gd name="connsiteX34" fmla="*/ 6097813 w 6506836"/>
              <a:gd name="connsiteY34" fmla="*/ 2172208 h 5753325"/>
              <a:gd name="connsiteX35" fmla="*/ 6095990 w 6506836"/>
              <a:gd name="connsiteY35" fmla="*/ 2181185 h 5753325"/>
              <a:gd name="connsiteX36" fmla="*/ 6090126 w 6506836"/>
              <a:gd name="connsiteY36" fmla="*/ 2192533 h 5753325"/>
              <a:gd name="connsiteX37" fmla="*/ 6089503 w 6506836"/>
              <a:gd name="connsiteY37" fmla="*/ 2192543 h 5753325"/>
              <a:gd name="connsiteX38" fmla="*/ 6084946 w 6506836"/>
              <a:gd name="connsiteY38" fmla="*/ 2203694 h 5753325"/>
              <a:gd name="connsiteX39" fmla="*/ 5987861 w 6506836"/>
              <a:gd name="connsiteY39" fmla="*/ 2304868 h 5753325"/>
              <a:gd name="connsiteX40" fmla="*/ 5973439 w 6506836"/>
              <a:gd name="connsiteY40" fmla="*/ 2385635 h 5753325"/>
              <a:gd name="connsiteX41" fmla="*/ 5916727 w 6506836"/>
              <a:gd name="connsiteY41" fmla="*/ 2458777 h 5753325"/>
              <a:gd name="connsiteX42" fmla="*/ 5856524 w 6506836"/>
              <a:gd name="connsiteY42" fmla="*/ 2583281 h 5753325"/>
              <a:gd name="connsiteX43" fmla="*/ 5838091 w 6506836"/>
              <a:gd name="connsiteY43" fmla="*/ 2753474 h 5753325"/>
              <a:gd name="connsiteX44" fmla="*/ 5777471 w 6506836"/>
              <a:gd name="connsiteY44" fmla="*/ 2901570 h 5753325"/>
              <a:gd name="connsiteX45" fmla="*/ 5723992 w 6506836"/>
              <a:gd name="connsiteY45" fmla="*/ 2998752 h 5753325"/>
              <a:gd name="connsiteX46" fmla="*/ 5557886 w 6506836"/>
              <a:gd name="connsiteY46" fmla="*/ 3329735 h 5753325"/>
              <a:gd name="connsiteX47" fmla="*/ 5471501 w 6506836"/>
              <a:gd name="connsiteY47" fmla="*/ 3462221 h 5753325"/>
              <a:gd name="connsiteX48" fmla="*/ 5465154 w 6506836"/>
              <a:gd name="connsiteY48" fmla="*/ 3541065 h 5753325"/>
              <a:gd name="connsiteX49" fmla="*/ 5437889 w 6506836"/>
              <a:gd name="connsiteY49" fmla="*/ 3559927 h 5753325"/>
              <a:gd name="connsiteX50" fmla="*/ 5432770 w 6506836"/>
              <a:gd name="connsiteY50" fmla="*/ 3562948 h 5753325"/>
              <a:gd name="connsiteX51" fmla="*/ 5406795 w 6506836"/>
              <a:gd name="connsiteY51" fmla="*/ 3578594 h 5753325"/>
              <a:gd name="connsiteX52" fmla="*/ 5381495 w 6506836"/>
              <a:gd name="connsiteY52" fmla="*/ 3599883 h 5753325"/>
              <a:gd name="connsiteX53" fmla="*/ 5363689 w 6506836"/>
              <a:gd name="connsiteY53" fmla="*/ 3633299 h 5753325"/>
              <a:gd name="connsiteX54" fmla="*/ 5291870 w 6506836"/>
              <a:gd name="connsiteY54" fmla="*/ 3799039 h 5753325"/>
              <a:gd name="connsiteX55" fmla="*/ 5241600 w 6506836"/>
              <a:gd name="connsiteY55" fmla="*/ 3894238 h 5753325"/>
              <a:gd name="connsiteX56" fmla="*/ 5211041 w 6506836"/>
              <a:gd name="connsiteY56" fmla="*/ 3924184 h 5753325"/>
              <a:gd name="connsiteX57" fmla="*/ 5176073 w 6506836"/>
              <a:gd name="connsiteY57" fmla="*/ 3970179 h 5753325"/>
              <a:gd name="connsiteX58" fmla="*/ 5172826 w 6506836"/>
              <a:gd name="connsiteY58" fmla="*/ 3991773 h 5753325"/>
              <a:gd name="connsiteX59" fmla="*/ 5157053 w 6506836"/>
              <a:gd name="connsiteY59" fmla="*/ 3997708 h 5753325"/>
              <a:gd name="connsiteX60" fmla="*/ 5127922 w 6506836"/>
              <a:gd name="connsiteY60" fmla="*/ 4022660 h 5753325"/>
              <a:gd name="connsiteX61" fmla="*/ 5020872 w 6506836"/>
              <a:gd name="connsiteY61" fmla="*/ 4075951 h 5753325"/>
              <a:gd name="connsiteX62" fmla="*/ 4991410 w 6506836"/>
              <a:gd name="connsiteY62" fmla="*/ 4087598 h 5753325"/>
              <a:gd name="connsiteX63" fmla="*/ 4930112 w 6506836"/>
              <a:gd name="connsiteY63" fmla="*/ 4138459 h 5753325"/>
              <a:gd name="connsiteX64" fmla="*/ 4834224 w 6506836"/>
              <a:gd name="connsiteY64" fmla="*/ 4231643 h 5753325"/>
              <a:gd name="connsiteX65" fmla="*/ 4812599 w 6506836"/>
              <a:gd name="connsiteY65" fmla="*/ 4249449 h 5753325"/>
              <a:gd name="connsiteX66" fmla="*/ 4789188 w 6506836"/>
              <a:gd name="connsiteY66" fmla="*/ 4256678 h 5753325"/>
              <a:gd name="connsiteX67" fmla="*/ 4779554 w 6506836"/>
              <a:gd name="connsiteY67" fmla="*/ 4251313 h 5753325"/>
              <a:gd name="connsiteX68" fmla="*/ 4766885 w 6506836"/>
              <a:gd name="connsiteY68" fmla="*/ 4259812 h 5753325"/>
              <a:gd name="connsiteX69" fmla="*/ 4762510 w 6506836"/>
              <a:gd name="connsiteY69" fmla="*/ 4260383 h 5753325"/>
              <a:gd name="connsiteX70" fmla="*/ 4738416 w 6506836"/>
              <a:gd name="connsiteY70" fmla="*/ 4265355 h 5753325"/>
              <a:gd name="connsiteX71" fmla="*/ 4712007 w 6506836"/>
              <a:gd name="connsiteY71" fmla="*/ 4317892 h 5753325"/>
              <a:gd name="connsiteX72" fmla="*/ 4658930 w 6506836"/>
              <a:gd name="connsiteY72" fmla="*/ 4348041 h 5753325"/>
              <a:gd name="connsiteX73" fmla="*/ 4443526 w 6506836"/>
              <a:gd name="connsiteY73" fmla="*/ 4507851 h 5753325"/>
              <a:gd name="connsiteX74" fmla="*/ 4289766 w 6506836"/>
              <a:gd name="connsiteY74" fmla="*/ 4711450 h 5753325"/>
              <a:gd name="connsiteX75" fmla="*/ 4150870 w 6506836"/>
              <a:gd name="connsiteY75" fmla="*/ 4818480 h 5753325"/>
              <a:gd name="connsiteX76" fmla="*/ 4006639 w 6506836"/>
              <a:gd name="connsiteY76" fmla="*/ 4933815 h 5753325"/>
              <a:gd name="connsiteX77" fmla="*/ 3298210 w 6506836"/>
              <a:gd name="connsiteY77" fmla="*/ 5070790 h 5753325"/>
              <a:gd name="connsiteX78" fmla="*/ 2947678 w 6506836"/>
              <a:gd name="connsiteY78" fmla="*/ 5117869 h 5753325"/>
              <a:gd name="connsiteX79" fmla="*/ 2822169 w 6506836"/>
              <a:gd name="connsiteY79" fmla="*/ 5129396 h 5753325"/>
              <a:gd name="connsiteX80" fmla="*/ 2538773 w 6506836"/>
              <a:gd name="connsiteY80" fmla="*/ 5313397 h 5753325"/>
              <a:gd name="connsiteX81" fmla="*/ 2014500 w 6506836"/>
              <a:gd name="connsiteY81" fmla="*/ 5519744 h 5753325"/>
              <a:gd name="connsiteX82" fmla="*/ 1934391 w 6506836"/>
              <a:gd name="connsiteY82" fmla="*/ 5591335 h 5753325"/>
              <a:gd name="connsiteX83" fmla="*/ 1892550 w 6506836"/>
              <a:gd name="connsiteY83" fmla="*/ 5649708 h 5753325"/>
              <a:gd name="connsiteX84" fmla="*/ 1854769 w 6506836"/>
              <a:gd name="connsiteY84" fmla="*/ 5647691 h 5753325"/>
              <a:gd name="connsiteX85" fmla="*/ 1809461 w 6506836"/>
              <a:gd name="connsiteY85" fmla="*/ 5648628 h 5753325"/>
              <a:gd name="connsiteX86" fmla="*/ 1745150 w 6506836"/>
              <a:gd name="connsiteY86" fmla="*/ 5693879 h 5753325"/>
              <a:gd name="connsiteX87" fmla="*/ 1713375 w 6506836"/>
              <a:gd name="connsiteY87" fmla="*/ 5684672 h 5753325"/>
              <a:gd name="connsiteX88" fmla="*/ 1707808 w 6506836"/>
              <a:gd name="connsiteY88" fmla="*/ 5682611 h 5753325"/>
              <a:gd name="connsiteX89" fmla="*/ 1679313 w 6506836"/>
              <a:gd name="connsiteY89" fmla="*/ 5672360 h 5753325"/>
              <a:gd name="connsiteX90" fmla="*/ 1646933 w 6506836"/>
              <a:gd name="connsiteY90" fmla="*/ 5666227 h 5753325"/>
              <a:gd name="connsiteX91" fmla="*/ 1610055 w 6506836"/>
              <a:gd name="connsiteY91" fmla="*/ 5673643 h 5753325"/>
              <a:gd name="connsiteX92" fmla="*/ 1437641 w 6506836"/>
              <a:gd name="connsiteY92" fmla="*/ 5723266 h 5753325"/>
              <a:gd name="connsiteX93" fmla="*/ 1332869 w 6506836"/>
              <a:gd name="connsiteY93" fmla="*/ 5744752 h 5753325"/>
              <a:gd name="connsiteX94" fmla="*/ 1290525 w 6506836"/>
              <a:gd name="connsiteY94" fmla="*/ 5740036 h 5753325"/>
              <a:gd name="connsiteX95" fmla="*/ 1233107 w 6506836"/>
              <a:gd name="connsiteY95" fmla="*/ 5742106 h 5753325"/>
              <a:gd name="connsiteX96" fmla="*/ 1214532 w 6506836"/>
              <a:gd name="connsiteY96" fmla="*/ 5753325 h 5753325"/>
              <a:gd name="connsiteX97" fmla="*/ 1199955 w 6506836"/>
              <a:gd name="connsiteY97" fmla="*/ 5744831 h 5753325"/>
              <a:gd name="connsiteX98" fmla="*/ 1162337 w 6506836"/>
              <a:gd name="connsiteY98" fmla="*/ 5738048 h 5753325"/>
              <a:gd name="connsiteX99" fmla="*/ 1053457 w 6506836"/>
              <a:gd name="connsiteY99" fmla="*/ 5688676 h 5753325"/>
              <a:gd name="connsiteX100" fmla="*/ 1025798 w 6506836"/>
              <a:gd name="connsiteY100" fmla="*/ 5673166 h 5753325"/>
              <a:gd name="connsiteX101" fmla="*/ 947900 w 6506836"/>
              <a:gd name="connsiteY101" fmla="*/ 5657848 h 5753325"/>
              <a:gd name="connsiteX102" fmla="*/ 815627 w 6506836"/>
              <a:gd name="connsiteY102" fmla="*/ 5642557 h 5753325"/>
              <a:gd name="connsiteX103" fmla="*/ 788251 w 6506836"/>
              <a:gd name="connsiteY103" fmla="*/ 5637065 h 5753325"/>
              <a:gd name="connsiteX104" fmla="*/ 767822 w 6506836"/>
              <a:gd name="connsiteY104" fmla="*/ 5623450 h 5753325"/>
              <a:gd name="connsiteX105" fmla="*/ 765791 w 6506836"/>
              <a:gd name="connsiteY105" fmla="*/ 5612539 h 5753325"/>
              <a:gd name="connsiteX106" fmla="*/ 751230 w 6506836"/>
              <a:gd name="connsiteY106" fmla="*/ 5608092 h 5753325"/>
              <a:gd name="connsiteX107" fmla="*/ 748008 w 6506836"/>
              <a:gd name="connsiteY107" fmla="*/ 5605052 h 5753325"/>
              <a:gd name="connsiteX108" fmla="*/ 728871 w 6506836"/>
              <a:gd name="connsiteY108" fmla="*/ 5589469 h 5753325"/>
              <a:gd name="connsiteX109" fmla="*/ 671898 w 6506836"/>
              <a:gd name="connsiteY109" fmla="*/ 5602363 h 5753325"/>
              <a:gd name="connsiteX110" fmla="*/ 615065 w 6506836"/>
              <a:gd name="connsiteY110" fmla="*/ 5580257 h 5753325"/>
              <a:gd name="connsiteX111" fmla="*/ 355785 w 6506836"/>
              <a:gd name="connsiteY111" fmla="*/ 5514383 h 5753325"/>
              <a:gd name="connsiteX112" fmla="*/ 102269 w 6506836"/>
              <a:gd name="connsiteY112" fmla="*/ 5524347 h 5753325"/>
              <a:gd name="connsiteX113" fmla="*/ 13160 w 6506836"/>
              <a:gd name="connsiteY113" fmla="*/ 5514159 h 5753325"/>
              <a:gd name="connsiteX114" fmla="*/ 0 w 6506836"/>
              <a:gd name="connsiteY114" fmla="*/ 5511735 h 5753325"/>
              <a:gd name="connsiteX115" fmla="*/ 0 w 6506836"/>
              <a:gd name="connsiteY115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465936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375685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62955"/>
              <a:gd name="connsiteY0" fmla="*/ 0 h 5753325"/>
              <a:gd name="connsiteX1" fmla="*/ 6438980 w 6462955"/>
              <a:gd name="connsiteY1" fmla="*/ 0 h 5753325"/>
              <a:gd name="connsiteX2" fmla="*/ 6439047 w 6462955"/>
              <a:gd name="connsiteY2" fmla="*/ 147 h 5753325"/>
              <a:gd name="connsiteX3" fmla="*/ 6443456 w 6462955"/>
              <a:gd name="connsiteY3" fmla="*/ 130105 h 5753325"/>
              <a:gd name="connsiteX4" fmla="*/ 6447632 w 6462955"/>
              <a:gd name="connsiteY4" fmla="*/ 170016 h 5753325"/>
              <a:gd name="connsiteX5" fmla="*/ 6396598 w 6462955"/>
              <a:gd name="connsiteY5" fmla="*/ 274847 h 5753325"/>
              <a:gd name="connsiteX6" fmla="*/ 6375685 w 6462955"/>
              <a:gd name="connsiteY6" fmla="*/ 535865 h 5753325"/>
              <a:gd name="connsiteX7" fmla="*/ 6354187 w 6462955"/>
              <a:gd name="connsiteY7" fmla="*/ 615799 h 5753325"/>
              <a:gd name="connsiteX8" fmla="*/ 6459988 w 6462955"/>
              <a:gd name="connsiteY8" fmla="*/ 707628 h 5753325"/>
              <a:gd name="connsiteX9" fmla="*/ 6453989 w 6462955"/>
              <a:gd name="connsiteY9" fmla="*/ 711876 h 5753325"/>
              <a:gd name="connsiteX10" fmla="*/ 6453209 w 6462955"/>
              <a:gd name="connsiteY10" fmla="*/ 719127 h 5753325"/>
              <a:gd name="connsiteX11" fmla="*/ 6457662 w 6462955"/>
              <a:gd name="connsiteY11" fmla="*/ 723331 h 5753325"/>
              <a:gd name="connsiteX12" fmla="*/ 6447445 w 6462955"/>
              <a:gd name="connsiteY12" fmla="*/ 780003 h 5753325"/>
              <a:gd name="connsiteX13" fmla="*/ 6426552 w 6462955"/>
              <a:gd name="connsiteY13" fmla="*/ 845805 h 5753325"/>
              <a:gd name="connsiteX14" fmla="*/ 6434072 w 6462955"/>
              <a:gd name="connsiteY14" fmla="*/ 910733 h 5753325"/>
              <a:gd name="connsiteX15" fmla="*/ 6432570 w 6462955"/>
              <a:gd name="connsiteY15" fmla="*/ 983394 h 5753325"/>
              <a:gd name="connsiteX16" fmla="*/ 6431878 w 6462955"/>
              <a:gd name="connsiteY16" fmla="*/ 1026728 h 5753325"/>
              <a:gd name="connsiteX17" fmla="*/ 6414269 w 6462955"/>
              <a:gd name="connsiteY17" fmla="*/ 1151111 h 5753325"/>
              <a:gd name="connsiteX18" fmla="*/ 6371722 w 6462955"/>
              <a:gd name="connsiteY18" fmla="*/ 1318080 h 5753325"/>
              <a:gd name="connsiteX19" fmla="*/ 6356023 w 6462955"/>
              <a:gd name="connsiteY19" fmla="*/ 1356227 h 5753325"/>
              <a:gd name="connsiteX20" fmla="*/ 6356157 w 6462955"/>
              <a:gd name="connsiteY20" fmla="*/ 1361967 h 5753325"/>
              <a:gd name="connsiteX21" fmla="*/ 6350613 w 6462955"/>
              <a:gd name="connsiteY21" fmla="*/ 1393569 h 5753325"/>
              <a:gd name="connsiteX22" fmla="*/ 6357062 w 6462955"/>
              <a:gd name="connsiteY22" fmla="*/ 1444071 h 5753325"/>
              <a:gd name="connsiteX23" fmla="*/ 6364832 w 6462955"/>
              <a:gd name="connsiteY23" fmla="*/ 1478763 h 5753325"/>
              <a:gd name="connsiteX24" fmla="*/ 6369745 w 6462955"/>
              <a:gd name="connsiteY24" fmla="*/ 1495680 h 5753325"/>
              <a:gd name="connsiteX25" fmla="*/ 6370898 w 6462955"/>
              <a:gd name="connsiteY25" fmla="*/ 1513331 h 5753325"/>
              <a:gd name="connsiteX26" fmla="*/ 6368801 w 6462955"/>
              <a:gd name="connsiteY26" fmla="*/ 1527414 h 5753325"/>
              <a:gd name="connsiteX27" fmla="*/ 6359177 w 6462955"/>
              <a:gd name="connsiteY27" fmla="*/ 1639513 h 5753325"/>
              <a:gd name="connsiteX28" fmla="*/ 6299489 w 6462955"/>
              <a:gd name="connsiteY28" fmla="*/ 1784860 h 5753325"/>
              <a:gd name="connsiteX29" fmla="*/ 6267878 w 6462955"/>
              <a:gd name="connsiteY29" fmla="*/ 1858572 h 5753325"/>
              <a:gd name="connsiteX30" fmla="*/ 6251146 w 6462955"/>
              <a:gd name="connsiteY30" fmla="*/ 1926167 h 5753325"/>
              <a:gd name="connsiteX31" fmla="*/ 6210686 w 6462955"/>
              <a:gd name="connsiteY31" fmla="*/ 2014834 h 5753325"/>
              <a:gd name="connsiteX32" fmla="*/ 6106652 w 6462955"/>
              <a:gd name="connsiteY32" fmla="*/ 2150572 h 5753325"/>
              <a:gd name="connsiteX33" fmla="*/ 6097813 w 6462955"/>
              <a:gd name="connsiteY33" fmla="*/ 2172208 h 5753325"/>
              <a:gd name="connsiteX34" fmla="*/ 6095990 w 6462955"/>
              <a:gd name="connsiteY34" fmla="*/ 2181185 h 5753325"/>
              <a:gd name="connsiteX35" fmla="*/ 6090126 w 6462955"/>
              <a:gd name="connsiteY35" fmla="*/ 2192533 h 5753325"/>
              <a:gd name="connsiteX36" fmla="*/ 6089503 w 6462955"/>
              <a:gd name="connsiteY36" fmla="*/ 2192543 h 5753325"/>
              <a:gd name="connsiteX37" fmla="*/ 6084946 w 6462955"/>
              <a:gd name="connsiteY37" fmla="*/ 2203694 h 5753325"/>
              <a:gd name="connsiteX38" fmla="*/ 5987861 w 6462955"/>
              <a:gd name="connsiteY38" fmla="*/ 2304868 h 5753325"/>
              <a:gd name="connsiteX39" fmla="*/ 5973439 w 6462955"/>
              <a:gd name="connsiteY39" fmla="*/ 2385635 h 5753325"/>
              <a:gd name="connsiteX40" fmla="*/ 5916727 w 6462955"/>
              <a:gd name="connsiteY40" fmla="*/ 2458777 h 5753325"/>
              <a:gd name="connsiteX41" fmla="*/ 5856524 w 6462955"/>
              <a:gd name="connsiteY41" fmla="*/ 2583281 h 5753325"/>
              <a:gd name="connsiteX42" fmla="*/ 5838091 w 6462955"/>
              <a:gd name="connsiteY42" fmla="*/ 2753474 h 5753325"/>
              <a:gd name="connsiteX43" fmla="*/ 5777471 w 6462955"/>
              <a:gd name="connsiteY43" fmla="*/ 2901570 h 5753325"/>
              <a:gd name="connsiteX44" fmla="*/ 5723992 w 6462955"/>
              <a:gd name="connsiteY44" fmla="*/ 2998752 h 5753325"/>
              <a:gd name="connsiteX45" fmla="*/ 5557886 w 6462955"/>
              <a:gd name="connsiteY45" fmla="*/ 3329735 h 5753325"/>
              <a:gd name="connsiteX46" fmla="*/ 5471501 w 6462955"/>
              <a:gd name="connsiteY46" fmla="*/ 3462221 h 5753325"/>
              <a:gd name="connsiteX47" fmla="*/ 5465154 w 6462955"/>
              <a:gd name="connsiteY47" fmla="*/ 3541065 h 5753325"/>
              <a:gd name="connsiteX48" fmla="*/ 5437889 w 6462955"/>
              <a:gd name="connsiteY48" fmla="*/ 3559927 h 5753325"/>
              <a:gd name="connsiteX49" fmla="*/ 5432770 w 6462955"/>
              <a:gd name="connsiteY49" fmla="*/ 3562948 h 5753325"/>
              <a:gd name="connsiteX50" fmla="*/ 5406795 w 6462955"/>
              <a:gd name="connsiteY50" fmla="*/ 3578594 h 5753325"/>
              <a:gd name="connsiteX51" fmla="*/ 5381495 w 6462955"/>
              <a:gd name="connsiteY51" fmla="*/ 3599883 h 5753325"/>
              <a:gd name="connsiteX52" fmla="*/ 5363689 w 6462955"/>
              <a:gd name="connsiteY52" fmla="*/ 3633299 h 5753325"/>
              <a:gd name="connsiteX53" fmla="*/ 5291870 w 6462955"/>
              <a:gd name="connsiteY53" fmla="*/ 3799039 h 5753325"/>
              <a:gd name="connsiteX54" fmla="*/ 5241600 w 6462955"/>
              <a:gd name="connsiteY54" fmla="*/ 3894238 h 5753325"/>
              <a:gd name="connsiteX55" fmla="*/ 5211041 w 6462955"/>
              <a:gd name="connsiteY55" fmla="*/ 3924184 h 5753325"/>
              <a:gd name="connsiteX56" fmla="*/ 5176073 w 6462955"/>
              <a:gd name="connsiteY56" fmla="*/ 3970179 h 5753325"/>
              <a:gd name="connsiteX57" fmla="*/ 5172826 w 6462955"/>
              <a:gd name="connsiteY57" fmla="*/ 3991773 h 5753325"/>
              <a:gd name="connsiteX58" fmla="*/ 5157053 w 6462955"/>
              <a:gd name="connsiteY58" fmla="*/ 3997708 h 5753325"/>
              <a:gd name="connsiteX59" fmla="*/ 5127922 w 6462955"/>
              <a:gd name="connsiteY59" fmla="*/ 4022660 h 5753325"/>
              <a:gd name="connsiteX60" fmla="*/ 5020872 w 6462955"/>
              <a:gd name="connsiteY60" fmla="*/ 4075951 h 5753325"/>
              <a:gd name="connsiteX61" fmla="*/ 4991410 w 6462955"/>
              <a:gd name="connsiteY61" fmla="*/ 4087598 h 5753325"/>
              <a:gd name="connsiteX62" fmla="*/ 4930112 w 6462955"/>
              <a:gd name="connsiteY62" fmla="*/ 4138459 h 5753325"/>
              <a:gd name="connsiteX63" fmla="*/ 4834224 w 6462955"/>
              <a:gd name="connsiteY63" fmla="*/ 4231643 h 5753325"/>
              <a:gd name="connsiteX64" fmla="*/ 4812599 w 6462955"/>
              <a:gd name="connsiteY64" fmla="*/ 4249449 h 5753325"/>
              <a:gd name="connsiteX65" fmla="*/ 4789188 w 6462955"/>
              <a:gd name="connsiteY65" fmla="*/ 4256678 h 5753325"/>
              <a:gd name="connsiteX66" fmla="*/ 4779554 w 6462955"/>
              <a:gd name="connsiteY66" fmla="*/ 4251313 h 5753325"/>
              <a:gd name="connsiteX67" fmla="*/ 4766885 w 6462955"/>
              <a:gd name="connsiteY67" fmla="*/ 4259812 h 5753325"/>
              <a:gd name="connsiteX68" fmla="*/ 4762510 w 6462955"/>
              <a:gd name="connsiteY68" fmla="*/ 4260383 h 5753325"/>
              <a:gd name="connsiteX69" fmla="*/ 4738416 w 6462955"/>
              <a:gd name="connsiteY69" fmla="*/ 4265355 h 5753325"/>
              <a:gd name="connsiteX70" fmla="*/ 4712007 w 6462955"/>
              <a:gd name="connsiteY70" fmla="*/ 4317892 h 5753325"/>
              <a:gd name="connsiteX71" fmla="*/ 4658930 w 6462955"/>
              <a:gd name="connsiteY71" fmla="*/ 4348041 h 5753325"/>
              <a:gd name="connsiteX72" fmla="*/ 4443526 w 6462955"/>
              <a:gd name="connsiteY72" fmla="*/ 4507851 h 5753325"/>
              <a:gd name="connsiteX73" fmla="*/ 4289766 w 6462955"/>
              <a:gd name="connsiteY73" fmla="*/ 4711450 h 5753325"/>
              <a:gd name="connsiteX74" fmla="*/ 4150870 w 6462955"/>
              <a:gd name="connsiteY74" fmla="*/ 4818480 h 5753325"/>
              <a:gd name="connsiteX75" fmla="*/ 4006639 w 6462955"/>
              <a:gd name="connsiteY75" fmla="*/ 4933815 h 5753325"/>
              <a:gd name="connsiteX76" fmla="*/ 3298210 w 6462955"/>
              <a:gd name="connsiteY76" fmla="*/ 5070790 h 5753325"/>
              <a:gd name="connsiteX77" fmla="*/ 2947678 w 6462955"/>
              <a:gd name="connsiteY77" fmla="*/ 5117869 h 5753325"/>
              <a:gd name="connsiteX78" fmla="*/ 2822169 w 6462955"/>
              <a:gd name="connsiteY78" fmla="*/ 5129396 h 5753325"/>
              <a:gd name="connsiteX79" fmla="*/ 2538773 w 6462955"/>
              <a:gd name="connsiteY79" fmla="*/ 5313397 h 5753325"/>
              <a:gd name="connsiteX80" fmla="*/ 2014500 w 6462955"/>
              <a:gd name="connsiteY80" fmla="*/ 5519744 h 5753325"/>
              <a:gd name="connsiteX81" fmla="*/ 1934391 w 6462955"/>
              <a:gd name="connsiteY81" fmla="*/ 5591335 h 5753325"/>
              <a:gd name="connsiteX82" fmla="*/ 1892550 w 6462955"/>
              <a:gd name="connsiteY82" fmla="*/ 5649708 h 5753325"/>
              <a:gd name="connsiteX83" fmla="*/ 1854769 w 6462955"/>
              <a:gd name="connsiteY83" fmla="*/ 5647691 h 5753325"/>
              <a:gd name="connsiteX84" fmla="*/ 1809461 w 6462955"/>
              <a:gd name="connsiteY84" fmla="*/ 5648628 h 5753325"/>
              <a:gd name="connsiteX85" fmla="*/ 1745150 w 6462955"/>
              <a:gd name="connsiteY85" fmla="*/ 5693879 h 5753325"/>
              <a:gd name="connsiteX86" fmla="*/ 1713375 w 6462955"/>
              <a:gd name="connsiteY86" fmla="*/ 5684672 h 5753325"/>
              <a:gd name="connsiteX87" fmla="*/ 1707808 w 6462955"/>
              <a:gd name="connsiteY87" fmla="*/ 5682611 h 5753325"/>
              <a:gd name="connsiteX88" fmla="*/ 1679313 w 6462955"/>
              <a:gd name="connsiteY88" fmla="*/ 5672360 h 5753325"/>
              <a:gd name="connsiteX89" fmla="*/ 1646933 w 6462955"/>
              <a:gd name="connsiteY89" fmla="*/ 5666227 h 5753325"/>
              <a:gd name="connsiteX90" fmla="*/ 1610055 w 6462955"/>
              <a:gd name="connsiteY90" fmla="*/ 5673643 h 5753325"/>
              <a:gd name="connsiteX91" fmla="*/ 1437641 w 6462955"/>
              <a:gd name="connsiteY91" fmla="*/ 5723266 h 5753325"/>
              <a:gd name="connsiteX92" fmla="*/ 1332869 w 6462955"/>
              <a:gd name="connsiteY92" fmla="*/ 5744752 h 5753325"/>
              <a:gd name="connsiteX93" fmla="*/ 1290525 w 6462955"/>
              <a:gd name="connsiteY93" fmla="*/ 5740036 h 5753325"/>
              <a:gd name="connsiteX94" fmla="*/ 1233107 w 6462955"/>
              <a:gd name="connsiteY94" fmla="*/ 5742106 h 5753325"/>
              <a:gd name="connsiteX95" fmla="*/ 1214532 w 6462955"/>
              <a:gd name="connsiteY95" fmla="*/ 5753325 h 5753325"/>
              <a:gd name="connsiteX96" fmla="*/ 1199955 w 6462955"/>
              <a:gd name="connsiteY96" fmla="*/ 5744831 h 5753325"/>
              <a:gd name="connsiteX97" fmla="*/ 1162337 w 6462955"/>
              <a:gd name="connsiteY97" fmla="*/ 5738048 h 5753325"/>
              <a:gd name="connsiteX98" fmla="*/ 1053457 w 6462955"/>
              <a:gd name="connsiteY98" fmla="*/ 5688676 h 5753325"/>
              <a:gd name="connsiteX99" fmla="*/ 1025798 w 6462955"/>
              <a:gd name="connsiteY99" fmla="*/ 5673166 h 5753325"/>
              <a:gd name="connsiteX100" fmla="*/ 947900 w 6462955"/>
              <a:gd name="connsiteY100" fmla="*/ 5657848 h 5753325"/>
              <a:gd name="connsiteX101" fmla="*/ 815627 w 6462955"/>
              <a:gd name="connsiteY101" fmla="*/ 5642557 h 5753325"/>
              <a:gd name="connsiteX102" fmla="*/ 788251 w 6462955"/>
              <a:gd name="connsiteY102" fmla="*/ 5637065 h 5753325"/>
              <a:gd name="connsiteX103" fmla="*/ 767822 w 6462955"/>
              <a:gd name="connsiteY103" fmla="*/ 5623450 h 5753325"/>
              <a:gd name="connsiteX104" fmla="*/ 765791 w 6462955"/>
              <a:gd name="connsiteY104" fmla="*/ 5612539 h 5753325"/>
              <a:gd name="connsiteX105" fmla="*/ 751230 w 6462955"/>
              <a:gd name="connsiteY105" fmla="*/ 5608092 h 5753325"/>
              <a:gd name="connsiteX106" fmla="*/ 748008 w 6462955"/>
              <a:gd name="connsiteY106" fmla="*/ 5605052 h 5753325"/>
              <a:gd name="connsiteX107" fmla="*/ 728871 w 6462955"/>
              <a:gd name="connsiteY107" fmla="*/ 5589469 h 5753325"/>
              <a:gd name="connsiteX108" fmla="*/ 671898 w 6462955"/>
              <a:gd name="connsiteY108" fmla="*/ 5602363 h 5753325"/>
              <a:gd name="connsiteX109" fmla="*/ 615065 w 6462955"/>
              <a:gd name="connsiteY109" fmla="*/ 5580257 h 5753325"/>
              <a:gd name="connsiteX110" fmla="*/ 355785 w 6462955"/>
              <a:gd name="connsiteY110" fmla="*/ 5514383 h 5753325"/>
              <a:gd name="connsiteX111" fmla="*/ 102269 w 6462955"/>
              <a:gd name="connsiteY111" fmla="*/ 5524347 h 5753325"/>
              <a:gd name="connsiteX112" fmla="*/ 13160 w 6462955"/>
              <a:gd name="connsiteY112" fmla="*/ 5514159 h 5753325"/>
              <a:gd name="connsiteX113" fmla="*/ 0 w 6462955"/>
              <a:gd name="connsiteY113" fmla="*/ 5511735 h 5753325"/>
              <a:gd name="connsiteX114" fmla="*/ 0 w 6462955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453209 w 6459988"/>
              <a:gd name="connsiteY10" fmla="*/ 719127 h 5753325"/>
              <a:gd name="connsiteX11" fmla="*/ 6344988 w 6459988"/>
              <a:gd name="connsiteY11" fmla="*/ 697330 h 5753325"/>
              <a:gd name="connsiteX12" fmla="*/ 6447445 w 6459988"/>
              <a:gd name="connsiteY12" fmla="*/ 780003 h 5753325"/>
              <a:gd name="connsiteX13" fmla="*/ 6426552 w 6459988"/>
              <a:gd name="connsiteY13" fmla="*/ 845805 h 5753325"/>
              <a:gd name="connsiteX14" fmla="*/ 6434072 w 6459988"/>
              <a:gd name="connsiteY14" fmla="*/ 910733 h 5753325"/>
              <a:gd name="connsiteX15" fmla="*/ 6432570 w 6459988"/>
              <a:gd name="connsiteY15" fmla="*/ 983394 h 5753325"/>
              <a:gd name="connsiteX16" fmla="*/ 6431878 w 6459988"/>
              <a:gd name="connsiteY16" fmla="*/ 1026728 h 5753325"/>
              <a:gd name="connsiteX17" fmla="*/ 6414269 w 6459988"/>
              <a:gd name="connsiteY17" fmla="*/ 1151111 h 5753325"/>
              <a:gd name="connsiteX18" fmla="*/ 6371722 w 6459988"/>
              <a:gd name="connsiteY18" fmla="*/ 1318080 h 5753325"/>
              <a:gd name="connsiteX19" fmla="*/ 6356023 w 6459988"/>
              <a:gd name="connsiteY19" fmla="*/ 1356227 h 5753325"/>
              <a:gd name="connsiteX20" fmla="*/ 6356157 w 6459988"/>
              <a:gd name="connsiteY20" fmla="*/ 1361967 h 5753325"/>
              <a:gd name="connsiteX21" fmla="*/ 6350613 w 6459988"/>
              <a:gd name="connsiteY21" fmla="*/ 1393569 h 5753325"/>
              <a:gd name="connsiteX22" fmla="*/ 6357062 w 6459988"/>
              <a:gd name="connsiteY22" fmla="*/ 1444071 h 5753325"/>
              <a:gd name="connsiteX23" fmla="*/ 6364832 w 6459988"/>
              <a:gd name="connsiteY23" fmla="*/ 1478763 h 5753325"/>
              <a:gd name="connsiteX24" fmla="*/ 6369745 w 6459988"/>
              <a:gd name="connsiteY24" fmla="*/ 1495680 h 5753325"/>
              <a:gd name="connsiteX25" fmla="*/ 6370898 w 6459988"/>
              <a:gd name="connsiteY25" fmla="*/ 1513331 h 5753325"/>
              <a:gd name="connsiteX26" fmla="*/ 6368801 w 6459988"/>
              <a:gd name="connsiteY26" fmla="*/ 1527414 h 5753325"/>
              <a:gd name="connsiteX27" fmla="*/ 6359177 w 6459988"/>
              <a:gd name="connsiteY27" fmla="*/ 1639513 h 5753325"/>
              <a:gd name="connsiteX28" fmla="*/ 6299489 w 6459988"/>
              <a:gd name="connsiteY28" fmla="*/ 1784860 h 5753325"/>
              <a:gd name="connsiteX29" fmla="*/ 6267878 w 6459988"/>
              <a:gd name="connsiteY29" fmla="*/ 1858572 h 5753325"/>
              <a:gd name="connsiteX30" fmla="*/ 6251146 w 6459988"/>
              <a:gd name="connsiteY30" fmla="*/ 1926167 h 5753325"/>
              <a:gd name="connsiteX31" fmla="*/ 6210686 w 6459988"/>
              <a:gd name="connsiteY31" fmla="*/ 2014834 h 5753325"/>
              <a:gd name="connsiteX32" fmla="*/ 6106652 w 6459988"/>
              <a:gd name="connsiteY32" fmla="*/ 2150572 h 5753325"/>
              <a:gd name="connsiteX33" fmla="*/ 6097813 w 6459988"/>
              <a:gd name="connsiteY33" fmla="*/ 2172208 h 5753325"/>
              <a:gd name="connsiteX34" fmla="*/ 6095990 w 6459988"/>
              <a:gd name="connsiteY34" fmla="*/ 2181185 h 5753325"/>
              <a:gd name="connsiteX35" fmla="*/ 6090126 w 6459988"/>
              <a:gd name="connsiteY35" fmla="*/ 2192533 h 5753325"/>
              <a:gd name="connsiteX36" fmla="*/ 6089503 w 6459988"/>
              <a:gd name="connsiteY36" fmla="*/ 2192543 h 5753325"/>
              <a:gd name="connsiteX37" fmla="*/ 6084946 w 6459988"/>
              <a:gd name="connsiteY37" fmla="*/ 2203694 h 5753325"/>
              <a:gd name="connsiteX38" fmla="*/ 5987861 w 6459988"/>
              <a:gd name="connsiteY38" fmla="*/ 2304868 h 5753325"/>
              <a:gd name="connsiteX39" fmla="*/ 5973439 w 6459988"/>
              <a:gd name="connsiteY39" fmla="*/ 2385635 h 5753325"/>
              <a:gd name="connsiteX40" fmla="*/ 5916727 w 6459988"/>
              <a:gd name="connsiteY40" fmla="*/ 2458777 h 5753325"/>
              <a:gd name="connsiteX41" fmla="*/ 5856524 w 6459988"/>
              <a:gd name="connsiteY41" fmla="*/ 2583281 h 5753325"/>
              <a:gd name="connsiteX42" fmla="*/ 5838091 w 6459988"/>
              <a:gd name="connsiteY42" fmla="*/ 2753474 h 5753325"/>
              <a:gd name="connsiteX43" fmla="*/ 5777471 w 6459988"/>
              <a:gd name="connsiteY43" fmla="*/ 2901570 h 5753325"/>
              <a:gd name="connsiteX44" fmla="*/ 5723992 w 6459988"/>
              <a:gd name="connsiteY44" fmla="*/ 2998752 h 5753325"/>
              <a:gd name="connsiteX45" fmla="*/ 5557886 w 6459988"/>
              <a:gd name="connsiteY45" fmla="*/ 3329735 h 5753325"/>
              <a:gd name="connsiteX46" fmla="*/ 5471501 w 6459988"/>
              <a:gd name="connsiteY46" fmla="*/ 3462221 h 5753325"/>
              <a:gd name="connsiteX47" fmla="*/ 5465154 w 6459988"/>
              <a:gd name="connsiteY47" fmla="*/ 3541065 h 5753325"/>
              <a:gd name="connsiteX48" fmla="*/ 5437889 w 6459988"/>
              <a:gd name="connsiteY48" fmla="*/ 3559927 h 5753325"/>
              <a:gd name="connsiteX49" fmla="*/ 5432770 w 6459988"/>
              <a:gd name="connsiteY49" fmla="*/ 3562948 h 5753325"/>
              <a:gd name="connsiteX50" fmla="*/ 5406795 w 6459988"/>
              <a:gd name="connsiteY50" fmla="*/ 3578594 h 5753325"/>
              <a:gd name="connsiteX51" fmla="*/ 5381495 w 6459988"/>
              <a:gd name="connsiteY51" fmla="*/ 3599883 h 5753325"/>
              <a:gd name="connsiteX52" fmla="*/ 5363689 w 6459988"/>
              <a:gd name="connsiteY52" fmla="*/ 3633299 h 5753325"/>
              <a:gd name="connsiteX53" fmla="*/ 5291870 w 6459988"/>
              <a:gd name="connsiteY53" fmla="*/ 3799039 h 5753325"/>
              <a:gd name="connsiteX54" fmla="*/ 5241600 w 6459988"/>
              <a:gd name="connsiteY54" fmla="*/ 3894238 h 5753325"/>
              <a:gd name="connsiteX55" fmla="*/ 5211041 w 6459988"/>
              <a:gd name="connsiteY55" fmla="*/ 3924184 h 5753325"/>
              <a:gd name="connsiteX56" fmla="*/ 5176073 w 6459988"/>
              <a:gd name="connsiteY56" fmla="*/ 3970179 h 5753325"/>
              <a:gd name="connsiteX57" fmla="*/ 5172826 w 6459988"/>
              <a:gd name="connsiteY57" fmla="*/ 3991773 h 5753325"/>
              <a:gd name="connsiteX58" fmla="*/ 5157053 w 6459988"/>
              <a:gd name="connsiteY58" fmla="*/ 3997708 h 5753325"/>
              <a:gd name="connsiteX59" fmla="*/ 5127922 w 6459988"/>
              <a:gd name="connsiteY59" fmla="*/ 4022660 h 5753325"/>
              <a:gd name="connsiteX60" fmla="*/ 5020872 w 6459988"/>
              <a:gd name="connsiteY60" fmla="*/ 4075951 h 5753325"/>
              <a:gd name="connsiteX61" fmla="*/ 4991410 w 6459988"/>
              <a:gd name="connsiteY61" fmla="*/ 4087598 h 5753325"/>
              <a:gd name="connsiteX62" fmla="*/ 4930112 w 6459988"/>
              <a:gd name="connsiteY62" fmla="*/ 4138459 h 5753325"/>
              <a:gd name="connsiteX63" fmla="*/ 4834224 w 6459988"/>
              <a:gd name="connsiteY63" fmla="*/ 4231643 h 5753325"/>
              <a:gd name="connsiteX64" fmla="*/ 4812599 w 6459988"/>
              <a:gd name="connsiteY64" fmla="*/ 4249449 h 5753325"/>
              <a:gd name="connsiteX65" fmla="*/ 4789188 w 6459988"/>
              <a:gd name="connsiteY65" fmla="*/ 4256678 h 5753325"/>
              <a:gd name="connsiteX66" fmla="*/ 4779554 w 6459988"/>
              <a:gd name="connsiteY66" fmla="*/ 4251313 h 5753325"/>
              <a:gd name="connsiteX67" fmla="*/ 4766885 w 6459988"/>
              <a:gd name="connsiteY67" fmla="*/ 4259812 h 5753325"/>
              <a:gd name="connsiteX68" fmla="*/ 4762510 w 6459988"/>
              <a:gd name="connsiteY68" fmla="*/ 4260383 h 5753325"/>
              <a:gd name="connsiteX69" fmla="*/ 4738416 w 6459988"/>
              <a:gd name="connsiteY69" fmla="*/ 4265355 h 5753325"/>
              <a:gd name="connsiteX70" fmla="*/ 4712007 w 6459988"/>
              <a:gd name="connsiteY70" fmla="*/ 4317892 h 5753325"/>
              <a:gd name="connsiteX71" fmla="*/ 4658930 w 6459988"/>
              <a:gd name="connsiteY71" fmla="*/ 4348041 h 5753325"/>
              <a:gd name="connsiteX72" fmla="*/ 4443526 w 6459988"/>
              <a:gd name="connsiteY72" fmla="*/ 4507851 h 5753325"/>
              <a:gd name="connsiteX73" fmla="*/ 4289766 w 6459988"/>
              <a:gd name="connsiteY73" fmla="*/ 4711450 h 5753325"/>
              <a:gd name="connsiteX74" fmla="*/ 4150870 w 6459988"/>
              <a:gd name="connsiteY74" fmla="*/ 4818480 h 5753325"/>
              <a:gd name="connsiteX75" fmla="*/ 4006639 w 6459988"/>
              <a:gd name="connsiteY75" fmla="*/ 4933815 h 5753325"/>
              <a:gd name="connsiteX76" fmla="*/ 3298210 w 6459988"/>
              <a:gd name="connsiteY76" fmla="*/ 5070790 h 5753325"/>
              <a:gd name="connsiteX77" fmla="*/ 2947678 w 6459988"/>
              <a:gd name="connsiteY77" fmla="*/ 5117869 h 5753325"/>
              <a:gd name="connsiteX78" fmla="*/ 2822169 w 6459988"/>
              <a:gd name="connsiteY78" fmla="*/ 5129396 h 5753325"/>
              <a:gd name="connsiteX79" fmla="*/ 2538773 w 6459988"/>
              <a:gd name="connsiteY79" fmla="*/ 5313397 h 5753325"/>
              <a:gd name="connsiteX80" fmla="*/ 2014500 w 6459988"/>
              <a:gd name="connsiteY80" fmla="*/ 5519744 h 5753325"/>
              <a:gd name="connsiteX81" fmla="*/ 1934391 w 6459988"/>
              <a:gd name="connsiteY81" fmla="*/ 5591335 h 5753325"/>
              <a:gd name="connsiteX82" fmla="*/ 1892550 w 6459988"/>
              <a:gd name="connsiteY82" fmla="*/ 5649708 h 5753325"/>
              <a:gd name="connsiteX83" fmla="*/ 1854769 w 6459988"/>
              <a:gd name="connsiteY83" fmla="*/ 5647691 h 5753325"/>
              <a:gd name="connsiteX84" fmla="*/ 1809461 w 6459988"/>
              <a:gd name="connsiteY84" fmla="*/ 5648628 h 5753325"/>
              <a:gd name="connsiteX85" fmla="*/ 1745150 w 6459988"/>
              <a:gd name="connsiteY85" fmla="*/ 5693879 h 5753325"/>
              <a:gd name="connsiteX86" fmla="*/ 1713375 w 6459988"/>
              <a:gd name="connsiteY86" fmla="*/ 5684672 h 5753325"/>
              <a:gd name="connsiteX87" fmla="*/ 1707808 w 6459988"/>
              <a:gd name="connsiteY87" fmla="*/ 5682611 h 5753325"/>
              <a:gd name="connsiteX88" fmla="*/ 1679313 w 6459988"/>
              <a:gd name="connsiteY88" fmla="*/ 5672360 h 5753325"/>
              <a:gd name="connsiteX89" fmla="*/ 1646933 w 6459988"/>
              <a:gd name="connsiteY89" fmla="*/ 5666227 h 5753325"/>
              <a:gd name="connsiteX90" fmla="*/ 1610055 w 6459988"/>
              <a:gd name="connsiteY90" fmla="*/ 5673643 h 5753325"/>
              <a:gd name="connsiteX91" fmla="*/ 1437641 w 6459988"/>
              <a:gd name="connsiteY91" fmla="*/ 5723266 h 5753325"/>
              <a:gd name="connsiteX92" fmla="*/ 1332869 w 6459988"/>
              <a:gd name="connsiteY92" fmla="*/ 5744752 h 5753325"/>
              <a:gd name="connsiteX93" fmla="*/ 1290525 w 6459988"/>
              <a:gd name="connsiteY93" fmla="*/ 5740036 h 5753325"/>
              <a:gd name="connsiteX94" fmla="*/ 1233107 w 6459988"/>
              <a:gd name="connsiteY94" fmla="*/ 5742106 h 5753325"/>
              <a:gd name="connsiteX95" fmla="*/ 1214532 w 6459988"/>
              <a:gd name="connsiteY95" fmla="*/ 5753325 h 5753325"/>
              <a:gd name="connsiteX96" fmla="*/ 1199955 w 6459988"/>
              <a:gd name="connsiteY96" fmla="*/ 5744831 h 5753325"/>
              <a:gd name="connsiteX97" fmla="*/ 1162337 w 6459988"/>
              <a:gd name="connsiteY97" fmla="*/ 5738048 h 5753325"/>
              <a:gd name="connsiteX98" fmla="*/ 1053457 w 6459988"/>
              <a:gd name="connsiteY98" fmla="*/ 5688676 h 5753325"/>
              <a:gd name="connsiteX99" fmla="*/ 1025798 w 6459988"/>
              <a:gd name="connsiteY99" fmla="*/ 5673166 h 5753325"/>
              <a:gd name="connsiteX100" fmla="*/ 947900 w 6459988"/>
              <a:gd name="connsiteY100" fmla="*/ 5657848 h 5753325"/>
              <a:gd name="connsiteX101" fmla="*/ 815627 w 6459988"/>
              <a:gd name="connsiteY101" fmla="*/ 5642557 h 5753325"/>
              <a:gd name="connsiteX102" fmla="*/ 788251 w 6459988"/>
              <a:gd name="connsiteY102" fmla="*/ 5637065 h 5753325"/>
              <a:gd name="connsiteX103" fmla="*/ 767822 w 6459988"/>
              <a:gd name="connsiteY103" fmla="*/ 5623450 h 5753325"/>
              <a:gd name="connsiteX104" fmla="*/ 765791 w 6459988"/>
              <a:gd name="connsiteY104" fmla="*/ 5612539 h 5753325"/>
              <a:gd name="connsiteX105" fmla="*/ 751230 w 6459988"/>
              <a:gd name="connsiteY105" fmla="*/ 5608092 h 5753325"/>
              <a:gd name="connsiteX106" fmla="*/ 748008 w 6459988"/>
              <a:gd name="connsiteY106" fmla="*/ 5605052 h 5753325"/>
              <a:gd name="connsiteX107" fmla="*/ 728871 w 6459988"/>
              <a:gd name="connsiteY107" fmla="*/ 5589469 h 5753325"/>
              <a:gd name="connsiteX108" fmla="*/ 671898 w 6459988"/>
              <a:gd name="connsiteY108" fmla="*/ 5602363 h 5753325"/>
              <a:gd name="connsiteX109" fmla="*/ 615065 w 6459988"/>
              <a:gd name="connsiteY109" fmla="*/ 5580257 h 5753325"/>
              <a:gd name="connsiteX110" fmla="*/ 355785 w 6459988"/>
              <a:gd name="connsiteY110" fmla="*/ 5514383 h 5753325"/>
              <a:gd name="connsiteX111" fmla="*/ 102269 w 6459988"/>
              <a:gd name="connsiteY111" fmla="*/ 5524347 h 5753325"/>
              <a:gd name="connsiteX112" fmla="*/ 13160 w 6459988"/>
              <a:gd name="connsiteY112" fmla="*/ 5514159 h 5753325"/>
              <a:gd name="connsiteX113" fmla="*/ 0 w 6459988"/>
              <a:gd name="connsiteY113" fmla="*/ 5511735 h 5753325"/>
              <a:gd name="connsiteX114" fmla="*/ 0 w 6459988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344988 w 6459988"/>
              <a:gd name="connsiteY10" fmla="*/ 697330 h 5753325"/>
              <a:gd name="connsiteX11" fmla="*/ 6447445 w 6459988"/>
              <a:gd name="connsiteY11" fmla="*/ 780003 h 5753325"/>
              <a:gd name="connsiteX12" fmla="*/ 6426552 w 6459988"/>
              <a:gd name="connsiteY12" fmla="*/ 845805 h 5753325"/>
              <a:gd name="connsiteX13" fmla="*/ 6434072 w 6459988"/>
              <a:gd name="connsiteY13" fmla="*/ 910733 h 5753325"/>
              <a:gd name="connsiteX14" fmla="*/ 6432570 w 6459988"/>
              <a:gd name="connsiteY14" fmla="*/ 983394 h 5753325"/>
              <a:gd name="connsiteX15" fmla="*/ 6431878 w 6459988"/>
              <a:gd name="connsiteY15" fmla="*/ 1026728 h 5753325"/>
              <a:gd name="connsiteX16" fmla="*/ 6414269 w 6459988"/>
              <a:gd name="connsiteY16" fmla="*/ 1151111 h 5753325"/>
              <a:gd name="connsiteX17" fmla="*/ 6371722 w 6459988"/>
              <a:gd name="connsiteY17" fmla="*/ 1318080 h 5753325"/>
              <a:gd name="connsiteX18" fmla="*/ 6356023 w 6459988"/>
              <a:gd name="connsiteY18" fmla="*/ 1356227 h 5753325"/>
              <a:gd name="connsiteX19" fmla="*/ 6356157 w 6459988"/>
              <a:gd name="connsiteY19" fmla="*/ 1361967 h 5753325"/>
              <a:gd name="connsiteX20" fmla="*/ 6350613 w 6459988"/>
              <a:gd name="connsiteY20" fmla="*/ 1393569 h 5753325"/>
              <a:gd name="connsiteX21" fmla="*/ 6357062 w 6459988"/>
              <a:gd name="connsiteY21" fmla="*/ 1444071 h 5753325"/>
              <a:gd name="connsiteX22" fmla="*/ 6364832 w 6459988"/>
              <a:gd name="connsiteY22" fmla="*/ 1478763 h 5753325"/>
              <a:gd name="connsiteX23" fmla="*/ 6369745 w 6459988"/>
              <a:gd name="connsiteY23" fmla="*/ 1495680 h 5753325"/>
              <a:gd name="connsiteX24" fmla="*/ 6370898 w 6459988"/>
              <a:gd name="connsiteY24" fmla="*/ 1513331 h 5753325"/>
              <a:gd name="connsiteX25" fmla="*/ 6368801 w 6459988"/>
              <a:gd name="connsiteY25" fmla="*/ 1527414 h 5753325"/>
              <a:gd name="connsiteX26" fmla="*/ 6359177 w 6459988"/>
              <a:gd name="connsiteY26" fmla="*/ 1639513 h 5753325"/>
              <a:gd name="connsiteX27" fmla="*/ 6299489 w 6459988"/>
              <a:gd name="connsiteY27" fmla="*/ 1784860 h 5753325"/>
              <a:gd name="connsiteX28" fmla="*/ 6267878 w 6459988"/>
              <a:gd name="connsiteY28" fmla="*/ 1858572 h 5753325"/>
              <a:gd name="connsiteX29" fmla="*/ 6251146 w 6459988"/>
              <a:gd name="connsiteY29" fmla="*/ 1926167 h 5753325"/>
              <a:gd name="connsiteX30" fmla="*/ 6210686 w 6459988"/>
              <a:gd name="connsiteY30" fmla="*/ 2014834 h 5753325"/>
              <a:gd name="connsiteX31" fmla="*/ 6106652 w 6459988"/>
              <a:gd name="connsiteY31" fmla="*/ 2150572 h 5753325"/>
              <a:gd name="connsiteX32" fmla="*/ 6097813 w 6459988"/>
              <a:gd name="connsiteY32" fmla="*/ 2172208 h 5753325"/>
              <a:gd name="connsiteX33" fmla="*/ 6095990 w 6459988"/>
              <a:gd name="connsiteY33" fmla="*/ 2181185 h 5753325"/>
              <a:gd name="connsiteX34" fmla="*/ 6090126 w 6459988"/>
              <a:gd name="connsiteY34" fmla="*/ 2192533 h 5753325"/>
              <a:gd name="connsiteX35" fmla="*/ 6089503 w 6459988"/>
              <a:gd name="connsiteY35" fmla="*/ 2192543 h 5753325"/>
              <a:gd name="connsiteX36" fmla="*/ 6084946 w 6459988"/>
              <a:gd name="connsiteY36" fmla="*/ 2203694 h 5753325"/>
              <a:gd name="connsiteX37" fmla="*/ 5987861 w 6459988"/>
              <a:gd name="connsiteY37" fmla="*/ 2304868 h 5753325"/>
              <a:gd name="connsiteX38" fmla="*/ 5973439 w 6459988"/>
              <a:gd name="connsiteY38" fmla="*/ 2385635 h 5753325"/>
              <a:gd name="connsiteX39" fmla="*/ 5916727 w 6459988"/>
              <a:gd name="connsiteY39" fmla="*/ 2458777 h 5753325"/>
              <a:gd name="connsiteX40" fmla="*/ 5856524 w 6459988"/>
              <a:gd name="connsiteY40" fmla="*/ 2583281 h 5753325"/>
              <a:gd name="connsiteX41" fmla="*/ 5838091 w 6459988"/>
              <a:gd name="connsiteY41" fmla="*/ 2753474 h 5753325"/>
              <a:gd name="connsiteX42" fmla="*/ 5777471 w 6459988"/>
              <a:gd name="connsiteY42" fmla="*/ 2901570 h 5753325"/>
              <a:gd name="connsiteX43" fmla="*/ 5723992 w 6459988"/>
              <a:gd name="connsiteY43" fmla="*/ 2998752 h 5753325"/>
              <a:gd name="connsiteX44" fmla="*/ 5557886 w 6459988"/>
              <a:gd name="connsiteY44" fmla="*/ 3329735 h 5753325"/>
              <a:gd name="connsiteX45" fmla="*/ 5471501 w 6459988"/>
              <a:gd name="connsiteY45" fmla="*/ 3462221 h 5753325"/>
              <a:gd name="connsiteX46" fmla="*/ 5465154 w 6459988"/>
              <a:gd name="connsiteY46" fmla="*/ 3541065 h 5753325"/>
              <a:gd name="connsiteX47" fmla="*/ 5437889 w 6459988"/>
              <a:gd name="connsiteY47" fmla="*/ 3559927 h 5753325"/>
              <a:gd name="connsiteX48" fmla="*/ 5432770 w 6459988"/>
              <a:gd name="connsiteY48" fmla="*/ 3562948 h 5753325"/>
              <a:gd name="connsiteX49" fmla="*/ 5406795 w 6459988"/>
              <a:gd name="connsiteY49" fmla="*/ 3578594 h 5753325"/>
              <a:gd name="connsiteX50" fmla="*/ 5381495 w 6459988"/>
              <a:gd name="connsiteY50" fmla="*/ 3599883 h 5753325"/>
              <a:gd name="connsiteX51" fmla="*/ 5363689 w 6459988"/>
              <a:gd name="connsiteY51" fmla="*/ 3633299 h 5753325"/>
              <a:gd name="connsiteX52" fmla="*/ 5291870 w 6459988"/>
              <a:gd name="connsiteY52" fmla="*/ 3799039 h 5753325"/>
              <a:gd name="connsiteX53" fmla="*/ 5241600 w 6459988"/>
              <a:gd name="connsiteY53" fmla="*/ 3894238 h 5753325"/>
              <a:gd name="connsiteX54" fmla="*/ 5211041 w 6459988"/>
              <a:gd name="connsiteY54" fmla="*/ 3924184 h 5753325"/>
              <a:gd name="connsiteX55" fmla="*/ 5176073 w 6459988"/>
              <a:gd name="connsiteY55" fmla="*/ 3970179 h 5753325"/>
              <a:gd name="connsiteX56" fmla="*/ 5172826 w 6459988"/>
              <a:gd name="connsiteY56" fmla="*/ 3991773 h 5753325"/>
              <a:gd name="connsiteX57" fmla="*/ 5157053 w 6459988"/>
              <a:gd name="connsiteY57" fmla="*/ 3997708 h 5753325"/>
              <a:gd name="connsiteX58" fmla="*/ 5127922 w 6459988"/>
              <a:gd name="connsiteY58" fmla="*/ 4022660 h 5753325"/>
              <a:gd name="connsiteX59" fmla="*/ 5020872 w 6459988"/>
              <a:gd name="connsiteY59" fmla="*/ 4075951 h 5753325"/>
              <a:gd name="connsiteX60" fmla="*/ 4991410 w 6459988"/>
              <a:gd name="connsiteY60" fmla="*/ 4087598 h 5753325"/>
              <a:gd name="connsiteX61" fmla="*/ 4930112 w 6459988"/>
              <a:gd name="connsiteY61" fmla="*/ 4138459 h 5753325"/>
              <a:gd name="connsiteX62" fmla="*/ 4834224 w 6459988"/>
              <a:gd name="connsiteY62" fmla="*/ 4231643 h 5753325"/>
              <a:gd name="connsiteX63" fmla="*/ 4812599 w 6459988"/>
              <a:gd name="connsiteY63" fmla="*/ 4249449 h 5753325"/>
              <a:gd name="connsiteX64" fmla="*/ 4789188 w 6459988"/>
              <a:gd name="connsiteY64" fmla="*/ 4256678 h 5753325"/>
              <a:gd name="connsiteX65" fmla="*/ 4779554 w 6459988"/>
              <a:gd name="connsiteY65" fmla="*/ 4251313 h 5753325"/>
              <a:gd name="connsiteX66" fmla="*/ 4766885 w 6459988"/>
              <a:gd name="connsiteY66" fmla="*/ 4259812 h 5753325"/>
              <a:gd name="connsiteX67" fmla="*/ 4762510 w 6459988"/>
              <a:gd name="connsiteY67" fmla="*/ 4260383 h 5753325"/>
              <a:gd name="connsiteX68" fmla="*/ 4738416 w 6459988"/>
              <a:gd name="connsiteY68" fmla="*/ 4265355 h 5753325"/>
              <a:gd name="connsiteX69" fmla="*/ 4712007 w 6459988"/>
              <a:gd name="connsiteY69" fmla="*/ 4317892 h 5753325"/>
              <a:gd name="connsiteX70" fmla="*/ 4658930 w 6459988"/>
              <a:gd name="connsiteY70" fmla="*/ 4348041 h 5753325"/>
              <a:gd name="connsiteX71" fmla="*/ 4443526 w 6459988"/>
              <a:gd name="connsiteY71" fmla="*/ 4507851 h 5753325"/>
              <a:gd name="connsiteX72" fmla="*/ 4289766 w 6459988"/>
              <a:gd name="connsiteY72" fmla="*/ 4711450 h 5753325"/>
              <a:gd name="connsiteX73" fmla="*/ 4150870 w 6459988"/>
              <a:gd name="connsiteY73" fmla="*/ 4818480 h 5753325"/>
              <a:gd name="connsiteX74" fmla="*/ 4006639 w 6459988"/>
              <a:gd name="connsiteY74" fmla="*/ 4933815 h 5753325"/>
              <a:gd name="connsiteX75" fmla="*/ 3298210 w 6459988"/>
              <a:gd name="connsiteY75" fmla="*/ 5070790 h 5753325"/>
              <a:gd name="connsiteX76" fmla="*/ 2947678 w 6459988"/>
              <a:gd name="connsiteY76" fmla="*/ 5117869 h 5753325"/>
              <a:gd name="connsiteX77" fmla="*/ 2822169 w 6459988"/>
              <a:gd name="connsiteY77" fmla="*/ 5129396 h 5753325"/>
              <a:gd name="connsiteX78" fmla="*/ 2538773 w 6459988"/>
              <a:gd name="connsiteY78" fmla="*/ 5313397 h 5753325"/>
              <a:gd name="connsiteX79" fmla="*/ 2014500 w 6459988"/>
              <a:gd name="connsiteY79" fmla="*/ 5519744 h 5753325"/>
              <a:gd name="connsiteX80" fmla="*/ 1934391 w 6459988"/>
              <a:gd name="connsiteY80" fmla="*/ 5591335 h 5753325"/>
              <a:gd name="connsiteX81" fmla="*/ 1892550 w 6459988"/>
              <a:gd name="connsiteY81" fmla="*/ 5649708 h 5753325"/>
              <a:gd name="connsiteX82" fmla="*/ 1854769 w 6459988"/>
              <a:gd name="connsiteY82" fmla="*/ 5647691 h 5753325"/>
              <a:gd name="connsiteX83" fmla="*/ 1809461 w 6459988"/>
              <a:gd name="connsiteY83" fmla="*/ 5648628 h 5753325"/>
              <a:gd name="connsiteX84" fmla="*/ 1745150 w 6459988"/>
              <a:gd name="connsiteY84" fmla="*/ 5693879 h 5753325"/>
              <a:gd name="connsiteX85" fmla="*/ 1713375 w 6459988"/>
              <a:gd name="connsiteY85" fmla="*/ 5684672 h 5753325"/>
              <a:gd name="connsiteX86" fmla="*/ 1707808 w 6459988"/>
              <a:gd name="connsiteY86" fmla="*/ 5682611 h 5753325"/>
              <a:gd name="connsiteX87" fmla="*/ 1679313 w 6459988"/>
              <a:gd name="connsiteY87" fmla="*/ 5672360 h 5753325"/>
              <a:gd name="connsiteX88" fmla="*/ 1646933 w 6459988"/>
              <a:gd name="connsiteY88" fmla="*/ 5666227 h 5753325"/>
              <a:gd name="connsiteX89" fmla="*/ 1610055 w 6459988"/>
              <a:gd name="connsiteY89" fmla="*/ 5673643 h 5753325"/>
              <a:gd name="connsiteX90" fmla="*/ 1437641 w 6459988"/>
              <a:gd name="connsiteY90" fmla="*/ 5723266 h 5753325"/>
              <a:gd name="connsiteX91" fmla="*/ 1332869 w 6459988"/>
              <a:gd name="connsiteY91" fmla="*/ 5744752 h 5753325"/>
              <a:gd name="connsiteX92" fmla="*/ 1290525 w 6459988"/>
              <a:gd name="connsiteY92" fmla="*/ 5740036 h 5753325"/>
              <a:gd name="connsiteX93" fmla="*/ 1233107 w 6459988"/>
              <a:gd name="connsiteY93" fmla="*/ 5742106 h 5753325"/>
              <a:gd name="connsiteX94" fmla="*/ 1214532 w 6459988"/>
              <a:gd name="connsiteY94" fmla="*/ 5753325 h 5753325"/>
              <a:gd name="connsiteX95" fmla="*/ 1199955 w 6459988"/>
              <a:gd name="connsiteY95" fmla="*/ 5744831 h 5753325"/>
              <a:gd name="connsiteX96" fmla="*/ 1162337 w 6459988"/>
              <a:gd name="connsiteY96" fmla="*/ 5738048 h 5753325"/>
              <a:gd name="connsiteX97" fmla="*/ 1053457 w 6459988"/>
              <a:gd name="connsiteY97" fmla="*/ 5688676 h 5753325"/>
              <a:gd name="connsiteX98" fmla="*/ 1025798 w 6459988"/>
              <a:gd name="connsiteY98" fmla="*/ 5673166 h 5753325"/>
              <a:gd name="connsiteX99" fmla="*/ 947900 w 6459988"/>
              <a:gd name="connsiteY99" fmla="*/ 5657848 h 5753325"/>
              <a:gd name="connsiteX100" fmla="*/ 815627 w 6459988"/>
              <a:gd name="connsiteY100" fmla="*/ 5642557 h 5753325"/>
              <a:gd name="connsiteX101" fmla="*/ 788251 w 6459988"/>
              <a:gd name="connsiteY101" fmla="*/ 5637065 h 5753325"/>
              <a:gd name="connsiteX102" fmla="*/ 767822 w 6459988"/>
              <a:gd name="connsiteY102" fmla="*/ 5623450 h 5753325"/>
              <a:gd name="connsiteX103" fmla="*/ 765791 w 6459988"/>
              <a:gd name="connsiteY103" fmla="*/ 5612539 h 5753325"/>
              <a:gd name="connsiteX104" fmla="*/ 751230 w 6459988"/>
              <a:gd name="connsiteY104" fmla="*/ 5608092 h 5753325"/>
              <a:gd name="connsiteX105" fmla="*/ 748008 w 6459988"/>
              <a:gd name="connsiteY105" fmla="*/ 5605052 h 5753325"/>
              <a:gd name="connsiteX106" fmla="*/ 728871 w 6459988"/>
              <a:gd name="connsiteY106" fmla="*/ 5589469 h 5753325"/>
              <a:gd name="connsiteX107" fmla="*/ 671898 w 6459988"/>
              <a:gd name="connsiteY107" fmla="*/ 5602363 h 5753325"/>
              <a:gd name="connsiteX108" fmla="*/ 615065 w 6459988"/>
              <a:gd name="connsiteY108" fmla="*/ 5580257 h 5753325"/>
              <a:gd name="connsiteX109" fmla="*/ 355785 w 6459988"/>
              <a:gd name="connsiteY109" fmla="*/ 5514383 h 5753325"/>
              <a:gd name="connsiteX110" fmla="*/ 102269 w 6459988"/>
              <a:gd name="connsiteY110" fmla="*/ 5524347 h 5753325"/>
              <a:gd name="connsiteX111" fmla="*/ 13160 w 6459988"/>
              <a:gd name="connsiteY111" fmla="*/ 5514159 h 5753325"/>
              <a:gd name="connsiteX112" fmla="*/ 0 w 6459988"/>
              <a:gd name="connsiteY112" fmla="*/ 5511735 h 5753325"/>
              <a:gd name="connsiteX113" fmla="*/ 0 w 6459988"/>
              <a:gd name="connsiteY113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344988 w 6459988"/>
              <a:gd name="connsiteY9" fmla="*/ 697330 h 5753325"/>
              <a:gd name="connsiteX10" fmla="*/ 6447445 w 6459988"/>
              <a:gd name="connsiteY10" fmla="*/ 780003 h 5753325"/>
              <a:gd name="connsiteX11" fmla="*/ 6426552 w 6459988"/>
              <a:gd name="connsiteY11" fmla="*/ 845805 h 5753325"/>
              <a:gd name="connsiteX12" fmla="*/ 6434072 w 6459988"/>
              <a:gd name="connsiteY12" fmla="*/ 910733 h 5753325"/>
              <a:gd name="connsiteX13" fmla="*/ 6432570 w 6459988"/>
              <a:gd name="connsiteY13" fmla="*/ 983394 h 5753325"/>
              <a:gd name="connsiteX14" fmla="*/ 6431878 w 6459988"/>
              <a:gd name="connsiteY14" fmla="*/ 1026728 h 5753325"/>
              <a:gd name="connsiteX15" fmla="*/ 6414269 w 6459988"/>
              <a:gd name="connsiteY15" fmla="*/ 1151111 h 5753325"/>
              <a:gd name="connsiteX16" fmla="*/ 6371722 w 6459988"/>
              <a:gd name="connsiteY16" fmla="*/ 1318080 h 5753325"/>
              <a:gd name="connsiteX17" fmla="*/ 6356023 w 6459988"/>
              <a:gd name="connsiteY17" fmla="*/ 1356227 h 5753325"/>
              <a:gd name="connsiteX18" fmla="*/ 6356157 w 6459988"/>
              <a:gd name="connsiteY18" fmla="*/ 1361967 h 5753325"/>
              <a:gd name="connsiteX19" fmla="*/ 6350613 w 6459988"/>
              <a:gd name="connsiteY19" fmla="*/ 1393569 h 5753325"/>
              <a:gd name="connsiteX20" fmla="*/ 6357062 w 6459988"/>
              <a:gd name="connsiteY20" fmla="*/ 1444071 h 5753325"/>
              <a:gd name="connsiteX21" fmla="*/ 6364832 w 6459988"/>
              <a:gd name="connsiteY21" fmla="*/ 1478763 h 5753325"/>
              <a:gd name="connsiteX22" fmla="*/ 6369745 w 6459988"/>
              <a:gd name="connsiteY22" fmla="*/ 1495680 h 5753325"/>
              <a:gd name="connsiteX23" fmla="*/ 6370898 w 6459988"/>
              <a:gd name="connsiteY23" fmla="*/ 1513331 h 5753325"/>
              <a:gd name="connsiteX24" fmla="*/ 6368801 w 6459988"/>
              <a:gd name="connsiteY24" fmla="*/ 1527414 h 5753325"/>
              <a:gd name="connsiteX25" fmla="*/ 6359177 w 6459988"/>
              <a:gd name="connsiteY25" fmla="*/ 1639513 h 5753325"/>
              <a:gd name="connsiteX26" fmla="*/ 6299489 w 6459988"/>
              <a:gd name="connsiteY26" fmla="*/ 1784860 h 5753325"/>
              <a:gd name="connsiteX27" fmla="*/ 6267878 w 6459988"/>
              <a:gd name="connsiteY27" fmla="*/ 1858572 h 5753325"/>
              <a:gd name="connsiteX28" fmla="*/ 6251146 w 6459988"/>
              <a:gd name="connsiteY28" fmla="*/ 1926167 h 5753325"/>
              <a:gd name="connsiteX29" fmla="*/ 6210686 w 6459988"/>
              <a:gd name="connsiteY29" fmla="*/ 2014834 h 5753325"/>
              <a:gd name="connsiteX30" fmla="*/ 6106652 w 6459988"/>
              <a:gd name="connsiteY30" fmla="*/ 2150572 h 5753325"/>
              <a:gd name="connsiteX31" fmla="*/ 6097813 w 6459988"/>
              <a:gd name="connsiteY31" fmla="*/ 2172208 h 5753325"/>
              <a:gd name="connsiteX32" fmla="*/ 6095990 w 6459988"/>
              <a:gd name="connsiteY32" fmla="*/ 2181185 h 5753325"/>
              <a:gd name="connsiteX33" fmla="*/ 6090126 w 6459988"/>
              <a:gd name="connsiteY33" fmla="*/ 2192533 h 5753325"/>
              <a:gd name="connsiteX34" fmla="*/ 6089503 w 6459988"/>
              <a:gd name="connsiteY34" fmla="*/ 2192543 h 5753325"/>
              <a:gd name="connsiteX35" fmla="*/ 6084946 w 6459988"/>
              <a:gd name="connsiteY35" fmla="*/ 2203694 h 5753325"/>
              <a:gd name="connsiteX36" fmla="*/ 5987861 w 6459988"/>
              <a:gd name="connsiteY36" fmla="*/ 2304868 h 5753325"/>
              <a:gd name="connsiteX37" fmla="*/ 5973439 w 6459988"/>
              <a:gd name="connsiteY37" fmla="*/ 2385635 h 5753325"/>
              <a:gd name="connsiteX38" fmla="*/ 5916727 w 6459988"/>
              <a:gd name="connsiteY38" fmla="*/ 2458777 h 5753325"/>
              <a:gd name="connsiteX39" fmla="*/ 5856524 w 6459988"/>
              <a:gd name="connsiteY39" fmla="*/ 2583281 h 5753325"/>
              <a:gd name="connsiteX40" fmla="*/ 5838091 w 6459988"/>
              <a:gd name="connsiteY40" fmla="*/ 2753474 h 5753325"/>
              <a:gd name="connsiteX41" fmla="*/ 5777471 w 6459988"/>
              <a:gd name="connsiteY41" fmla="*/ 2901570 h 5753325"/>
              <a:gd name="connsiteX42" fmla="*/ 5723992 w 6459988"/>
              <a:gd name="connsiteY42" fmla="*/ 2998752 h 5753325"/>
              <a:gd name="connsiteX43" fmla="*/ 5557886 w 6459988"/>
              <a:gd name="connsiteY43" fmla="*/ 3329735 h 5753325"/>
              <a:gd name="connsiteX44" fmla="*/ 5471501 w 6459988"/>
              <a:gd name="connsiteY44" fmla="*/ 3462221 h 5753325"/>
              <a:gd name="connsiteX45" fmla="*/ 5465154 w 6459988"/>
              <a:gd name="connsiteY45" fmla="*/ 3541065 h 5753325"/>
              <a:gd name="connsiteX46" fmla="*/ 5437889 w 6459988"/>
              <a:gd name="connsiteY46" fmla="*/ 3559927 h 5753325"/>
              <a:gd name="connsiteX47" fmla="*/ 5432770 w 6459988"/>
              <a:gd name="connsiteY47" fmla="*/ 3562948 h 5753325"/>
              <a:gd name="connsiteX48" fmla="*/ 5406795 w 6459988"/>
              <a:gd name="connsiteY48" fmla="*/ 3578594 h 5753325"/>
              <a:gd name="connsiteX49" fmla="*/ 5381495 w 6459988"/>
              <a:gd name="connsiteY49" fmla="*/ 3599883 h 5753325"/>
              <a:gd name="connsiteX50" fmla="*/ 5363689 w 6459988"/>
              <a:gd name="connsiteY50" fmla="*/ 3633299 h 5753325"/>
              <a:gd name="connsiteX51" fmla="*/ 5291870 w 6459988"/>
              <a:gd name="connsiteY51" fmla="*/ 3799039 h 5753325"/>
              <a:gd name="connsiteX52" fmla="*/ 5241600 w 6459988"/>
              <a:gd name="connsiteY52" fmla="*/ 3894238 h 5753325"/>
              <a:gd name="connsiteX53" fmla="*/ 5211041 w 6459988"/>
              <a:gd name="connsiteY53" fmla="*/ 3924184 h 5753325"/>
              <a:gd name="connsiteX54" fmla="*/ 5176073 w 6459988"/>
              <a:gd name="connsiteY54" fmla="*/ 3970179 h 5753325"/>
              <a:gd name="connsiteX55" fmla="*/ 5172826 w 6459988"/>
              <a:gd name="connsiteY55" fmla="*/ 3991773 h 5753325"/>
              <a:gd name="connsiteX56" fmla="*/ 5157053 w 6459988"/>
              <a:gd name="connsiteY56" fmla="*/ 3997708 h 5753325"/>
              <a:gd name="connsiteX57" fmla="*/ 5127922 w 6459988"/>
              <a:gd name="connsiteY57" fmla="*/ 4022660 h 5753325"/>
              <a:gd name="connsiteX58" fmla="*/ 5020872 w 6459988"/>
              <a:gd name="connsiteY58" fmla="*/ 4075951 h 5753325"/>
              <a:gd name="connsiteX59" fmla="*/ 4991410 w 6459988"/>
              <a:gd name="connsiteY59" fmla="*/ 4087598 h 5753325"/>
              <a:gd name="connsiteX60" fmla="*/ 4930112 w 6459988"/>
              <a:gd name="connsiteY60" fmla="*/ 4138459 h 5753325"/>
              <a:gd name="connsiteX61" fmla="*/ 4834224 w 6459988"/>
              <a:gd name="connsiteY61" fmla="*/ 4231643 h 5753325"/>
              <a:gd name="connsiteX62" fmla="*/ 4812599 w 6459988"/>
              <a:gd name="connsiteY62" fmla="*/ 4249449 h 5753325"/>
              <a:gd name="connsiteX63" fmla="*/ 4789188 w 6459988"/>
              <a:gd name="connsiteY63" fmla="*/ 4256678 h 5753325"/>
              <a:gd name="connsiteX64" fmla="*/ 4779554 w 6459988"/>
              <a:gd name="connsiteY64" fmla="*/ 4251313 h 5753325"/>
              <a:gd name="connsiteX65" fmla="*/ 4766885 w 6459988"/>
              <a:gd name="connsiteY65" fmla="*/ 4259812 h 5753325"/>
              <a:gd name="connsiteX66" fmla="*/ 4762510 w 6459988"/>
              <a:gd name="connsiteY66" fmla="*/ 4260383 h 5753325"/>
              <a:gd name="connsiteX67" fmla="*/ 4738416 w 6459988"/>
              <a:gd name="connsiteY67" fmla="*/ 4265355 h 5753325"/>
              <a:gd name="connsiteX68" fmla="*/ 4712007 w 6459988"/>
              <a:gd name="connsiteY68" fmla="*/ 4317892 h 5753325"/>
              <a:gd name="connsiteX69" fmla="*/ 4658930 w 6459988"/>
              <a:gd name="connsiteY69" fmla="*/ 4348041 h 5753325"/>
              <a:gd name="connsiteX70" fmla="*/ 4443526 w 6459988"/>
              <a:gd name="connsiteY70" fmla="*/ 4507851 h 5753325"/>
              <a:gd name="connsiteX71" fmla="*/ 4289766 w 6459988"/>
              <a:gd name="connsiteY71" fmla="*/ 4711450 h 5753325"/>
              <a:gd name="connsiteX72" fmla="*/ 4150870 w 6459988"/>
              <a:gd name="connsiteY72" fmla="*/ 4818480 h 5753325"/>
              <a:gd name="connsiteX73" fmla="*/ 4006639 w 6459988"/>
              <a:gd name="connsiteY73" fmla="*/ 4933815 h 5753325"/>
              <a:gd name="connsiteX74" fmla="*/ 3298210 w 6459988"/>
              <a:gd name="connsiteY74" fmla="*/ 5070790 h 5753325"/>
              <a:gd name="connsiteX75" fmla="*/ 2947678 w 6459988"/>
              <a:gd name="connsiteY75" fmla="*/ 5117869 h 5753325"/>
              <a:gd name="connsiteX76" fmla="*/ 2822169 w 6459988"/>
              <a:gd name="connsiteY76" fmla="*/ 5129396 h 5753325"/>
              <a:gd name="connsiteX77" fmla="*/ 2538773 w 6459988"/>
              <a:gd name="connsiteY77" fmla="*/ 5313397 h 5753325"/>
              <a:gd name="connsiteX78" fmla="*/ 2014500 w 6459988"/>
              <a:gd name="connsiteY78" fmla="*/ 5519744 h 5753325"/>
              <a:gd name="connsiteX79" fmla="*/ 1934391 w 6459988"/>
              <a:gd name="connsiteY79" fmla="*/ 5591335 h 5753325"/>
              <a:gd name="connsiteX80" fmla="*/ 1892550 w 6459988"/>
              <a:gd name="connsiteY80" fmla="*/ 5649708 h 5753325"/>
              <a:gd name="connsiteX81" fmla="*/ 1854769 w 6459988"/>
              <a:gd name="connsiteY81" fmla="*/ 5647691 h 5753325"/>
              <a:gd name="connsiteX82" fmla="*/ 1809461 w 6459988"/>
              <a:gd name="connsiteY82" fmla="*/ 5648628 h 5753325"/>
              <a:gd name="connsiteX83" fmla="*/ 1745150 w 6459988"/>
              <a:gd name="connsiteY83" fmla="*/ 5693879 h 5753325"/>
              <a:gd name="connsiteX84" fmla="*/ 1713375 w 6459988"/>
              <a:gd name="connsiteY84" fmla="*/ 5684672 h 5753325"/>
              <a:gd name="connsiteX85" fmla="*/ 1707808 w 6459988"/>
              <a:gd name="connsiteY85" fmla="*/ 5682611 h 5753325"/>
              <a:gd name="connsiteX86" fmla="*/ 1679313 w 6459988"/>
              <a:gd name="connsiteY86" fmla="*/ 5672360 h 5753325"/>
              <a:gd name="connsiteX87" fmla="*/ 1646933 w 6459988"/>
              <a:gd name="connsiteY87" fmla="*/ 5666227 h 5753325"/>
              <a:gd name="connsiteX88" fmla="*/ 1610055 w 6459988"/>
              <a:gd name="connsiteY88" fmla="*/ 5673643 h 5753325"/>
              <a:gd name="connsiteX89" fmla="*/ 1437641 w 6459988"/>
              <a:gd name="connsiteY89" fmla="*/ 5723266 h 5753325"/>
              <a:gd name="connsiteX90" fmla="*/ 1332869 w 6459988"/>
              <a:gd name="connsiteY90" fmla="*/ 5744752 h 5753325"/>
              <a:gd name="connsiteX91" fmla="*/ 1290525 w 6459988"/>
              <a:gd name="connsiteY91" fmla="*/ 5740036 h 5753325"/>
              <a:gd name="connsiteX92" fmla="*/ 1233107 w 6459988"/>
              <a:gd name="connsiteY92" fmla="*/ 5742106 h 5753325"/>
              <a:gd name="connsiteX93" fmla="*/ 1214532 w 6459988"/>
              <a:gd name="connsiteY93" fmla="*/ 5753325 h 5753325"/>
              <a:gd name="connsiteX94" fmla="*/ 1199955 w 6459988"/>
              <a:gd name="connsiteY94" fmla="*/ 5744831 h 5753325"/>
              <a:gd name="connsiteX95" fmla="*/ 1162337 w 6459988"/>
              <a:gd name="connsiteY95" fmla="*/ 5738048 h 5753325"/>
              <a:gd name="connsiteX96" fmla="*/ 1053457 w 6459988"/>
              <a:gd name="connsiteY96" fmla="*/ 5688676 h 5753325"/>
              <a:gd name="connsiteX97" fmla="*/ 1025798 w 6459988"/>
              <a:gd name="connsiteY97" fmla="*/ 5673166 h 5753325"/>
              <a:gd name="connsiteX98" fmla="*/ 947900 w 6459988"/>
              <a:gd name="connsiteY98" fmla="*/ 5657848 h 5753325"/>
              <a:gd name="connsiteX99" fmla="*/ 815627 w 6459988"/>
              <a:gd name="connsiteY99" fmla="*/ 5642557 h 5753325"/>
              <a:gd name="connsiteX100" fmla="*/ 788251 w 6459988"/>
              <a:gd name="connsiteY100" fmla="*/ 5637065 h 5753325"/>
              <a:gd name="connsiteX101" fmla="*/ 767822 w 6459988"/>
              <a:gd name="connsiteY101" fmla="*/ 5623450 h 5753325"/>
              <a:gd name="connsiteX102" fmla="*/ 765791 w 6459988"/>
              <a:gd name="connsiteY102" fmla="*/ 5612539 h 5753325"/>
              <a:gd name="connsiteX103" fmla="*/ 751230 w 6459988"/>
              <a:gd name="connsiteY103" fmla="*/ 5608092 h 5753325"/>
              <a:gd name="connsiteX104" fmla="*/ 748008 w 6459988"/>
              <a:gd name="connsiteY104" fmla="*/ 5605052 h 5753325"/>
              <a:gd name="connsiteX105" fmla="*/ 728871 w 6459988"/>
              <a:gd name="connsiteY105" fmla="*/ 5589469 h 5753325"/>
              <a:gd name="connsiteX106" fmla="*/ 671898 w 6459988"/>
              <a:gd name="connsiteY106" fmla="*/ 5602363 h 5753325"/>
              <a:gd name="connsiteX107" fmla="*/ 615065 w 6459988"/>
              <a:gd name="connsiteY107" fmla="*/ 5580257 h 5753325"/>
              <a:gd name="connsiteX108" fmla="*/ 355785 w 6459988"/>
              <a:gd name="connsiteY108" fmla="*/ 5514383 h 5753325"/>
              <a:gd name="connsiteX109" fmla="*/ 102269 w 6459988"/>
              <a:gd name="connsiteY109" fmla="*/ 5524347 h 5753325"/>
              <a:gd name="connsiteX110" fmla="*/ 13160 w 6459988"/>
              <a:gd name="connsiteY110" fmla="*/ 5514159 h 5753325"/>
              <a:gd name="connsiteX111" fmla="*/ 0 w 6459988"/>
              <a:gd name="connsiteY111" fmla="*/ 5511735 h 5753325"/>
              <a:gd name="connsiteX112" fmla="*/ 0 w 6459988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447445 w 6447632"/>
              <a:gd name="connsiteY10" fmla="*/ 780003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05877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09888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3456"/>
              <a:gd name="connsiteY0" fmla="*/ 0 h 5753325"/>
              <a:gd name="connsiteX1" fmla="*/ 6438980 w 6443456"/>
              <a:gd name="connsiteY1" fmla="*/ 0 h 5753325"/>
              <a:gd name="connsiteX2" fmla="*/ 6439047 w 6443456"/>
              <a:gd name="connsiteY2" fmla="*/ 147 h 5753325"/>
              <a:gd name="connsiteX3" fmla="*/ 6443456 w 6443456"/>
              <a:gd name="connsiteY3" fmla="*/ 130105 h 5753325"/>
              <a:gd name="connsiteX4" fmla="*/ 6422751 w 6443456"/>
              <a:gd name="connsiteY4" fmla="*/ 174163 h 5753325"/>
              <a:gd name="connsiteX5" fmla="*/ 6396598 w 6443456"/>
              <a:gd name="connsiteY5" fmla="*/ 274847 h 5753325"/>
              <a:gd name="connsiteX6" fmla="*/ 6337615 w 6443456"/>
              <a:gd name="connsiteY6" fmla="*/ 471794 h 5753325"/>
              <a:gd name="connsiteX7" fmla="*/ 6304423 w 6443456"/>
              <a:gd name="connsiteY7" fmla="*/ 582623 h 5753325"/>
              <a:gd name="connsiteX8" fmla="*/ 6303977 w 6443456"/>
              <a:gd name="connsiteY8" fmla="*/ 664291 h 5753325"/>
              <a:gd name="connsiteX9" fmla="*/ 6299372 w 6443456"/>
              <a:gd name="connsiteY9" fmla="*/ 697330 h 5753325"/>
              <a:gd name="connsiteX10" fmla="*/ 6309888 w 6443456"/>
              <a:gd name="connsiteY10" fmla="*/ 754001 h 5753325"/>
              <a:gd name="connsiteX11" fmla="*/ 6339879 w 6443456"/>
              <a:gd name="connsiteY11" fmla="*/ 811136 h 5753325"/>
              <a:gd name="connsiteX12" fmla="*/ 6330065 w 6443456"/>
              <a:gd name="connsiteY12" fmla="*/ 893399 h 5753325"/>
              <a:gd name="connsiteX13" fmla="*/ 6328618 w 6443456"/>
              <a:gd name="connsiteY13" fmla="*/ 1009766 h 5753325"/>
              <a:gd name="connsiteX14" fmla="*/ 6320797 w 6443456"/>
              <a:gd name="connsiteY14" fmla="*/ 1146964 h 5753325"/>
              <a:gd name="connsiteX15" fmla="*/ 6334400 w 6443456"/>
              <a:gd name="connsiteY15" fmla="*/ 1280757 h 5753325"/>
              <a:gd name="connsiteX16" fmla="*/ 6356023 w 6443456"/>
              <a:gd name="connsiteY16" fmla="*/ 1356227 h 5753325"/>
              <a:gd name="connsiteX17" fmla="*/ 6356157 w 6443456"/>
              <a:gd name="connsiteY17" fmla="*/ 1361967 h 5753325"/>
              <a:gd name="connsiteX18" fmla="*/ 6350613 w 6443456"/>
              <a:gd name="connsiteY18" fmla="*/ 1393569 h 5753325"/>
              <a:gd name="connsiteX19" fmla="*/ 6357062 w 6443456"/>
              <a:gd name="connsiteY19" fmla="*/ 1444071 h 5753325"/>
              <a:gd name="connsiteX20" fmla="*/ 6364832 w 6443456"/>
              <a:gd name="connsiteY20" fmla="*/ 1478763 h 5753325"/>
              <a:gd name="connsiteX21" fmla="*/ 6369745 w 6443456"/>
              <a:gd name="connsiteY21" fmla="*/ 1495680 h 5753325"/>
              <a:gd name="connsiteX22" fmla="*/ 6370898 w 6443456"/>
              <a:gd name="connsiteY22" fmla="*/ 1513331 h 5753325"/>
              <a:gd name="connsiteX23" fmla="*/ 6339773 w 6443456"/>
              <a:gd name="connsiteY23" fmla="*/ 1527414 h 5753325"/>
              <a:gd name="connsiteX24" fmla="*/ 6321854 w 6443456"/>
              <a:gd name="connsiteY24" fmla="*/ 1635366 h 5753325"/>
              <a:gd name="connsiteX25" fmla="*/ 6299489 w 6443456"/>
              <a:gd name="connsiteY25" fmla="*/ 1784860 h 5753325"/>
              <a:gd name="connsiteX26" fmla="*/ 6267878 w 6443456"/>
              <a:gd name="connsiteY26" fmla="*/ 1858572 h 5753325"/>
              <a:gd name="connsiteX27" fmla="*/ 6251146 w 6443456"/>
              <a:gd name="connsiteY27" fmla="*/ 1926167 h 5753325"/>
              <a:gd name="connsiteX28" fmla="*/ 6210686 w 6443456"/>
              <a:gd name="connsiteY28" fmla="*/ 2014834 h 5753325"/>
              <a:gd name="connsiteX29" fmla="*/ 6106652 w 6443456"/>
              <a:gd name="connsiteY29" fmla="*/ 2150572 h 5753325"/>
              <a:gd name="connsiteX30" fmla="*/ 6097813 w 6443456"/>
              <a:gd name="connsiteY30" fmla="*/ 2172208 h 5753325"/>
              <a:gd name="connsiteX31" fmla="*/ 6095990 w 6443456"/>
              <a:gd name="connsiteY31" fmla="*/ 2181185 h 5753325"/>
              <a:gd name="connsiteX32" fmla="*/ 6090126 w 6443456"/>
              <a:gd name="connsiteY32" fmla="*/ 2192533 h 5753325"/>
              <a:gd name="connsiteX33" fmla="*/ 6089503 w 6443456"/>
              <a:gd name="connsiteY33" fmla="*/ 2192543 h 5753325"/>
              <a:gd name="connsiteX34" fmla="*/ 6084946 w 6443456"/>
              <a:gd name="connsiteY34" fmla="*/ 2203694 h 5753325"/>
              <a:gd name="connsiteX35" fmla="*/ 5987861 w 6443456"/>
              <a:gd name="connsiteY35" fmla="*/ 2304868 h 5753325"/>
              <a:gd name="connsiteX36" fmla="*/ 5973439 w 6443456"/>
              <a:gd name="connsiteY36" fmla="*/ 2385635 h 5753325"/>
              <a:gd name="connsiteX37" fmla="*/ 5916727 w 6443456"/>
              <a:gd name="connsiteY37" fmla="*/ 2458777 h 5753325"/>
              <a:gd name="connsiteX38" fmla="*/ 5856524 w 6443456"/>
              <a:gd name="connsiteY38" fmla="*/ 2583281 h 5753325"/>
              <a:gd name="connsiteX39" fmla="*/ 5838091 w 6443456"/>
              <a:gd name="connsiteY39" fmla="*/ 2753474 h 5753325"/>
              <a:gd name="connsiteX40" fmla="*/ 5744296 w 6443456"/>
              <a:gd name="connsiteY40" fmla="*/ 2893276 h 5753325"/>
              <a:gd name="connsiteX41" fmla="*/ 5682522 w 6443456"/>
              <a:gd name="connsiteY41" fmla="*/ 3044368 h 5753325"/>
              <a:gd name="connsiteX42" fmla="*/ 5557886 w 6443456"/>
              <a:gd name="connsiteY42" fmla="*/ 3304853 h 5753325"/>
              <a:gd name="connsiteX43" fmla="*/ 5483942 w 6443456"/>
              <a:gd name="connsiteY43" fmla="*/ 3416604 h 5753325"/>
              <a:gd name="connsiteX44" fmla="*/ 5461007 w 6443456"/>
              <a:gd name="connsiteY44" fmla="*/ 3503742 h 5753325"/>
              <a:gd name="connsiteX45" fmla="*/ 5437889 w 6443456"/>
              <a:gd name="connsiteY45" fmla="*/ 3559927 h 5753325"/>
              <a:gd name="connsiteX46" fmla="*/ 5432770 w 6443456"/>
              <a:gd name="connsiteY46" fmla="*/ 3562948 h 5753325"/>
              <a:gd name="connsiteX47" fmla="*/ 5406795 w 6443456"/>
              <a:gd name="connsiteY47" fmla="*/ 3578594 h 5753325"/>
              <a:gd name="connsiteX48" fmla="*/ 5381495 w 6443456"/>
              <a:gd name="connsiteY48" fmla="*/ 3599883 h 5753325"/>
              <a:gd name="connsiteX49" fmla="*/ 5363689 w 6443456"/>
              <a:gd name="connsiteY49" fmla="*/ 3633299 h 5753325"/>
              <a:gd name="connsiteX50" fmla="*/ 5291870 w 6443456"/>
              <a:gd name="connsiteY50" fmla="*/ 3799039 h 5753325"/>
              <a:gd name="connsiteX51" fmla="*/ 5241600 w 6443456"/>
              <a:gd name="connsiteY51" fmla="*/ 3894238 h 5753325"/>
              <a:gd name="connsiteX52" fmla="*/ 5211041 w 6443456"/>
              <a:gd name="connsiteY52" fmla="*/ 3924184 h 5753325"/>
              <a:gd name="connsiteX53" fmla="*/ 5176073 w 6443456"/>
              <a:gd name="connsiteY53" fmla="*/ 3970179 h 5753325"/>
              <a:gd name="connsiteX54" fmla="*/ 5172826 w 6443456"/>
              <a:gd name="connsiteY54" fmla="*/ 3991773 h 5753325"/>
              <a:gd name="connsiteX55" fmla="*/ 5157053 w 6443456"/>
              <a:gd name="connsiteY55" fmla="*/ 3997708 h 5753325"/>
              <a:gd name="connsiteX56" fmla="*/ 5127922 w 6443456"/>
              <a:gd name="connsiteY56" fmla="*/ 4022660 h 5753325"/>
              <a:gd name="connsiteX57" fmla="*/ 5020872 w 6443456"/>
              <a:gd name="connsiteY57" fmla="*/ 4075951 h 5753325"/>
              <a:gd name="connsiteX58" fmla="*/ 4991410 w 6443456"/>
              <a:gd name="connsiteY58" fmla="*/ 4087598 h 5753325"/>
              <a:gd name="connsiteX59" fmla="*/ 4930112 w 6443456"/>
              <a:gd name="connsiteY59" fmla="*/ 4138459 h 5753325"/>
              <a:gd name="connsiteX60" fmla="*/ 4834224 w 6443456"/>
              <a:gd name="connsiteY60" fmla="*/ 4231643 h 5753325"/>
              <a:gd name="connsiteX61" fmla="*/ 4812599 w 6443456"/>
              <a:gd name="connsiteY61" fmla="*/ 4249449 h 5753325"/>
              <a:gd name="connsiteX62" fmla="*/ 4789188 w 6443456"/>
              <a:gd name="connsiteY62" fmla="*/ 4256678 h 5753325"/>
              <a:gd name="connsiteX63" fmla="*/ 4779554 w 6443456"/>
              <a:gd name="connsiteY63" fmla="*/ 4251313 h 5753325"/>
              <a:gd name="connsiteX64" fmla="*/ 4766885 w 6443456"/>
              <a:gd name="connsiteY64" fmla="*/ 4259812 h 5753325"/>
              <a:gd name="connsiteX65" fmla="*/ 4762510 w 6443456"/>
              <a:gd name="connsiteY65" fmla="*/ 4260383 h 5753325"/>
              <a:gd name="connsiteX66" fmla="*/ 4738416 w 6443456"/>
              <a:gd name="connsiteY66" fmla="*/ 4265355 h 5753325"/>
              <a:gd name="connsiteX67" fmla="*/ 4712007 w 6443456"/>
              <a:gd name="connsiteY67" fmla="*/ 4317892 h 5753325"/>
              <a:gd name="connsiteX68" fmla="*/ 4658930 w 6443456"/>
              <a:gd name="connsiteY68" fmla="*/ 4348041 h 5753325"/>
              <a:gd name="connsiteX69" fmla="*/ 4443526 w 6443456"/>
              <a:gd name="connsiteY69" fmla="*/ 4507851 h 5753325"/>
              <a:gd name="connsiteX70" fmla="*/ 4289766 w 6443456"/>
              <a:gd name="connsiteY70" fmla="*/ 4711450 h 5753325"/>
              <a:gd name="connsiteX71" fmla="*/ 4150870 w 6443456"/>
              <a:gd name="connsiteY71" fmla="*/ 4818480 h 5753325"/>
              <a:gd name="connsiteX72" fmla="*/ 4006639 w 6443456"/>
              <a:gd name="connsiteY72" fmla="*/ 4933815 h 5753325"/>
              <a:gd name="connsiteX73" fmla="*/ 3298210 w 6443456"/>
              <a:gd name="connsiteY73" fmla="*/ 5070790 h 5753325"/>
              <a:gd name="connsiteX74" fmla="*/ 2947678 w 6443456"/>
              <a:gd name="connsiteY74" fmla="*/ 5117869 h 5753325"/>
              <a:gd name="connsiteX75" fmla="*/ 2822169 w 6443456"/>
              <a:gd name="connsiteY75" fmla="*/ 5129396 h 5753325"/>
              <a:gd name="connsiteX76" fmla="*/ 2538773 w 6443456"/>
              <a:gd name="connsiteY76" fmla="*/ 5313397 h 5753325"/>
              <a:gd name="connsiteX77" fmla="*/ 2014500 w 6443456"/>
              <a:gd name="connsiteY77" fmla="*/ 5519744 h 5753325"/>
              <a:gd name="connsiteX78" fmla="*/ 1934391 w 6443456"/>
              <a:gd name="connsiteY78" fmla="*/ 5591335 h 5753325"/>
              <a:gd name="connsiteX79" fmla="*/ 1892550 w 6443456"/>
              <a:gd name="connsiteY79" fmla="*/ 5649708 h 5753325"/>
              <a:gd name="connsiteX80" fmla="*/ 1854769 w 6443456"/>
              <a:gd name="connsiteY80" fmla="*/ 5647691 h 5753325"/>
              <a:gd name="connsiteX81" fmla="*/ 1809461 w 6443456"/>
              <a:gd name="connsiteY81" fmla="*/ 5648628 h 5753325"/>
              <a:gd name="connsiteX82" fmla="*/ 1745150 w 6443456"/>
              <a:gd name="connsiteY82" fmla="*/ 5693879 h 5753325"/>
              <a:gd name="connsiteX83" fmla="*/ 1713375 w 6443456"/>
              <a:gd name="connsiteY83" fmla="*/ 5684672 h 5753325"/>
              <a:gd name="connsiteX84" fmla="*/ 1707808 w 6443456"/>
              <a:gd name="connsiteY84" fmla="*/ 5682611 h 5753325"/>
              <a:gd name="connsiteX85" fmla="*/ 1679313 w 6443456"/>
              <a:gd name="connsiteY85" fmla="*/ 5672360 h 5753325"/>
              <a:gd name="connsiteX86" fmla="*/ 1646933 w 6443456"/>
              <a:gd name="connsiteY86" fmla="*/ 5666227 h 5753325"/>
              <a:gd name="connsiteX87" fmla="*/ 1610055 w 6443456"/>
              <a:gd name="connsiteY87" fmla="*/ 5673643 h 5753325"/>
              <a:gd name="connsiteX88" fmla="*/ 1437641 w 6443456"/>
              <a:gd name="connsiteY88" fmla="*/ 5723266 h 5753325"/>
              <a:gd name="connsiteX89" fmla="*/ 1332869 w 6443456"/>
              <a:gd name="connsiteY89" fmla="*/ 5744752 h 5753325"/>
              <a:gd name="connsiteX90" fmla="*/ 1290525 w 6443456"/>
              <a:gd name="connsiteY90" fmla="*/ 5740036 h 5753325"/>
              <a:gd name="connsiteX91" fmla="*/ 1233107 w 6443456"/>
              <a:gd name="connsiteY91" fmla="*/ 5742106 h 5753325"/>
              <a:gd name="connsiteX92" fmla="*/ 1214532 w 6443456"/>
              <a:gd name="connsiteY92" fmla="*/ 5753325 h 5753325"/>
              <a:gd name="connsiteX93" fmla="*/ 1199955 w 6443456"/>
              <a:gd name="connsiteY93" fmla="*/ 5744831 h 5753325"/>
              <a:gd name="connsiteX94" fmla="*/ 1162337 w 6443456"/>
              <a:gd name="connsiteY94" fmla="*/ 5738048 h 5753325"/>
              <a:gd name="connsiteX95" fmla="*/ 1053457 w 6443456"/>
              <a:gd name="connsiteY95" fmla="*/ 5688676 h 5753325"/>
              <a:gd name="connsiteX96" fmla="*/ 1025798 w 6443456"/>
              <a:gd name="connsiteY96" fmla="*/ 5673166 h 5753325"/>
              <a:gd name="connsiteX97" fmla="*/ 947900 w 6443456"/>
              <a:gd name="connsiteY97" fmla="*/ 5657848 h 5753325"/>
              <a:gd name="connsiteX98" fmla="*/ 815627 w 6443456"/>
              <a:gd name="connsiteY98" fmla="*/ 5642557 h 5753325"/>
              <a:gd name="connsiteX99" fmla="*/ 788251 w 6443456"/>
              <a:gd name="connsiteY99" fmla="*/ 5637065 h 5753325"/>
              <a:gd name="connsiteX100" fmla="*/ 767822 w 6443456"/>
              <a:gd name="connsiteY100" fmla="*/ 5623450 h 5753325"/>
              <a:gd name="connsiteX101" fmla="*/ 765791 w 6443456"/>
              <a:gd name="connsiteY101" fmla="*/ 5612539 h 5753325"/>
              <a:gd name="connsiteX102" fmla="*/ 751230 w 6443456"/>
              <a:gd name="connsiteY102" fmla="*/ 5608092 h 5753325"/>
              <a:gd name="connsiteX103" fmla="*/ 748008 w 6443456"/>
              <a:gd name="connsiteY103" fmla="*/ 5605052 h 5753325"/>
              <a:gd name="connsiteX104" fmla="*/ 728871 w 6443456"/>
              <a:gd name="connsiteY104" fmla="*/ 5589469 h 5753325"/>
              <a:gd name="connsiteX105" fmla="*/ 671898 w 6443456"/>
              <a:gd name="connsiteY105" fmla="*/ 5602363 h 5753325"/>
              <a:gd name="connsiteX106" fmla="*/ 615065 w 6443456"/>
              <a:gd name="connsiteY106" fmla="*/ 5580257 h 5753325"/>
              <a:gd name="connsiteX107" fmla="*/ 355785 w 6443456"/>
              <a:gd name="connsiteY107" fmla="*/ 5514383 h 5753325"/>
              <a:gd name="connsiteX108" fmla="*/ 102269 w 6443456"/>
              <a:gd name="connsiteY108" fmla="*/ 5524347 h 5753325"/>
              <a:gd name="connsiteX109" fmla="*/ 13160 w 6443456"/>
              <a:gd name="connsiteY109" fmla="*/ 5514159 h 5753325"/>
              <a:gd name="connsiteX110" fmla="*/ 0 w 6443456"/>
              <a:gd name="connsiteY110" fmla="*/ 5511735 h 5753325"/>
              <a:gd name="connsiteX111" fmla="*/ 0 w 6443456"/>
              <a:gd name="connsiteY111" fmla="*/ 0 h 57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443456" h="5753325">
                <a:moveTo>
                  <a:pt x="0" y="0"/>
                </a:moveTo>
                <a:lnTo>
                  <a:pt x="6438980" y="0"/>
                </a:lnTo>
                <a:cubicBezTo>
                  <a:pt x="6439002" y="49"/>
                  <a:pt x="6439025" y="98"/>
                  <a:pt x="6439047" y="147"/>
                </a:cubicBezTo>
                <a:lnTo>
                  <a:pt x="6443456" y="130105"/>
                </a:lnTo>
                <a:cubicBezTo>
                  <a:pt x="6430828" y="154008"/>
                  <a:pt x="6411458" y="168030"/>
                  <a:pt x="6422751" y="174163"/>
                </a:cubicBezTo>
                <a:cubicBezTo>
                  <a:pt x="6418487" y="214830"/>
                  <a:pt x="6390727" y="235497"/>
                  <a:pt x="6396598" y="274847"/>
                </a:cubicBezTo>
                <a:cubicBezTo>
                  <a:pt x="6403386" y="335822"/>
                  <a:pt x="6333127" y="414969"/>
                  <a:pt x="6337615" y="471794"/>
                </a:cubicBezTo>
                <a:cubicBezTo>
                  <a:pt x="6324407" y="534783"/>
                  <a:pt x="6296331" y="556933"/>
                  <a:pt x="6304423" y="582623"/>
                </a:cubicBezTo>
                <a:cubicBezTo>
                  <a:pt x="6293676" y="611941"/>
                  <a:pt x="6296956" y="631352"/>
                  <a:pt x="6303977" y="664291"/>
                </a:cubicBezTo>
                <a:cubicBezTo>
                  <a:pt x="6302444" y="677879"/>
                  <a:pt x="6301462" y="685268"/>
                  <a:pt x="6299372" y="697330"/>
                </a:cubicBezTo>
                <a:cubicBezTo>
                  <a:pt x="6314387" y="714913"/>
                  <a:pt x="6313827" y="721408"/>
                  <a:pt x="6309888" y="754001"/>
                </a:cubicBezTo>
                <a:cubicBezTo>
                  <a:pt x="6306930" y="769492"/>
                  <a:pt x="6343751" y="814234"/>
                  <a:pt x="6339879" y="811136"/>
                </a:cubicBezTo>
                <a:lnTo>
                  <a:pt x="6330065" y="893399"/>
                </a:lnTo>
                <a:cubicBezTo>
                  <a:pt x="6341065" y="929331"/>
                  <a:pt x="6340586" y="969703"/>
                  <a:pt x="6328618" y="1009766"/>
                </a:cubicBezTo>
                <a:cubicBezTo>
                  <a:pt x="6286987" y="1110847"/>
                  <a:pt x="6336677" y="1067927"/>
                  <a:pt x="6320797" y="1146964"/>
                </a:cubicBezTo>
                <a:cubicBezTo>
                  <a:pt x="6308238" y="1199586"/>
                  <a:pt x="6355190" y="1221191"/>
                  <a:pt x="6334400" y="1280757"/>
                </a:cubicBezTo>
                <a:lnTo>
                  <a:pt x="6356023" y="1356227"/>
                </a:lnTo>
                <a:cubicBezTo>
                  <a:pt x="6356068" y="1358140"/>
                  <a:pt x="6356112" y="1360054"/>
                  <a:pt x="6356157" y="1361967"/>
                </a:cubicBezTo>
                <a:cubicBezTo>
                  <a:pt x="6355533" y="1373512"/>
                  <a:pt x="6353847" y="1384370"/>
                  <a:pt x="6350613" y="1393569"/>
                </a:cubicBezTo>
                <a:cubicBezTo>
                  <a:pt x="6364468" y="1383914"/>
                  <a:pt x="6345614" y="1435855"/>
                  <a:pt x="6357062" y="1444071"/>
                </a:cubicBezTo>
                <a:cubicBezTo>
                  <a:pt x="6366618" y="1448518"/>
                  <a:pt x="6363125" y="1465312"/>
                  <a:pt x="6364832" y="1478763"/>
                </a:cubicBezTo>
                <a:cubicBezTo>
                  <a:pt x="6367033" y="1481449"/>
                  <a:pt x="6368644" y="1487606"/>
                  <a:pt x="6369745" y="1495680"/>
                </a:cubicBezTo>
                <a:cubicBezTo>
                  <a:pt x="6370129" y="1501564"/>
                  <a:pt x="6370514" y="1507447"/>
                  <a:pt x="6370898" y="1513331"/>
                </a:cubicBezTo>
                <a:lnTo>
                  <a:pt x="6339773" y="1527414"/>
                </a:lnTo>
                <a:cubicBezTo>
                  <a:pt x="6334226" y="1566662"/>
                  <a:pt x="6321052" y="1604564"/>
                  <a:pt x="6321854" y="1635366"/>
                </a:cubicBezTo>
                <a:cubicBezTo>
                  <a:pt x="6320655" y="1701187"/>
                  <a:pt x="6292278" y="1721205"/>
                  <a:pt x="6299489" y="1784860"/>
                </a:cubicBezTo>
                <a:cubicBezTo>
                  <a:pt x="6294212" y="1831400"/>
                  <a:pt x="6277478" y="1829559"/>
                  <a:pt x="6267878" y="1858572"/>
                </a:cubicBezTo>
                <a:lnTo>
                  <a:pt x="6251146" y="1926167"/>
                </a:lnTo>
                <a:lnTo>
                  <a:pt x="6210686" y="2014834"/>
                </a:lnTo>
                <a:lnTo>
                  <a:pt x="6106652" y="2150572"/>
                </a:lnTo>
                <a:lnTo>
                  <a:pt x="6097813" y="2172208"/>
                </a:lnTo>
                <a:lnTo>
                  <a:pt x="6095990" y="2181185"/>
                </a:lnTo>
                <a:cubicBezTo>
                  <a:pt x="6094176" y="2187056"/>
                  <a:pt x="6092249" y="2190556"/>
                  <a:pt x="6090126" y="2192533"/>
                </a:cubicBezTo>
                <a:lnTo>
                  <a:pt x="6089503" y="2192543"/>
                </a:lnTo>
                <a:lnTo>
                  <a:pt x="6084946" y="2203694"/>
                </a:lnTo>
                <a:cubicBezTo>
                  <a:pt x="6068006" y="2222414"/>
                  <a:pt x="6006445" y="2274546"/>
                  <a:pt x="5987861" y="2304868"/>
                </a:cubicBezTo>
                <a:lnTo>
                  <a:pt x="5973439" y="2385635"/>
                </a:lnTo>
                <a:lnTo>
                  <a:pt x="5916727" y="2458777"/>
                </a:lnTo>
                <a:cubicBezTo>
                  <a:pt x="5897241" y="2491718"/>
                  <a:pt x="5869630" y="2534165"/>
                  <a:pt x="5856524" y="2583281"/>
                </a:cubicBezTo>
                <a:cubicBezTo>
                  <a:pt x="5857506" y="2592319"/>
                  <a:pt x="5833326" y="2744711"/>
                  <a:pt x="5838091" y="2753474"/>
                </a:cubicBezTo>
                <a:cubicBezTo>
                  <a:pt x="5785248" y="2871502"/>
                  <a:pt x="5778642" y="2803565"/>
                  <a:pt x="5744296" y="2893276"/>
                </a:cubicBezTo>
                <a:cubicBezTo>
                  <a:pt x="5695297" y="2988328"/>
                  <a:pt x="5724634" y="2958553"/>
                  <a:pt x="5682522" y="3044368"/>
                </a:cubicBezTo>
                <a:cubicBezTo>
                  <a:pt x="5632185" y="3125072"/>
                  <a:pt x="5597317" y="3217236"/>
                  <a:pt x="5557886" y="3304853"/>
                </a:cubicBezTo>
                <a:cubicBezTo>
                  <a:pt x="5482395" y="3325072"/>
                  <a:pt x="5519234" y="3371478"/>
                  <a:pt x="5483942" y="3416604"/>
                </a:cubicBezTo>
                <a:cubicBezTo>
                  <a:pt x="5462927" y="3437263"/>
                  <a:pt x="5484515" y="3475608"/>
                  <a:pt x="5461007" y="3503742"/>
                </a:cubicBezTo>
                <a:cubicBezTo>
                  <a:pt x="5452964" y="3510933"/>
                  <a:pt x="5447709" y="3554203"/>
                  <a:pt x="5437889" y="3559927"/>
                </a:cubicBezTo>
                <a:lnTo>
                  <a:pt x="5432770" y="3562948"/>
                </a:lnTo>
                <a:lnTo>
                  <a:pt x="5406795" y="3578594"/>
                </a:lnTo>
                <a:lnTo>
                  <a:pt x="5381495" y="3599883"/>
                </a:lnTo>
                <a:cubicBezTo>
                  <a:pt x="5373777" y="3608845"/>
                  <a:pt x="5367528" y="3619642"/>
                  <a:pt x="5363689" y="3633299"/>
                </a:cubicBezTo>
                <a:cubicBezTo>
                  <a:pt x="5370837" y="3689178"/>
                  <a:pt x="5280250" y="3728687"/>
                  <a:pt x="5291870" y="3799039"/>
                </a:cubicBezTo>
                <a:cubicBezTo>
                  <a:pt x="5291660" y="3823262"/>
                  <a:pt x="5263601" y="3888134"/>
                  <a:pt x="5241600" y="3894238"/>
                </a:cubicBezTo>
                <a:cubicBezTo>
                  <a:pt x="5232312" y="3906493"/>
                  <a:pt x="5231731" y="3924583"/>
                  <a:pt x="5211041" y="3924184"/>
                </a:cubicBezTo>
                <a:cubicBezTo>
                  <a:pt x="5184976" y="3926521"/>
                  <a:pt x="5198956" y="3986438"/>
                  <a:pt x="5176073" y="3970179"/>
                </a:cubicBezTo>
                <a:lnTo>
                  <a:pt x="5172826" y="3991773"/>
                </a:lnTo>
                <a:lnTo>
                  <a:pt x="5157053" y="3997708"/>
                </a:lnTo>
                <a:cubicBezTo>
                  <a:pt x="5140589" y="4003541"/>
                  <a:pt x="5128715" y="4008828"/>
                  <a:pt x="5127922" y="4022660"/>
                </a:cubicBezTo>
                <a:cubicBezTo>
                  <a:pt x="5105225" y="4035701"/>
                  <a:pt x="5043623" y="4065128"/>
                  <a:pt x="5020872" y="4075951"/>
                </a:cubicBezTo>
                <a:cubicBezTo>
                  <a:pt x="5006705" y="4069570"/>
                  <a:pt x="5001251" y="4081880"/>
                  <a:pt x="4991410" y="4087598"/>
                </a:cubicBezTo>
                <a:cubicBezTo>
                  <a:pt x="4974522" y="4085320"/>
                  <a:pt x="4937025" y="4121806"/>
                  <a:pt x="4930112" y="4138459"/>
                </a:cubicBezTo>
                <a:cubicBezTo>
                  <a:pt x="4918473" y="4190437"/>
                  <a:pt x="4844909" y="4190974"/>
                  <a:pt x="4834224" y="4231643"/>
                </a:cubicBezTo>
                <a:cubicBezTo>
                  <a:pt x="4827758" y="4239937"/>
                  <a:pt x="4820427" y="4245543"/>
                  <a:pt x="4812599" y="4249449"/>
                </a:cubicBezTo>
                <a:lnTo>
                  <a:pt x="4789188" y="4256678"/>
                </a:lnTo>
                <a:lnTo>
                  <a:pt x="4779554" y="4251313"/>
                </a:lnTo>
                <a:lnTo>
                  <a:pt x="4766885" y="4259812"/>
                </a:lnTo>
                <a:lnTo>
                  <a:pt x="4762510" y="4260383"/>
                </a:lnTo>
                <a:cubicBezTo>
                  <a:pt x="4754131" y="4261437"/>
                  <a:pt x="4745977" y="4262766"/>
                  <a:pt x="4738416" y="4265355"/>
                </a:cubicBezTo>
                <a:cubicBezTo>
                  <a:pt x="4764694" y="4302719"/>
                  <a:pt x="4678447" y="4293536"/>
                  <a:pt x="4712007" y="4317892"/>
                </a:cubicBezTo>
                <a:cubicBezTo>
                  <a:pt x="4675039" y="4338619"/>
                  <a:pt x="4716682" y="4356361"/>
                  <a:pt x="4658930" y="4348041"/>
                </a:cubicBezTo>
                <a:cubicBezTo>
                  <a:pt x="4614182" y="4379702"/>
                  <a:pt x="4505053" y="4447283"/>
                  <a:pt x="4443526" y="4507851"/>
                </a:cubicBezTo>
                <a:cubicBezTo>
                  <a:pt x="4410144" y="4540439"/>
                  <a:pt x="4338540" y="4659677"/>
                  <a:pt x="4289766" y="4711450"/>
                </a:cubicBezTo>
                <a:cubicBezTo>
                  <a:pt x="4238344" y="4747694"/>
                  <a:pt x="4215457" y="4807131"/>
                  <a:pt x="4150870" y="4818480"/>
                </a:cubicBezTo>
                <a:cubicBezTo>
                  <a:pt x="4103683" y="4855538"/>
                  <a:pt x="4148748" y="4891762"/>
                  <a:pt x="4006639" y="4933815"/>
                </a:cubicBezTo>
                <a:cubicBezTo>
                  <a:pt x="3736045" y="4990755"/>
                  <a:pt x="3474704" y="5040115"/>
                  <a:pt x="3298210" y="5070790"/>
                </a:cubicBezTo>
                <a:cubicBezTo>
                  <a:pt x="3121717" y="5101466"/>
                  <a:pt x="3041810" y="5115566"/>
                  <a:pt x="2947678" y="5117869"/>
                </a:cubicBezTo>
                <a:cubicBezTo>
                  <a:pt x="2853544" y="5120174"/>
                  <a:pt x="2858560" y="5135060"/>
                  <a:pt x="2822169" y="5129396"/>
                </a:cubicBezTo>
                <a:lnTo>
                  <a:pt x="2538773" y="5313397"/>
                </a:lnTo>
                <a:cubicBezTo>
                  <a:pt x="2405817" y="5334661"/>
                  <a:pt x="2144167" y="5431620"/>
                  <a:pt x="2014500" y="5519744"/>
                </a:cubicBezTo>
                <a:cubicBezTo>
                  <a:pt x="1982084" y="5541774"/>
                  <a:pt x="1956346" y="5565847"/>
                  <a:pt x="1934391" y="5591335"/>
                </a:cubicBezTo>
                <a:lnTo>
                  <a:pt x="1892550" y="5649708"/>
                </a:lnTo>
                <a:lnTo>
                  <a:pt x="1854769" y="5647691"/>
                </a:lnTo>
                <a:cubicBezTo>
                  <a:pt x="1838936" y="5647705"/>
                  <a:pt x="1823701" y="5648312"/>
                  <a:pt x="1809461" y="5648628"/>
                </a:cubicBezTo>
                <a:cubicBezTo>
                  <a:pt x="1834147" y="5698228"/>
                  <a:pt x="1737274" y="5633540"/>
                  <a:pt x="1745150" y="5693879"/>
                </a:cubicBezTo>
                <a:cubicBezTo>
                  <a:pt x="1734532" y="5692199"/>
                  <a:pt x="1724002" y="5688669"/>
                  <a:pt x="1713375" y="5684672"/>
                </a:cubicBezTo>
                <a:lnTo>
                  <a:pt x="1707808" y="5682611"/>
                </a:lnTo>
                <a:lnTo>
                  <a:pt x="1679313" y="5672360"/>
                </a:lnTo>
                <a:lnTo>
                  <a:pt x="1646933" y="5666227"/>
                </a:lnTo>
                <a:cubicBezTo>
                  <a:pt x="1635170" y="5665926"/>
                  <a:pt x="1622939" y="5667937"/>
                  <a:pt x="1610055" y="5673643"/>
                </a:cubicBezTo>
                <a:cubicBezTo>
                  <a:pt x="1571890" y="5714775"/>
                  <a:pt x="1484024" y="5669440"/>
                  <a:pt x="1437641" y="5723266"/>
                </a:cubicBezTo>
                <a:cubicBezTo>
                  <a:pt x="1418992" y="5738521"/>
                  <a:pt x="1351540" y="5757985"/>
                  <a:pt x="1332869" y="5744752"/>
                </a:cubicBezTo>
                <a:cubicBezTo>
                  <a:pt x="1317589" y="5745326"/>
                  <a:pt x="1303391" y="5756388"/>
                  <a:pt x="1290525" y="5740036"/>
                </a:cubicBezTo>
                <a:cubicBezTo>
                  <a:pt x="1272146" y="5721242"/>
                  <a:pt x="1235243" y="5770261"/>
                  <a:pt x="1233107" y="5742106"/>
                </a:cubicBezTo>
                <a:lnTo>
                  <a:pt x="1214532" y="5753325"/>
                </a:lnTo>
                <a:lnTo>
                  <a:pt x="1199955" y="5744831"/>
                </a:lnTo>
                <a:cubicBezTo>
                  <a:pt x="1185016" y="5735734"/>
                  <a:pt x="1173414" y="5729861"/>
                  <a:pt x="1162337" y="5738048"/>
                </a:cubicBezTo>
                <a:cubicBezTo>
                  <a:pt x="1137920" y="5728689"/>
                  <a:pt x="1076212" y="5699490"/>
                  <a:pt x="1053457" y="5688676"/>
                </a:cubicBezTo>
                <a:cubicBezTo>
                  <a:pt x="1049315" y="5673592"/>
                  <a:pt x="1036434" y="5677184"/>
                  <a:pt x="1025798" y="5673166"/>
                </a:cubicBezTo>
                <a:cubicBezTo>
                  <a:pt x="1016787" y="5658576"/>
                  <a:pt x="965030" y="5652626"/>
                  <a:pt x="947900" y="5657848"/>
                </a:cubicBezTo>
                <a:cubicBezTo>
                  <a:pt x="900757" y="5681878"/>
                  <a:pt x="853518" y="5624981"/>
                  <a:pt x="815627" y="5642557"/>
                </a:cubicBezTo>
                <a:cubicBezTo>
                  <a:pt x="805172" y="5642805"/>
                  <a:pt x="796221" y="5640669"/>
                  <a:pt x="788251" y="5637065"/>
                </a:cubicBezTo>
                <a:lnTo>
                  <a:pt x="767822" y="5623450"/>
                </a:lnTo>
                <a:lnTo>
                  <a:pt x="765791" y="5612539"/>
                </a:lnTo>
                <a:lnTo>
                  <a:pt x="751230" y="5608092"/>
                </a:lnTo>
                <a:lnTo>
                  <a:pt x="748008" y="5605052"/>
                </a:lnTo>
                <a:cubicBezTo>
                  <a:pt x="741868" y="5599203"/>
                  <a:pt x="735661" y="5593704"/>
                  <a:pt x="728871" y="5589469"/>
                </a:cubicBezTo>
                <a:cubicBezTo>
                  <a:pt x="717035" y="5633700"/>
                  <a:pt x="669153" y="5560747"/>
                  <a:pt x="671898" y="5602363"/>
                </a:cubicBezTo>
                <a:cubicBezTo>
                  <a:pt x="632522" y="5586794"/>
                  <a:pt x="645467" y="5630489"/>
                  <a:pt x="615065" y="5580257"/>
                </a:cubicBezTo>
                <a:cubicBezTo>
                  <a:pt x="562379" y="5565593"/>
                  <a:pt x="441250" y="5523701"/>
                  <a:pt x="355785" y="5514383"/>
                </a:cubicBezTo>
                <a:cubicBezTo>
                  <a:pt x="309622" y="5509152"/>
                  <a:pt x="172894" y="5529342"/>
                  <a:pt x="102269" y="5524347"/>
                </a:cubicBezTo>
                <a:cubicBezTo>
                  <a:pt x="72050" y="5515878"/>
                  <a:pt x="41939" y="5516649"/>
                  <a:pt x="13160" y="5514159"/>
                </a:cubicBezTo>
                <a:lnTo>
                  <a:pt x="0" y="551173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64573E-2833-618D-AA1E-258948C88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8891"/>
            <a:ext cx="4259731" cy="1985085"/>
          </a:xfrm>
        </p:spPr>
        <p:txBody>
          <a:bodyPr anchor="b">
            <a:normAutofit/>
          </a:bodyPr>
          <a:lstStyle/>
          <a:p>
            <a:pPr algn="ctr"/>
            <a:r>
              <a:rPr lang="fr-FR" b="1" dirty="0"/>
              <a:t>Mise en situation</a:t>
            </a:r>
            <a:br>
              <a:rPr lang="fr-FR" b="1" dirty="0"/>
            </a:br>
            <a:endParaRPr lang="en-C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664" y="3440576"/>
            <a:ext cx="4114800" cy="267505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 descr="Paint tubes rainbow">
            <a:extLst>
              <a:ext uri="{FF2B5EF4-FFF2-40B4-BE49-F238E27FC236}">
                <a16:creationId xmlns:a16="http://schemas.microsoft.com/office/drawing/2014/main" id="{C879C0AE-183A-066A-3BF6-4778C4A6A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9" r="-2" b="-2"/>
          <a:stretch>
            <a:fillRect/>
          </a:stretch>
        </p:blipFill>
        <p:spPr>
          <a:xfrm>
            <a:off x="1049617" y="3555468"/>
            <a:ext cx="3836894" cy="2450885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001928A5-13A8-4372-8A77-BCAAE555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4189" y="5904203"/>
            <a:ext cx="1201506" cy="36512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FC0FD-7D84-5719-EAAB-40338F3CC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884" y="1170878"/>
            <a:ext cx="6459646" cy="5452945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b="1" dirty="0"/>
              <a:t>B. Mini-lecture guidée (profil de l’artiste)</a:t>
            </a:r>
            <a:endParaRPr lang="fr-FR" sz="2400" b="1" dirty="0">
              <a:effectLst/>
            </a:endParaRPr>
          </a:p>
          <a:p>
            <a:pPr marL="0" indent="0">
              <a:buNone/>
            </a:pPr>
            <a:r>
              <a:rPr lang="fr-FR" sz="2400" dirty="0"/>
              <a:t>L’enseignant lit un court texte adapté :</a:t>
            </a:r>
            <a:endParaRPr lang="fr-FR" sz="2400" b="0" dirty="0">
              <a:effectLst/>
            </a:endParaRPr>
          </a:p>
          <a:p>
            <a:pPr fontAlgn="base"/>
            <a:r>
              <a:rPr lang="fr-FR" sz="2400" dirty="0" err="1"/>
              <a:t>Morrisseau</a:t>
            </a:r>
            <a:r>
              <a:rPr lang="fr-FR" sz="2400" dirty="0"/>
              <a:t> est un artiste </a:t>
            </a:r>
            <a:r>
              <a:rPr lang="fr-FR" sz="2400" dirty="0" err="1"/>
              <a:t>anishinaabe</a:t>
            </a:r>
            <a:r>
              <a:rPr lang="fr-FR" sz="2400" dirty="0"/>
              <a:t>.</a:t>
            </a:r>
          </a:p>
          <a:p>
            <a:pPr fontAlgn="base"/>
            <a:r>
              <a:rPr lang="fr-FR" sz="2400" dirty="0"/>
              <a:t>Il est le fondateur du style </a:t>
            </a:r>
            <a:r>
              <a:rPr lang="fr-FR" sz="2400" b="1" dirty="0"/>
              <a:t>Woodland</a:t>
            </a:r>
            <a:r>
              <a:rPr lang="fr-FR" sz="2400" dirty="0"/>
              <a:t>.</a:t>
            </a:r>
          </a:p>
          <a:p>
            <a:pPr fontAlgn="base"/>
            <a:r>
              <a:rPr lang="fr-FR" sz="2400" dirty="0"/>
              <a:t>Ses œuvres représentent la spiritualité, les animaux, les liens entre humains et nature.</a:t>
            </a:r>
          </a:p>
          <a:p>
            <a:pPr fontAlgn="base"/>
            <a:endParaRPr lang="fr-FR" sz="2400" dirty="0"/>
          </a:p>
          <a:p>
            <a:pPr marL="0" indent="0" fontAlgn="base">
              <a:buNone/>
            </a:pPr>
            <a:r>
              <a:rPr lang="fr-FR" sz="2400" dirty="0"/>
              <a:t>Sites </a:t>
            </a:r>
            <a:r>
              <a:rPr lang="fr-CA" sz="2400" dirty="0"/>
              <a:t>à consulter:</a:t>
            </a:r>
            <a:endParaRPr lang="fr-FR" sz="2400" dirty="0"/>
          </a:p>
          <a:p>
            <a:r>
              <a:rPr lang="fr-FR" sz="2400" b="1" dirty="0"/>
              <a:t>https://ici.radio-canada.ca (chercher </a:t>
            </a:r>
            <a:r>
              <a:rPr lang="fr-FR" sz="2400" b="1" i="1" dirty="0" err="1"/>
              <a:t>Norval</a:t>
            </a:r>
            <a:r>
              <a:rPr lang="fr-FR" sz="2400" b="1" i="1" dirty="0"/>
              <a:t> </a:t>
            </a:r>
            <a:r>
              <a:rPr lang="fr-FR" sz="2400" b="1" i="1" dirty="0" err="1"/>
              <a:t>Morrisseau</a:t>
            </a:r>
            <a:r>
              <a:rPr lang="fr-FR" sz="2400" b="1" dirty="0"/>
              <a:t>)</a:t>
            </a:r>
          </a:p>
          <a:p>
            <a:r>
              <a:rPr lang="fr-FR" sz="2400" b="1" dirty="0"/>
              <a:t>https://www.aci-iac.ca/fr (chercher </a:t>
            </a:r>
            <a:r>
              <a:rPr lang="fr-FR" sz="2400" b="1" i="1" dirty="0" err="1"/>
              <a:t>Norval</a:t>
            </a:r>
            <a:r>
              <a:rPr lang="fr-FR" sz="2400" b="1" i="1" dirty="0"/>
              <a:t> </a:t>
            </a:r>
            <a:r>
              <a:rPr lang="fr-FR" sz="2400" b="1" i="1" dirty="0" err="1"/>
              <a:t>Morrisseau</a:t>
            </a:r>
            <a:r>
              <a:rPr lang="fr-FR" sz="2400" b="1" dirty="0"/>
              <a:t>)</a:t>
            </a:r>
            <a:endParaRPr lang="fr-FR" sz="2400" b="0" dirty="0">
              <a:effectLst/>
            </a:endParaRPr>
          </a:p>
          <a:p>
            <a:endParaRPr lang="fr-FR" sz="2400" b="0" dirty="0">
              <a:effectLst/>
            </a:endParaRPr>
          </a:p>
          <a:p>
            <a:pPr marL="0" indent="0">
              <a:buNone/>
            </a:pPr>
            <a:br>
              <a:rPr lang="fr-FR" sz="2000" dirty="0"/>
            </a:br>
            <a:endParaRPr lang="fr-FR" sz="2000" dirty="0"/>
          </a:p>
          <a:p>
            <a:endParaRPr lang="en-CA" sz="1700" dirty="0"/>
          </a:p>
        </p:txBody>
      </p:sp>
    </p:spTree>
    <p:extLst>
      <p:ext uri="{BB962C8B-B14F-4D97-AF65-F5344CB8AC3E}">
        <p14:creationId xmlns:p14="http://schemas.microsoft.com/office/powerpoint/2010/main" val="4066569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831B4F-A042-307B-1CD6-D0AB77EF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fr-CA" sz="4800"/>
              <a:t>Mise en situation</a:t>
            </a:r>
            <a:endParaRPr lang="en-CA" sz="480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454C8022-86B3-C79D-26CE-FDE896B55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472515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398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F2A227-1702-EB46-F5F1-A366ABBB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en-CA" sz="2800" b="1"/>
              <a:t>Action </a:t>
            </a:r>
            <a:endParaRPr lang="en-CA" sz="2800"/>
          </a:p>
        </p:txBody>
      </p:sp>
      <p:pic>
        <p:nvPicPr>
          <p:cNvPr id="5" name="Picture 4" descr="Painter mixing color on palette">
            <a:extLst>
              <a:ext uri="{FF2B5EF4-FFF2-40B4-BE49-F238E27FC236}">
                <a16:creationId xmlns:a16="http://schemas.microsoft.com/office/drawing/2014/main" id="{1C12F057-234E-7AD4-A365-B5892C47B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EB967-6CE7-6D77-75F6-C701E0565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093" y="444464"/>
            <a:ext cx="7296991" cy="621281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r-FR" sz="1600" b="1" i="1" dirty="0"/>
              <a:t>Objectif : analyser le style de </a:t>
            </a:r>
            <a:r>
              <a:rPr lang="fr-FR" sz="1600" b="1" i="1" dirty="0" err="1"/>
              <a:t>Morrisseau</a:t>
            </a:r>
            <a:r>
              <a:rPr lang="fr-FR" sz="1600" b="1" i="1" dirty="0"/>
              <a:t> et créer une œuvre inspirée de ses techniques.</a:t>
            </a:r>
          </a:p>
          <a:p>
            <a:pPr marL="0" indent="0">
              <a:buNone/>
            </a:pPr>
            <a:r>
              <a:rPr lang="fr-FR" sz="1600" b="1" dirty="0">
                <a:effectLst/>
                <a:hlinkClick r:id="rId3"/>
              </a:rPr>
              <a:t>https://www.aci-iac.ca/fr/lessai/le-picasso-du-nord-par-carmen-robertson/</a:t>
            </a:r>
            <a:r>
              <a:rPr lang="fr-FR" sz="1600" b="1" dirty="0">
                <a:effectLst/>
              </a:rPr>
              <a:t> </a:t>
            </a:r>
          </a:p>
          <a:p>
            <a:pPr marL="0" indent="0">
              <a:buNone/>
            </a:pPr>
            <a:endParaRPr lang="fr-FR" sz="1600" b="1" dirty="0"/>
          </a:p>
          <a:p>
            <a:pPr marL="0" indent="0">
              <a:buNone/>
            </a:pPr>
            <a:r>
              <a:rPr lang="fr-FR" sz="1600" b="1" dirty="0"/>
              <a:t>A. Analyse du style Woodland</a:t>
            </a:r>
            <a:endParaRPr lang="fr-FR" sz="1600" b="1" dirty="0">
              <a:effectLst/>
            </a:endParaRPr>
          </a:p>
          <a:p>
            <a:pPr marL="0" indent="0">
              <a:buNone/>
            </a:pPr>
            <a:r>
              <a:rPr lang="fr-FR" sz="1600" dirty="0"/>
              <a:t>L’enseignant montre plusieurs œuvres et fait remarquer :</a:t>
            </a:r>
            <a:endParaRPr lang="fr-FR" sz="1600" b="0" dirty="0">
              <a:effectLst/>
            </a:endParaRPr>
          </a:p>
          <a:p>
            <a:pPr fontAlgn="base"/>
            <a:r>
              <a:rPr lang="fr-FR" sz="1600" dirty="0"/>
              <a:t>contours noirs épais</a:t>
            </a:r>
          </a:p>
          <a:p>
            <a:pPr fontAlgn="base"/>
            <a:r>
              <a:rPr lang="fr-FR" sz="1600" dirty="0"/>
              <a:t>couleurs vives et contrastées</a:t>
            </a:r>
          </a:p>
          <a:p>
            <a:pPr fontAlgn="base"/>
            <a:r>
              <a:rPr lang="fr-FR" sz="1600" dirty="0"/>
              <a:t>formes arrondies</a:t>
            </a:r>
          </a:p>
          <a:p>
            <a:pPr fontAlgn="base"/>
            <a:r>
              <a:rPr lang="fr-FR" sz="1600" dirty="0"/>
              <a:t>animaux symboliques (ours, tortue, poisson, oiseau)</a:t>
            </a:r>
          </a:p>
          <a:p>
            <a:pPr fontAlgn="base"/>
            <a:r>
              <a:rPr lang="fr-FR" sz="1600" dirty="0"/>
              <a:t>lignes d’énergie reliant les formes</a:t>
            </a:r>
          </a:p>
          <a:p>
            <a:pPr fontAlgn="base"/>
            <a:endParaRPr lang="fr-FR" sz="1600" dirty="0"/>
          </a:p>
          <a:p>
            <a:pPr marL="0" indent="0">
              <a:buNone/>
            </a:pPr>
            <a:r>
              <a:rPr lang="fr-FR" sz="1600" dirty="0"/>
              <a:t>Les élèves complètent une fiche :</a:t>
            </a:r>
            <a:endParaRPr lang="fr-FR" sz="1600" b="0" dirty="0">
              <a:effectLst/>
            </a:endParaRPr>
          </a:p>
          <a:p>
            <a:pPr fontAlgn="base"/>
            <a:r>
              <a:rPr lang="fr-FR" sz="1600" dirty="0"/>
              <a:t>« Je vois… »</a:t>
            </a:r>
          </a:p>
          <a:p>
            <a:pPr fontAlgn="base"/>
            <a:r>
              <a:rPr lang="fr-FR" sz="1600" dirty="0"/>
              <a:t>« Je pense que… »</a:t>
            </a:r>
          </a:p>
          <a:p>
            <a:pPr fontAlgn="base"/>
            <a:r>
              <a:rPr lang="fr-FR" sz="1600" dirty="0"/>
              <a:t>« Je me demande… »</a:t>
            </a:r>
          </a:p>
          <a:p>
            <a:pPr marL="0" indent="0">
              <a:buNone/>
            </a:pPr>
            <a:br>
              <a:rPr lang="fr-FR" sz="1600" dirty="0"/>
            </a:br>
            <a:endParaRPr lang="en-CA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34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F255613-AAE8-4321-9EBA-89253DD45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C5BB19-815C-224D-082E-ED782AE0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Action</a:t>
            </a:r>
            <a:endParaRPr lang="en-C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A3987B4-5CBA-4CB7-862B-56A9917A2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6774" y="0"/>
            <a:ext cx="1290924" cy="700685"/>
          </a:xfrm>
          <a:custGeom>
            <a:avLst/>
            <a:gdLst>
              <a:gd name="connsiteX0" fmla="*/ 0 w 1290924"/>
              <a:gd name="connsiteY0" fmla="*/ 0 h 700685"/>
              <a:gd name="connsiteX1" fmla="*/ 125445 w 1290924"/>
              <a:gd name="connsiteY1" fmla="*/ 0 h 700685"/>
              <a:gd name="connsiteX2" fmla="*/ 125445 w 1290924"/>
              <a:gd name="connsiteY2" fmla="*/ 529211 h 700685"/>
              <a:gd name="connsiteX3" fmla="*/ 1040371 w 1290924"/>
              <a:gd name="connsiteY3" fmla="*/ 0 h 700685"/>
              <a:gd name="connsiteX4" fmla="*/ 1290924 w 1290924"/>
              <a:gd name="connsiteY4" fmla="*/ 0 h 700685"/>
              <a:gd name="connsiteX5" fmla="*/ 94085 w 1290924"/>
              <a:gd name="connsiteY5" fmla="*/ 692290 h 700685"/>
              <a:gd name="connsiteX6" fmla="*/ 62724 w 1290924"/>
              <a:gd name="connsiteY6" fmla="*/ 700685 h 700685"/>
              <a:gd name="connsiteX7" fmla="*/ 0 w 1290924"/>
              <a:gd name="connsiteY7" fmla="*/ 637963 h 700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0924" h="700685">
                <a:moveTo>
                  <a:pt x="0" y="0"/>
                </a:moveTo>
                <a:lnTo>
                  <a:pt x="125445" y="0"/>
                </a:lnTo>
                <a:lnTo>
                  <a:pt x="125445" y="529211"/>
                </a:lnTo>
                <a:lnTo>
                  <a:pt x="1040371" y="0"/>
                </a:lnTo>
                <a:lnTo>
                  <a:pt x="1290924" y="0"/>
                </a:lnTo>
                <a:lnTo>
                  <a:pt x="94085" y="692290"/>
                </a:lnTo>
                <a:cubicBezTo>
                  <a:pt x="84551" y="697800"/>
                  <a:pt x="73733" y="700695"/>
                  <a:pt x="62724" y="700685"/>
                </a:cubicBezTo>
                <a:cubicBezTo>
                  <a:pt x="28082" y="700685"/>
                  <a:pt x="0" y="672604"/>
                  <a:pt x="0" y="63796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0770" y="-702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1220F-922A-6278-B4AF-89EBB43C5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020" y="1806498"/>
            <a:ext cx="5910542" cy="43704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/>
              <a:t>B. Choix du sujet</a:t>
            </a:r>
          </a:p>
          <a:p>
            <a:pPr marL="0" indent="0">
              <a:buNone/>
            </a:pPr>
            <a:r>
              <a:rPr lang="fr-FR" sz="2000" b="1" dirty="0"/>
              <a:t>Les prochaines diapositives comprennent les directives à partager avec les élèves pour effectuer la </a:t>
            </a:r>
            <a:r>
              <a:rPr lang="fr-CA" sz="2000" b="1" dirty="0"/>
              <a:t>tâche essentielle de cette leçon: </a:t>
            </a:r>
            <a:r>
              <a:rPr lang="fr-FR" sz="2000" dirty="0"/>
              <a:t>créer une œuvre inspirée d’un style artistique culturel</a:t>
            </a:r>
            <a:endParaRPr lang="fr-FR" sz="2000" b="1" dirty="0"/>
          </a:p>
          <a:p>
            <a:pPr marL="0" indent="0" fontAlgn="base">
              <a:buNone/>
            </a:pPr>
            <a:r>
              <a:rPr lang="fr-FR" sz="2000" b="1" dirty="0"/>
              <a:t>Directives: </a:t>
            </a:r>
          </a:p>
          <a:p>
            <a:pPr marL="0" indent="0">
              <a:buNone/>
            </a:pPr>
            <a:r>
              <a:rPr lang="fr-FR" sz="2000" dirty="0"/>
              <a:t>Choisissez un thème qui représente une histoire, une relation ou un élément important pour vous : un animal, un souvenir, un lien familial, un aspect de la nature ou une valeur personnelle.</a:t>
            </a:r>
          </a:p>
          <a:p>
            <a:pPr marL="0" indent="0">
              <a:buNone/>
            </a:pPr>
            <a:r>
              <a:rPr lang="fr-FR" sz="2000" dirty="0"/>
              <a:t> </a:t>
            </a:r>
            <a:r>
              <a:rPr lang="fr-FR" sz="2000" dirty="0" err="1"/>
              <a:t>Morrisseau</a:t>
            </a:r>
            <a:r>
              <a:rPr lang="fr-FR" sz="2000" dirty="0"/>
              <a:t> utilisait l’art pour raconter des récits </a:t>
            </a:r>
            <a:r>
              <a:rPr lang="fr-FR" sz="2000" dirty="0" err="1"/>
              <a:t>anishinaabe</a:t>
            </a:r>
            <a:r>
              <a:rPr lang="fr-FR" sz="2000" dirty="0"/>
              <a:t>; vous ferez de même en racontant votre propre histoire visuelle.</a:t>
            </a:r>
            <a:endParaRPr lang="en-CA" sz="2000" dirty="0"/>
          </a:p>
        </p:txBody>
      </p:sp>
      <p:pic>
        <p:nvPicPr>
          <p:cNvPr id="5" name="Graphic 4" descr="Large paint brush outline">
            <a:extLst>
              <a:ext uri="{FF2B5EF4-FFF2-40B4-BE49-F238E27FC236}">
                <a16:creationId xmlns:a16="http://schemas.microsoft.com/office/drawing/2014/main" id="{B1B34756-F03F-06EF-E087-24DEBC402B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06774" y="880072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9" name="Graphic 8" descr="Palette outline">
            <a:extLst>
              <a:ext uri="{FF2B5EF4-FFF2-40B4-BE49-F238E27FC236}">
                <a16:creationId xmlns:a16="http://schemas.microsoft.com/office/drawing/2014/main" id="{7EDD6686-F625-1CB4-773F-550E52271A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9313" y="496325"/>
            <a:ext cx="2548728" cy="2548728"/>
          </a:xfrm>
          <a:custGeom>
            <a:avLst/>
            <a:gdLst/>
            <a:ahLst/>
            <a:cxnLst/>
            <a:rect l="l" t="t" r="r" b="b"/>
            <a:pathLst>
              <a:path w="2548728" h="2548728">
                <a:moveTo>
                  <a:pt x="107301" y="0"/>
                </a:moveTo>
                <a:lnTo>
                  <a:pt x="2441427" y="0"/>
                </a:lnTo>
                <a:cubicBezTo>
                  <a:pt x="2500688" y="0"/>
                  <a:pt x="2548728" y="48040"/>
                  <a:pt x="2548728" y="107301"/>
                </a:cubicBezTo>
                <a:lnTo>
                  <a:pt x="2548728" y="2441427"/>
                </a:lnTo>
                <a:cubicBezTo>
                  <a:pt x="2548728" y="2500688"/>
                  <a:pt x="2500688" y="2548728"/>
                  <a:pt x="2441427" y="2548728"/>
                </a:cubicBezTo>
                <a:lnTo>
                  <a:pt x="107301" y="2548728"/>
                </a:lnTo>
                <a:cubicBezTo>
                  <a:pt x="48040" y="2548728"/>
                  <a:pt x="0" y="2500688"/>
                  <a:pt x="0" y="2441427"/>
                </a:cubicBezTo>
                <a:lnTo>
                  <a:pt x="0" y="107301"/>
                </a:lnTo>
                <a:cubicBezTo>
                  <a:pt x="0" y="48040"/>
                  <a:pt x="48040" y="0"/>
                  <a:pt x="107301" y="0"/>
                </a:cubicBezTo>
                <a:close/>
              </a:path>
            </a:pathLst>
          </a:custGeom>
        </p:spPr>
      </p:pic>
      <p:pic>
        <p:nvPicPr>
          <p:cNvPr id="11" name="Graphic 10" descr="Palette with solid fill">
            <a:extLst>
              <a:ext uri="{FF2B5EF4-FFF2-40B4-BE49-F238E27FC236}">
                <a16:creationId xmlns:a16="http://schemas.microsoft.com/office/drawing/2014/main" id="{9B7D2D99-E57B-C580-B433-729466756B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6774" y="3624263"/>
            <a:ext cx="2552700" cy="2552700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7" name="Graphic 6" descr="Paint brush outline">
            <a:extLst>
              <a:ext uri="{FF2B5EF4-FFF2-40B4-BE49-F238E27FC236}">
                <a16:creationId xmlns:a16="http://schemas.microsoft.com/office/drawing/2014/main" id="{0F15B4FE-C491-E99B-6375-B50EBDDBE7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3872" y="3212688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4232" y="6356350"/>
            <a:ext cx="1211855" cy="501650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1FF25AD-D64E-45A0-B2D0-F4A6AB092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95502">
            <a:off x="10118500" y="6009536"/>
            <a:ext cx="1702506" cy="951685"/>
          </a:xfrm>
          <a:custGeom>
            <a:avLst/>
            <a:gdLst>
              <a:gd name="connsiteX0" fmla="*/ 1585229 w 1702506"/>
              <a:gd name="connsiteY0" fmla="*/ 764759 h 951685"/>
              <a:gd name="connsiteX1" fmla="*/ 1623024 w 1702506"/>
              <a:gd name="connsiteY1" fmla="*/ 792810 h 951685"/>
              <a:gd name="connsiteX2" fmla="*/ 1702506 w 1702506"/>
              <a:gd name="connsiteY2" fmla="*/ 951685 h 951685"/>
              <a:gd name="connsiteX3" fmla="*/ 1551862 w 1702506"/>
              <a:gd name="connsiteY3" fmla="*/ 933877 h 951685"/>
              <a:gd name="connsiteX4" fmla="*/ 1513200 w 1702506"/>
              <a:gd name="connsiteY4" fmla="*/ 856627 h 951685"/>
              <a:gd name="connsiteX5" fmla="*/ 1538499 w 1702506"/>
              <a:gd name="connsiteY5" fmla="*/ 770415 h 951685"/>
              <a:gd name="connsiteX6" fmla="*/ 1585229 w 1702506"/>
              <a:gd name="connsiteY6" fmla="*/ 764759 h 951685"/>
              <a:gd name="connsiteX7" fmla="*/ 933455 w 1702506"/>
              <a:gd name="connsiteY7" fmla="*/ 161308 h 951685"/>
              <a:gd name="connsiteX8" fmla="*/ 957797 w 1702506"/>
              <a:gd name="connsiteY8" fmla="*/ 167970 h 951685"/>
              <a:gd name="connsiteX9" fmla="*/ 1286982 w 1702506"/>
              <a:gd name="connsiteY9" fmla="*/ 387616 h 951685"/>
              <a:gd name="connsiteX10" fmla="*/ 1293725 w 1702506"/>
              <a:gd name="connsiteY10" fmla="*/ 477075 h 951685"/>
              <a:gd name="connsiteX11" fmla="*/ 1245453 w 1702506"/>
              <a:gd name="connsiteY11" fmla="*/ 499154 h 951685"/>
              <a:gd name="connsiteX12" fmla="*/ 1245167 w 1702506"/>
              <a:gd name="connsiteY12" fmla="*/ 499154 h 951685"/>
              <a:gd name="connsiteX13" fmla="*/ 1203638 w 1702506"/>
              <a:gd name="connsiteY13" fmla="*/ 484104 h 951685"/>
              <a:gd name="connsiteX14" fmla="*/ 900647 w 1702506"/>
              <a:gd name="connsiteY14" fmla="*/ 281508 h 951685"/>
              <a:gd name="connsiteX15" fmla="*/ 872454 w 1702506"/>
              <a:gd name="connsiteY15" fmla="*/ 196164 h 951685"/>
              <a:gd name="connsiteX16" fmla="*/ 933455 w 1702506"/>
              <a:gd name="connsiteY16" fmla="*/ 161308 h 951685"/>
              <a:gd name="connsiteX17" fmla="*/ 454020 w 1702506"/>
              <a:gd name="connsiteY17" fmla="*/ 13474 h 951685"/>
              <a:gd name="connsiteX18" fmla="*/ 477919 w 1702506"/>
              <a:gd name="connsiteY18" fmla="*/ 21437 h 951685"/>
              <a:gd name="connsiteX19" fmla="*/ 509236 w 1702506"/>
              <a:gd name="connsiteY19" fmla="*/ 84182 h 951685"/>
              <a:gd name="connsiteX20" fmla="*/ 445829 w 1702506"/>
              <a:gd name="connsiteY20" fmla="*/ 139871 h 951685"/>
              <a:gd name="connsiteX21" fmla="*/ 437447 w 1702506"/>
              <a:gd name="connsiteY21" fmla="*/ 139395 h 951685"/>
              <a:gd name="connsiteX22" fmla="*/ 73211 w 1702506"/>
              <a:gd name="connsiteY22" fmla="*/ 137204 h 951685"/>
              <a:gd name="connsiteX23" fmla="*/ 749 w 1702506"/>
              <a:gd name="connsiteY23" fmla="*/ 84082 h 951685"/>
              <a:gd name="connsiteX24" fmla="*/ 53871 w 1702506"/>
              <a:gd name="connsiteY24" fmla="*/ 11621 h 951685"/>
              <a:gd name="connsiteX25" fmla="*/ 58352 w 1702506"/>
              <a:gd name="connsiteY25" fmla="*/ 11093 h 951685"/>
              <a:gd name="connsiteX26" fmla="*/ 454020 w 1702506"/>
              <a:gd name="connsiteY26" fmla="*/ 13474 h 95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02506" h="951685"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lnTo>
                  <a:pt x="1702506" y="951685"/>
                </a:lnTo>
                <a:lnTo>
                  <a:pt x="1551862" y="933877"/>
                </a:lnTo>
                <a:lnTo>
                  <a:pt x="1513200" y="856627"/>
                </a:ln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933455" y="161308"/>
                </a:moveTo>
                <a:cubicBezTo>
                  <a:pt x="941692" y="161855"/>
                  <a:pt x="949960" y="164024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5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89" y="172649"/>
                  <a:pt x="908742" y="159670"/>
                  <a:pt x="933455" y="161308"/>
                </a:cubicBezTo>
                <a:close/>
                <a:moveTo>
                  <a:pt x="454020" y="13474"/>
                </a:moveTo>
                <a:cubicBezTo>
                  <a:pt x="462713" y="14543"/>
                  <a:pt x="470778" y="17324"/>
                  <a:pt x="477919" y="21437"/>
                </a:cubicBez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56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79894-DFE8-8E77-C453-FAC443D23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Choix du sujet: directives</a:t>
            </a:r>
            <a:endParaRPr lang="en-C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FE5A-A601-1E59-D53C-244A8E0EB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Intégrez des </a:t>
            </a:r>
            <a:r>
              <a:rPr lang="fr-FR" sz="2400" b="1" dirty="0"/>
              <a:t>symboles</a:t>
            </a:r>
            <a:r>
              <a:rPr lang="fr-FR" sz="2400" dirty="0"/>
              <a:t> pour donner un sens plus profond à votre œuvre. </a:t>
            </a:r>
            <a:r>
              <a:rPr lang="fr-FR" sz="2400" dirty="0" err="1"/>
              <a:t>Morrisseau</a:t>
            </a:r>
            <a:r>
              <a:rPr lang="fr-FR" sz="2400" dirty="0"/>
              <a:t> utilisait souvent des formes organiques, des lignes de connexion et des couleurs vives pour représenter l’énergie, la spiritualité et les relations entre les êtres.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Réfléchissez à ce que vos symboles représentent et comment ils enrichissent votre message.</a:t>
            </a:r>
            <a:endParaRPr lang="en-CA" sz="24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 descr="Woman facing left wall holding pot of paint and using wide brush to paint mural, with mural of plants on wall in background">
            <a:extLst>
              <a:ext uri="{FF2B5EF4-FFF2-40B4-BE49-F238E27FC236}">
                <a16:creationId xmlns:a16="http://schemas.microsoft.com/office/drawing/2014/main" id="{4BBEED09-45CD-1905-A75B-9E5327034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31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160E6-1E95-081A-188B-0A6EDCB28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1294" y="486184"/>
            <a:ext cx="5397237" cy="1325563"/>
          </a:xfrm>
        </p:spPr>
        <p:txBody>
          <a:bodyPr>
            <a:normAutofit/>
          </a:bodyPr>
          <a:lstStyle/>
          <a:p>
            <a:r>
              <a:rPr lang="fr-CA" dirty="0"/>
              <a:t>Choix du sujet: directives</a:t>
            </a:r>
            <a:endParaRPr lang="en-CA"/>
          </a:p>
        </p:txBody>
      </p:sp>
      <p:pic>
        <p:nvPicPr>
          <p:cNvPr id="7" name="Graphic 6" descr="Easel with solid fill">
            <a:extLst>
              <a:ext uri="{FF2B5EF4-FFF2-40B4-BE49-F238E27FC236}">
                <a16:creationId xmlns:a16="http://schemas.microsoft.com/office/drawing/2014/main" id="{203FE04B-3CBD-F59D-500C-D58E6BE171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6486" y="1946684"/>
            <a:ext cx="2733294" cy="2733294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8BF12-EB0A-56BE-62E5-915AB6E7E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294" y="1946684"/>
            <a:ext cx="53972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>
                <a:effectLst/>
              </a:rPr>
              <a:t>Incorporez des éléments caractéristiques du style Woodland :</a:t>
            </a:r>
            <a:endParaRPr lang="fr-FR" sz="2400"/>
          </a:p>
          <a:p>
            <a:r>
              <a:rPr lang="fr-FR" sz="2400" b="1">
                <a:effectLst/>
              </a:rPr>
              <a:t>Contours noirs épais</a:t>
            </a:r>
            <a:r>
              <a:rPr lang="fr-FR" sz="2400">
                <a:effectLst/>
              </a:rPr>
              <a:t> pour délimiter les formes</a:t>
            </a:r>
            <a:endParaRPr lang="fr-FR" sz="2400"/>
          </a:p>
          <a:p>
            <a:r>
              <a:rPr lang="fr-FR" sz="2400" b="1">
                <a:effectLst/>
              </a:rPr>
              <a:t>Couleurs vives et contrastées</a:t>
            </a:r>
            <a:endParaRPr lang="fr-FR" sz="2400"/>
          </a:p>
          <a:p>
            <a:r>
              <a:rPr lang="fr-FR" sz="2400" b="1">
                <a:effectLst/>
              </a:rPr>
              <a:t>Lignes d’énergie</a:t>
            </a:r>
            <a:r>
              <a:rPr lang="fr-FR" sz="2400">
                <a:effectLst/>
              </a:rPr>
              <a:t> ou formes internes pour montrer la vie intérieure, les émotions ou la spiritualité</a:t>
            </a:r>
            <a:endParaRPr lang="fr-FR" sz="2400"/>
          </a:p>
          <a:p>
            <a:r>
              <a:rPr lang="fr-FR" sz="2400" b="1">
                <a:effectLst/>
              </a:rPr>
              <a:t>Figures stylisées</a:t>
            </a:r>
            <a:r>
              <a:rPr lang="fr-FR" sz="2400">
                <a:effectLst/>
              </a:rPr>
              <a:t> plutôt que réalistes</a:t>
            </a:r>
            <a:endParaRPr lang="fr-FR" sz="2400"/>
          </a:p>
          <a:p>
            <a:endParaRPr lang="en-CA" sz="240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198">
            <a:off x="1539683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64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C1BFD2-488E-10D9-5A6D-81D4262DA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pPr algn="ctr"/>
            <a:r>
              <a:rPr lang="en-CA" b="1" dirty="0" err="1"/>
              <a:t>Création</a:t>
            </a:r>
            <a:r>
              <a:rPr lang="en-CA" b="1" dirty="0"/>
              <a:t> de </a:t>
            </a:r>
            <a:r>
              <a:rPr lang="en-CA" b="1" dirty="0" err="1"/>
              <a:t>l’œuvre</a:t>
            </a:r>
            <a:br>
              <a:rPr lang="en-CA" b="1" dirty="0">
                <a:effectLst/>
              </a:rPr>
            </a:br>
            <a:endParaRPr lang="en-CA" dirty="0"/>
          </a:p>
        </p:txBody>
      </p:sp>
      <p:pic>
        <p:nvPicPr>
          <p:cNvPr id="7" name="Picture 6" descr="Artist's paintbrush and orange paint">
            <a:extLst>
              <a:ext uri="{FF2B5EF4-FFF2-40B4-BE49-F238E27FC236}">
                <a16:creationId xmlns:a16="http://schemas.microsoft.com/office/drawing/2014/main" id="{63921154-2C28-E794-678B-733147BBC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01D3-1E88-9B17-64B6-E2DD680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1900" dirty="0"/>
              <a:t>Étapes :</a:t>
            </a:r>
            <a:endParaRPr lang="fr-FR" sz="1900" b="0" dirty="0">
              <a:effectLst/>
            </a:endParaRPr>
          </a:p>
          <a:p>
            <a:pPr fontAlgn="base"/>
            <a:r>
              <a:rPr lang="fr-FR" sz="1900" dirty="0"/>
              <a:t>Dessiner le sujet avec un </a:t>
            </a:r>
            <a:r>
              <a:rPr lang="fr-FR" sz="1900" b="1" dirty="0"/>
              <a:t>contour noir épais</a:t>
            </a:r>
            <a:r>
              <a:rPr lang="fr-FR" sz="1900" dirty="0"/>
              <a:t>.</a:t>
            </a:r>
          </a:p>
          <a:p>
            <a:pPr fontAlgn="base"/>
            <a:r>
              <a:rPr lang="fr-FR" sz="1900" dirty="0"/>
              <a:t>Diviser l’intérieur en formes arrondies.</a:t>
            </a:r>
          </a:p>
          <a:p>
            <a:pPr fontAlgn="base"/>
            <a:r>
              <a:rPr lang="fr-FR" sz="1900" dirty="0"/>
              <a:t>Ajouter des </a:t>
            </a:r>
            <a:r>
              <a:rPr lang="fr-FR" sz="1900" b="1" dirty="0"/>
              <a:t>lignes d’énergie</a:t>
            </a:r>
            <a:r>
              <a:rPr lang="fr-FR" sz="1900" dirty="0"/>
              <a:t> (traits noirs reliant les formes).</a:t>
            </a:r>
          </a:p>
          <a:p>
            <a:pPr fontAlgn="base"/>
            <a:r>
              <a:rPr lang="fr-FR" sz="1900" dirty="0"/>
              <a:t>Colorier avec </a:t>
            </a:r>
            <a:r>
              <a:rPr lang="fr-FR" sz="1900" b="1" dirty="0"/>
              <a:t>des couleurs vives</a:t>
            </a:r>
            <a:r>
              <a:rPr lang="fr-FR" sz="1900" dirty="0"/>
              <a:t> (rouge, bleu, jaune, vert, orange).</a:t>
            </a:r>
          </a:p>
          <a:p>
            <a:pPr fontAlgn="base"/>
            <a:r>
              <a:rPr lang="fr-FR" sz="1900" dirty="0"/>
              <a:t>Ajouter un titre en français.</a:t>
            </a:r>
          </a:p>
          <a:p>
            <a:pPr marL="0" indent="0" fontAlgn="base">
              <a:buNone/>
            </a:pPr>
            <a:endParaRPr lang="fr-FR" sz="1900" dirty="0"/>
          </a:p>
          <a:p>
            <a:pPr marL="0" indent="0">
              <a:buNone/>
            </a:pPr>
            <a:r>
              <a:rPr lang="fr-FR" sz="1900" dirty="0"/>
              <a:t>L’enseignant circule et encourage l’utilisation du vocabulaire :</a:t>
            </a:r>
            <a:endParaRPr lang="fr-FR" sz="1900" b="0" dirty="0">
              <a:effectLst/>
            </a:endParaRPr>
          </a:p>
          <a:p>
            <a:pPr fontAlgn="base"/>
            <a:r>
              <a:rPr lang="fr-FR" sz="1900" dirty="0"/>
              <a:t>« J’utilise des couleurs vives. »</a:t>
            </a:r>
          </a:p>
          <a:p>
            <a:pPr fontAlgn="base"/>
            <a:r>
              <a:rPr lang="fr-FR" sz="1900" dirty="0"/>
              <a:t>« Mon animal représente… »</a:t>
            </a:r>
          </a:p>
          <a:p>
            <a:pPr fontAlgn="base"/>
            <a:r>
              <a:rPr lang="fr-FR" sz="1900" dirty="0"/>
              <a:t>« Voici mes lignes d’énergie. »</a:t>
            </a:r>
          </a:p>
          <a:p>
            <a:endParaRPr lang="en-CA" sz="1900" dirty="0"/>
          </a:p>
        </p:txBody>
      </p:sp>
    </p:spTree>
    <p:extLst>
      <p:ext uri="{BB962C8B-B14F-4D97-AF65-F5344CB8AC3E}">
        <p14:creationId xmlns:p14="http://schemas.microsoft.com/office/powerpoint/2010/main" val="2575557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74BAD7-F0FC-4719-A31F-1ABDB621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6C915-54F4-0523-241F-609BABA01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9"/>
            <a:ext cx="6836927" cy="1322888"/>
          </a:xfrm>
        </p:spPr>
        <p:txBody>
          <a:bodyPr>
            <a:normAutofit/>
          </a:bodyPr>
          <a:lstStyle/>
          <a:p>
            <a:r>
              <a:rPr lang="en-CA" b="1" dirty="0"/>
              <a:t>Consolidation </a:t>
            </a:r>
            <a:br>
              <a:rPr lang="en-CA" b="1" dirty="0">
                <a:effectLst/>
              </a:rPr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4B9AB-8F0B-6FC4-264D-71223A381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1"/>
            <a:ext cx="6433805" cy="39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i="1"/>
              <a:t>Objectif : présenter son œuvre et faire des liens culturels.</a:t>
            </a:r>
          </a:p>
          <a:p>
            <a:pPr marL="0" indent="0">
              <a:buNone/>
            </a:pPr>
            <a:endParaRPr lang="fr-FR" sz="2000" b="0">
              <a:effectLst/>
            </a:endParaRPr>
          </a:p>
          <a:p>
            <a:pPr marL="0" indent="0">
              <a:buNone/>
            </a:pPr>
            <a:r>
              <a:rPr lang="fr-FR" sz="2000" b="1"/>
              <a:t>Présentation orale (FSL – A2/A3)</a:t>
            </a:r>
            <a:endParaRPr lang="fr-FR" sz="2000" b="1">
              <a:effectLst/>
            </a:endParaRPr>
          </a:p>
          <a:p>
            <a:r>
              <a:rPr lang="fr-FR" sz="2000"/>
              <a:t>Chaque élève présente son œuvre en 3–4 phrases :</a:t>
            </a:r>
            <a:endParaRPr lang="fr-FR" sz="2000" b="0">
              <a:effectLst/>
            </a:endParaRPr>
          </a:p>
          <a:p>
            <a:pPr fontAlgn="base"/>
            <a:r>
              <a:rPr lang="fr-FR" sz="2000"/>
              <a:t>« Mon œuvre s’inspire de Norval Morrisseau. »</a:t>
            </a:r>
          </a:p>
          <a:p>
            <a:pPr fontAlgn="base"/>
            <a:r>
              <a:rPr lang="fr-FR" sz="2000"/>
              <a:t>« J’ai choisi… parce que… »</a:t>
            </a:r>
          </a:p>
          <a:p>
            <a:pPr fontAlgn="base"/>
            <a:r>
              <a:rPr lang="fr-FR" sz="2000"/>
              <a:t>« J’ai utilisé des couleurs vives comme… »</a:t>
            </a:r>
          </a:p>
          <a:p>
            <a:pPr fontAlgn="base"/>
            <a:r>
              <a:rPr lang="fr-FR" sz="2000"/>
              <a:t>« Mon symbole représente… »</a:t>
            </a:r>
          </a:p>
          <a:p>
            <a:pPr marL="0" indent="0">
              <a:buNone/>
            </a:pPr>
            <a:br>
              <a:rPr lang="fr-FR" sz="2000"/>
            </a:br>
            <a:endParaRPr lang="en-CA" sz="2000"/>
          </a:p>
        </p:txBody>
      </p:sp>
      <p:pic>
        <p:nvPicPr>
          <p:cNvPr id="5" name="Graphic 4" descr="Speech outline">
            <a:extLst>
              <a:ext uri="{FF2B5EF4-FFF2-40B4-BE49-F238E27FC236}">
                <a16:creationId xmlns:a16="http://schemas.microsoft.com/office/drawing/2014/main" id="{877A9808-18E1-F303-A4DC-D44E37082E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6850" y="1056108"/>
            <a:ext cx="2206950" cy="2206950"/>
          </a:xfrm>
          <a:prstGeom prst="rect">
            <a:avLst/>
          </a:prstGeom>
        </p:spPr>
      </p:pic>
      <p:pic>
        <p:nvPicPr>
          <p:cNvPr id="7" name="Graphic 6" descr="Chat bubble with solid fill">
            <a:extLst>
              <a:ext uri="{FF2B5EF4-FFF2-40B4-BE49-F238E27FC236}">
                <a16:creationId xmlns:a16="http://schemas.microsoft.com/office/drawing/2014/main" id="{E12052E6-84E3-6A0E-3BDA-DB6F5802A7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6850" y="3584791"/>
            <a:ext cx="2206950" cy="22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30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8E0B71-ED41-1773-9FB6-B4E7C3FB0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fr-FR" sz="3400"/>
              <a:t>Évaluation formative: Œuvre inspirée par </a:t>
            </a:r>
            <a:r>
              <a:rPr lang="fr-FR" sz="3400" err="1"/>
              <a:t>Norval</a:t>
            </a:r>
            <a:r>
              <a:rPr lang="fr-FR" sz="3400"/>
              <a:t> </a:t>
            </a:r>
            <a:r>
              <a:rPr lang="fr-FR" sz="3400" err="1"/>
              <a:t>Morrisseau</a:t>
            </a:r>
            <a:endParaRPr lang="en-CA" sz="34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DB08D-9AFB-6797-B77A-31FCF0D1F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Utilisation du vocabulaire en français</a:t>
            </a:r>
          </a:p>
          <a:p>
            <a:pPr marL="0" indent="0">
              <a:buNone/>
            </a:pPr>
            <a:r>
              <a:rPr lang="fr-FR" sz="2200" dirty="0">
                <a:effectLst/>
              </a:rPr>
              <a:t>L’élève utilise le vocabulaire appris en classe pour parler de :</a:t>
            </a:r>
            <a:endParaRPr lang="fr-FR" sz="2200" dirty="0"/>
          </a:p>
          <a:p>
            <a:r>
              <a:rPr lang="fr-FR" sz="2200" dirty="0">
                <a:effectLst/>
              </a:rPr>
              <a:t>l’art (formes, couleurs, lignes, symboles)</a:t>
            </a:r>
            <a:endParaRPr lang="fr-FR" sz="2200" dirty="0"/>
          </a:p>
          <a:p>
            <a:r>
              <a:rPr lang="fr-FR" sz="2200" dirty="0">
                <a:effectLst/>
              </a:rPr>
              <a:t>le style Woodland</a:t>
            </a:r>
            <a:endParaRPr lang="fr-FR" sz="2200" dirty="0"/>
          </a:p>
          <a:p>
            <a:r>
              <a:rPr lang="fr-FR" sz="2200" dirty="0">
                <a:effectLst/>
              </a:rPr>
              <a:t>les émotions ou intentions derrière son œuvre</a:t>
            </a:r>
            <a:endParaRPr lang="fr-FR" sz="2200" dirty="0"/>
          </a:p>
          <a:p>
            <a:r>
              <a:rPr lang="fr-FR" sz="2200" dirty="0">
                <a:effectLst/>
              </a:rPr>
              <a:t>les éléments culturels liés à </a:t>
            </a:r>
            <a:r>
              <a:rPr lang="fr-FR" sz="2200" dirty="0" err="1">
                <a:effectLst/>
              </a:rPr>
              <a:t>Morrisseau</a:t>
            </a:r>
            <a:endParaRPr lang="fr-FR" sz="2200" dirty="0"/>
          </a:p>
          <a:p>
            <a:pPr marL="0" indent="0">
              <a:buNone/>
            </a:pPr>
            <a:r>
              <a:rPr lang="fr-FR" sz="2200" dirty="0">
                <a:effectLst/>
              </a:rPr>
              <a:t>L’enseignant observe si l’élève tente d’utiliser des mots nouveaux, reformule ses idées et communique avec clarté.</a:t>
            </a:r>
            <a:endParaRPr lang="fr-FR" sz="2200" dirty="0"/>
          </a:p>
          <a:p>
            <a:pPr marL="0" indent="0">
              <a:buNone/>
            </a:pPr>
            <a:endParaRPr lang="en-CA" sz="2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7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FC935AF-1CFD-4F96-80F7-58DCB6608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349BFB-251C-473E-BAB4-5D5EA3A83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5A17DA-1E29-F997-85F2-FDDDD84CC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1" y="685797"/>
            <a:ext cx="5033176" cy="1258599"/>
          </a:xfrm>
        </p:spPr>
        <p:txBody>
          <a:bodyPr anchor="t">
            <a:normAutofit/>
          </a:bodyPr>
          <a:lstStyle/>
          <a:p>
            <a:r>
              <a:rPr lang="en-US" sz="5000"/>
              <a:t>Utilisation pr</a:t>
            </a:r>
            <a:r>
              <a:rPr lang="fr-CA" sz="5000"/>
              <a:t>évue</a:t>
            </a:r>
            <a:endParaRPr lang="en-CA" sz="50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6A9B43A-B632-4DD0-B66C-DB85949D8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7670A-E9D4-0342-D30A-B01D5D02B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4" y="2448827"/>
            <a:ext cx="8587118" cy="3431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dirty="0">
                <a:effectLst/>
              </a:rPr>
              <a:t>Dans cette leçon, les élèves découvrent </a:t>
            </a:r>
            <a:r>
              <a:rPr lang="fr-FR" sz="1600" b="1" dirty="0" err="1">
                <a:effectLst/>
              </a:rPr>
              <a:t>Norval</a:t>
            </a:r>
            <a:r>
              <a:rPr lang="fr-FR" sz="1600" b="1" dirty="0">
                <a:effectLst/>
              </a:rPr>
              <a:t> </a:t>
            </a:r>
            <a:r>
              <a:rPr lang="fr-FR" sz="1600" b="1" dirty="0" err="1">
                <a:effectLst/>
              </a:rPr>
              <a:t>Morrisseau</a:t>
            </a:r>
            <a:r>
              <a:rPr lang="fr-FR" sz="1600" dirty="0">
                <a:effectLst/>
              </a:rPr>
              <a:t>, un artiste autochtone majeur et fondateur de l’École de Woodland. Ses œuvres, inspirées des récits et symboles </a:t>
            </a:r>
            <a:r>
              <a:rPr lang="fr-FR" sz="1600" dirty="0" err="1">
                <a:effectLst/>
              </a:rPr>
              <a:t>anishinaabe</a:t>
            </a:r>
            <a:r>
              <a:rPr lang="fr-FR" sz="1600" dirty="0">
                <a:effectLst/>
              </a:rPr>
              <a:t>, occupent une place importante dans l’histoire et la culture canadiennes.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Pertinence en FLS</a:t>
            </a:r>
          </a:p>
          <a:p>
            <a:pPr marL="0" indent="0">
              <a:buNone/>
            </a:pPr>
            <a:endParaRPr lang="fr-FR" sz="1600" dirty="0"/>
          </a:p>
          <a:p>
            <a:r>
              <a:rPr lang="fr-FR" sz="1600" dirty="0">
                <a:effectLst/>
              </a:rPr>
              <a:t>Explorer un artiste canadien tout en enrichissant leur vocabulaire en français.</a:t>
            </a:r>
            <a:endParaRPr lang="fr-FR" sz="1600" dirty="0"/>
          </a:p>
          <a:p>
            <a:r>
              <a:rPr lang="fr-FR" sz="1600" dirty="0">
                <a:effectLst/>
              </a:rPr>
              <a:t>Développer leur compréhension interculturelle grâce à une perspective autochtone authentique.</a:t>
            </a:r>
            <a:endParaRPr lang="fr-FR" sz="1600" dirty="0"/>
          </a:p>
          <a:p>
            <a:r>
              <a:rPr lang="fr-FR" sz="1600" dirty="0">
                <a:effectLst/>
              </a:rPr>
              <a:t>Utiliser le français pour décrire, interpréter et discuter d’œuvres d’art.</a:t>
            </a:r>
            <a:endParaRPr lang="fr-FR" sz="1600" dirty="0"/>
          </a:p>
          <a:p>
            <a:r>
              <a:rPr lang="fr-FR" sz="1600" dirty="0">
                <a:effectLst/>
              </a:rPr>
              <a:t>S’inscrire dans une démarche de vérité et réconciliation.</a:t>
            </a:r>
            <a:endParaRPr lang="fr-FR" sz="1600" dirty="0"/>
          </a:p>
          <a:p>
            <a:endParaRPr lang="en-CA" sz="1000" dirty="0"/>
          </a:p>
        </p:txBody>
      </p:sp>
      <p:sp>
        <p:nvSpPr>
          <p:cNvPr id="45" name="Graphic 14">
            <a:extLst>
              <a:ext uri="{FF2B5EF4-FFF2-40B4-BE49-F238E27FC236}">
                <a16:creationId xmlns:a16="http://schemas.microsoft.com/office/drawing/2014/main" id="{79879C1C-DE4E-4FAA-BDDB-557E338B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6680579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Graphic 14">
            <a:extLst>
              <a:ext uri="{FF2B5EF4-FFF2-40B4-BE49-F238E27FC236}">
                <a16:creationId xmlns:a16="http://schemas.microsoft.com/office/drawing/2014/main" id="{FCB2EDB8-BD26-4262-918B-5F8B5DCAB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680579" y="3436498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Graphic 14">
            <a:extLst>
              <a:ext uri="{FF2B5EF4-FFF2-40B4-BE49-F238E27FC236}">
                <a16:creationId xmlns:a16="http://schemas.microsoft.com/office/drawing/2014/main" id="{5DC8F0CD-81A9-4F33-AF95-CAD4EDFF9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448800" y="34364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1" name="Picture 10" descr="Transgender flag painted on hand">
            <a:extLst>
              <a:ext uri="{FF2B5EF4-FFF2-40B4-BE49-F238E27FC236}">
                <a16:creationId xmlns:a16="http://schemas.microsoft.com/office/drawing/2014/main" id="{73A9EAF2-07D3-CEB3-C993-88A338AE9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407" y="3182310"/>
            <a:ext cx="2231330" cy="1489413"/>
          </a:xfrm>
          <a:prstGeom prst="rect">
            <a:avLst/>
          </a:prstGeom>
        </p:spPr>
      </p:pic>
      <p:sp>
        <p:nvSpPr>
          <p:cNvPr id="51" name="Graphic 14">
            <a:extLst>
              <a:ext uri="{FF2B5EF4-FFF2-40B4-BE49-F238E27FC236}">
                <a16:creationId xmlns:a16="http://schemas.microsoft.com/office/drawing/2014/main" id="{7992E385-39DB-4082-AA33-745F81B0B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427177" y="68580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Graphic 14">
            <a:extLst>
              <a:ext uri="{FF2B5EF4-FFF2-40B4-BE49-F238E27FC236}">
                <a16:creationId xmlns:a16="http://schemas.microsoft.com/office/drawing/2014/main" id="{D633F201-186A-4202-94D4-74FC6BB4A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448800" y="34364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4F13D19-4770-47A3-9673-05E63110E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3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9A1F5A-E57E-4178-8F57-A18DC747E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291618" cy="5097980"/>
          </a:xfrm>
          <a:custGeom>
            <a:avLst/>
            <a:gdLst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516105 w 6530408"/>
              <a:gd name="connsiteY8" fmla="*/ 476071 h 5753325"/>
              <a:gd name="connsiteX9" fmla="*/ 6488360 w 6530408"/>
              <a:gd name="connsiteY9" fmla="*/ 535865 h 5753325"/>
              <a:gd name="connsiteX10" fmla="*/ 6492864 w 6530408"/>
              <a:gd name="connsiteY10" fmla="*/ 615799 h 5753325"/>
              <a:gd name="connsiteX11" fmla="*/ 6459988 w 6530408"/>
              <a:gd name="connsiteY11" fmla="*/ 707628 h 5753325"/>
              <a:gd name="connsiteX12" fmla="*/ 6453989 w 6530408"/>
              <a:gd name="connsiteY12" fmla="*/ 711876 h 5753325"/>
              <a:gd name="connsiteX13" fmla="*/ 6453209 w 6530408"/>
              <a:gd name="connsiteY13" fmla="*/ 719127 h 5753325"/>
              <a:gd name="connsiteX14" fmla="*/ 6457662 w 6530408"/>
              <a:gd name="connsiteY14" fmla="*/ 723331 h 5753325"/>
              <a:gd name="connsiteX15" fmla="*/ 6447445 w 6530408"/>
              <a:gd name="connsiteY15" fmla="*/ 780003 h 5753325"/>
              <a:gd name="connsiteX16" fmla="*/ 6426552 w 6530408"/>
              <a:gd name="connsiteY16" fmla="*/ 845805 h 5753325"/>
              <a:gd name="connsiteX17" fmla="*/ 6434072 w 6530408"/>
              <a:gd name="connsiteY17" fmla="*/ 910733 h 5753325"/>
              <a:gd name="connsiteX18" fmla="*/ 6432570 w 6530408"/>
              <a:gd name="connsiteY18" fmla="*/ 983394 h 5753325"/>
              <a:gd name="connsiteX19" fmla="*/ 6431878 w 6530408"/>
              <a:gd name="connsiteY19" fmla="*/ 1026728 h 5753325"/>
              <a:gd name="connsiteX20" fmla="*/ 6414269 w 6530408"/>
              <a:gd name="connsiteY20" fmla="*/ 1151111 h 5753325"/>
              <a:gd name="connsiteX21" fmla="*/ 6371722 w 6530408"/>
              <a:gd name="connsiteY21" fmla="*/ 1318080 h 5753325"/>
              <a:gd name="connsiteX22" fmla="*/ 6356023 w 6530408"/>
              <a:gd name="connsiteY22" fmla="*/ 1356227 h 5753325"/>
              <a:gd name="connsiteX23" fmla="*/ 6356157 w 6530408"/>
              <a:gd name="connsiteY23" fmla="*/ 1361967 h 5753325"/>
              <a:gd name="connsiteX24" fmla="*/ 6350613 w 6530408"/>
              <a:gd name="connsiteY24" fmla="*/ 1393569 h 5753325"/>
              <a:gd name="connsiteX25" fmla="*/ 6357062 w 6530408"/>
              <a:gd name="connsiteY25" fmla="*/ 1444071 h 5753325"/>
              <a:gd name="connsiteX26" fmla="*/ 6364832 w 6530408"/>
              <a:gd name="connsiteY26" fmla="*/ 1478763 h 5753325"/>
              <a:gd name="connsiteX27" fmla="*/ 6369745 w 6530408"/>
              <a:gd name="connsiteY27" fmla="*/ 1495680 h 5753325"/>
              <a:gd name="connsiteX28" fmla="*/ 6370898 w 6530408"/>
              <a:gd name="connsiteY28" fmla="*/ 1513331 h 5753325"/>
              <a:gd name="connsiteX29" fmla="*/ 6368801 w 6530408"/>
              <a:gd name="connsiteY29" fmla="*/ 1527414 h 5753325"/>
              <a:gd name="connsiteX30" fmla="*/ 6359177 w 6530408"/>
              <a:gd name="connsiteY30" fmla="*/ 1639513 h 5753325"/>
              <a:gd name="connsiteX31" fmla="*/ 6299489 w 6530408"/>
              <a:gd name="connsiteY31" fmla="*/ 1784860 h 5753325"/>
              <a:gd name="connsiteX32" fmla="*/ 6267878 w 6530408"/>
              <a:gd name="connsiteY32" fmla="*/ 1858572 h 5753325"/>
              <a:gd name="connsiteX33" fmla="*/ 6251146 w 6530408"/>
              <a:gd name="connsiteY33" fmla="*/ 1926167 h 5753325"/>
              <a:gd name="connsiteX34" fmla="*/ 6210686 w 6530408"/>
              <a:gd name="connsiteY34" fmla="*/ 2014834 h 5753325"/>
              <a:gd name="connsiteX35" fmla="*/ 6106652 w 6530408"/>
              <a:gd name="connsiteY35" fmla="*/ 2150572 h 5753325"/>
              <a:gd name="connsiteX36" fmla="*/ 6097813 w 6530408"/>
              <a:gd name="connsiteY36" fmla="*/ 2172208 h 5753325"/>
              <a:gd name="connsiteX37" fmla="*/ 6095990 w 6530408"/>
              <a:gd name="connsiteY37" fmla="*/ 2181185 h 5753325"/>
              <a:gd name="connsiteX38" fmla="*/ 6090126 w 6530408"/>
              <a:gd name="connsiteY38" fmla="*/ 2192533 h 5753325"/>
              <a:gd name="connsiteX39" fmla="*/ 6089503 w 6530408"/>
              <a:gd name="connsiteY39" fmla="*/ 2192543 h 5753325"/>
              <a:gd name="connsiteX40" fmla="*/ 6084946 w 6530408"/>
              <a:gd name="connsiteY40" fmla="*/ 2203694 h 5753325"/>
              <a:gd name="connsiteX41" fmla="*/ 5987861 w 6530408"/>
              <a:gd name="connsiteY41" fmla="*/ 2304868 h 5753325"/>
              <a:gd name="connsiteX42" fmla="*/ 5973439 w 6530408"/>
              <a:gd name="connsiteY42" fmla="*/ 2385635 h 5753325"/>
              <a:gd name="connsiteX43" fmla="*/ 5916727 w 6530408"/>
              <a:gd name="connsiteY43" fmla="*/ 2458777 h 5753325"/>
              <a:gd name="connsiteX44" fmla="*/ 5856524 w 6530408"/>
              <a:gd name="connsiteY44" fmla="*/ 2583281 h 5753325"/>
              <a:gd name="connsiteX45" fmla="*/ 5838091 w 6530408"/>
              <a:gd name="connsiteY45" fmla="*/ 2753474 h 5753325"/>
              <a:gd name="connsiteX46" fmla="*/ 5777471 w 6530408"/>
              <a:gd name="connsiteY46" fmla="*/ 2901570 h 5753325"/>
              <a:gd name="connsiteX47" fmla="*/ 5723992 w 6530408"/>
              <a:gd name="connsiteY47" fmla="*/ 2998752 h 5753325"/>
              <a:gd name="connsiteX48" fmla="*/ 5557886 w 6530408"/>
              <a:gd name="connsiteY48" fmla="*/ 3329735 h 5753325"/>
              <a:gd name="connsiteX49" fmla="*/ 5471501 w 6530408"/>
              <a:gd name="connsiteY49" fmla="*/ 3462221 h 5753325"/>
              <a:gd name="connsiteX50" fmla="*/ 5465154 w 6530408"/>
              <a:gd name="connsiteY50" fmla="*/ 3541065 h 5753325"/>
              <a:gd name="connsiteX51" fmla="*/ 5437889 w 6530408"/>
              <a:gd name="connsiteY51" fmla="*/ 3559927 h 5753325"/>
              <a:gd name="connsiteX52" fmla="*/ 5432770 w 6530408"/>
              <a:gd name="connsiteY52" fmla="*/ 3562948 h 5753325"/>
              <a:gd name="connsiteX53" fmla="*/ 5406795 w 6530408"/>
              <a:gd name="connsiteY53" fmla="*/ 3578594 h 5753325"/>
              <a:gd name="connsiteX54" fmla="*/ 5381495 w 6530408"/>
              <a:gd name="connsiteY54" fmla="*/ 3599883 h 5753325"/>
              <a:gd name="connsiteX55" fmla="*/ 5363689 w 6530408"/>
              <a:gd name="connsiteY55" fmla="*/ 3633299 h 5753325"/>
              <a:gd name="connsiteX56" fmla="*/ 5291870 w 6530408"/>
              <a:gd name="connsiteY56" fmla="*/ 3799039 h 5753325"/>
              <a:gd name="connsiteX57" fmla="*/ 5241600 w 6530408"/>
              <a:gd name="connsiteY57" fmla="*/ 3894238 h 5753325"/>
              <a:gd name="connsiteX58" fmla="*/ 5211041 w 6530408"/>
              <a:gd name="connsiteY58" fmla="*/ 3924184 h 5753325"/>
              <a:gd name="connsiteX59" fmla="*/ 5176073 w 6530408"/>
              <a:gd name="connsiteY59" fmla="*/ 3970179 h 5753325"/>
              <a:gd name="connsiteX60" fmla="*/ 5172826 w 6530408"/>
              <a:gd name="connsiteY60" fmla="*/ 3991773 h 5753325"/>
              <a:gd name="connsiteX61" fmla="*/ 5157053 w 6530408"/>
              <a:gd name="connsiteY61" fmla="*/ 3997708 h 5753325"/>
              <a:gd name="connsiteX62" fmla="*/ 5127922 w 6530408"/>
              <a:gd name="connsiteY62" fmla="*/ 4022660 h 5753325"/>
              <a:gd name="connsiteX63" fmla="*/ 5020872 w 6530408"/>
              <a:gd name="connsiteY63" fmla="*/ 4075951 h 5753325"/>
              <a:gd name="connsiteX64" fmla="*/ 4991410 w 6530408"/>
              <a:gd name="connsiteY64" fmla="*/ 4087598 h 5753325"/>
              <a:gd name="connsiteX65" fmla="*/ 4930112 w 6530408"/>
              <a:gd name="connsiteY65" fmla="*/ 4138459 h 5753325"/>
              <a:gd name="connsiteX66" fmla="*/ 4834224 w 6530408"/>
              <a:gd name="connsiteY66" fmla="*/ 4231643 h 5753325"/>
              <a:gd name="connsiteX67" fmla="*/ 4812599 w 6530408"/>
              <a:gd name="connsiteY67" fmla="*/ 4249449 h 5753325"/>
              <a:gd name="connsiteX68" fmla="*/ 4789188 w 6530408"/>
              <a:gd name="connsiteY68" fmla="*/ 4256678 h 5753325"/>
              <a:gd name="connsiteX69" fmla="*/ 4779554 w 6530408"/>
              <a:gd name="connsiteY69" fmla="*/ 4251313 h 5753325"/>
              <a:gd name="connsiteX70" fmla="*/ 4766885 w 6530408"/>
              <a:gd name="connsiteY70" fmla="*/ 4259812 h 5753325"/>
              <a:gd name="connsiteX71" fmla="*/ 4762510 w 6530408"/>
              <a:gd name="connsiteY71" fmla="*/ 4260383 h 5753325"/>
              <a:gd name="connsiteX72" fmla="*/ 4738416 w 6530408"/>
              <a:gd name="connsiteY72" fmla="*/ 4265355 h 5753325"/>
              <a:gd name="connsiteX73" fmla="*/ 4712007 w 6530408"/>
              <a:gd name="connsiteY73" fmla="*/ 4317892 h 5753325"/>
              <a:gd name="connsiteX74" fmla="*/ 4658930 w 6530408"/>
              <a:gd name="connsiteY74" fmla="*/ 4348041 h 5753325"/>
              <a:gd name="connsiteX75" fmla="*/ 4443526 w 6530408"/>
              <a:gd name="connsiteY75" fmla="*/ 4507851 h 5753325"/>
              <a:gd name="connsiteX76" fmla="*/ 4289766 w 6530408"/>
              <a:gd name="connsiteY76" fmla="*/ 4711450 h 5753325"/>
              <a:gd name="connsiteX77" fmla="*/ 4150870 w 6530408"/>
              <a:gd name="connsiteY77" fmla="*/ 4818480 h 5753325"/>
              <a:gd name="connsiteX78" fmla="*/ 4006639 w 6530408"/>
              <a:gd name="connsiteY78" fmla="*/ 4933815 h 5753325"/>
              <a:gd name="connsiteX79" fmla="*/ 3298210 w 6530408"/>
              <a:gd name="connsiteY79" fmla="*/ 5070790 h 5753325"/>
              <a:gd name="connsiteX80" fmla="*/ 2947678 w 6530408"/>
              <a:gd name="connsiteY80" fmla="*/ 5117869 h 5753325"/>
              <a:gd name="connsiteX81" fmla="*/ 2822169 w 6530408"/>
              <a:gd name="connsiteY81" fmla="*/ 5129396 h 5753325"/>
              <a:gd name="connsiteX82" fmla="*/ 2538773 w 6530408"/>
              <a:gd name="connsiteY82" fmla="*/ 5313397 h 5753325"/>
              <a:gd name="connsiteX83" fmla="*/ 2014500 w 6530408"/>
              <a:gd name="connsiteY83" fmla="*/ 5519744 h 5753325"/>
              <a:gd name="connsiteX84" fmla="*/ 1934391 w 6530408"/>
              <a:gd name="connsiteY84" fmla="*/ 5591335 h 5753325"/>
              <a:gd name="connsiteX85" fmla="*/ 1892550 w 6530408"/>
              <a:gd name="connsiteY85" fmla="*/ 5649708 h 5753325"/>
              <a:gd name="connsiteX86" fmla="*/ 1854769 w 6530408"/>
              <a:gd name="connsiteY86" fmla="*/ 5647691 h 5753325"/>
              <a:gd name="connsiteX87" fmla="*/ 1809461 w 6530408"/>
              <a:gd name="connsiteY87" fmla="*/ 5648628 h 5753325"/>
              <a:gd name="connsiteX88" fmla="*/ 1745150 w 6530408"/>
              <a:gd name="connsiteY88" fmla="*/ 5693879 h 5753325"/>
              <a:gd name="connsiteX89" fmla="*/ 1713375 w 6530408"/>
              <a:gd name="connsiteY89" fmla="*/ 5684672 h 5753325"/>
              <a:gd name="connsiteX90" fmla="*/ 1707808 w 6530408"/>
              <a:gd name="connsiteY90" fmla="*/ 5682611 h 5753325"/>
              <a:gd name="connsiteX91" fmla="*/ 1679313 w 6530408"/>
              <a:gd name="connsiteY91" fmla="*/ 5672360 h 5753325"/>
              <a:gd name="connsiteX92" fmla="*/ 1646933 w 6530408"/>
              <a:gd name="connsiteY92" fmla="*/ 5666227 h 5753325"/>
              <a:gd name="connsiteX93" fmla="*/ 1610055 w 6530408"/>
              <a:gd name="connsiteY93" fmla="*/ 5673643 h 5753325"/>
              <a:gd name="connsiteX94" fmla="*/ 1437641 w 6530408"/>
              <a:gd name="connsiteY94" fmla="*/ 5723266 h 5753325"/>
              <a:gd name="connsiteX95" fmla="*/ 1332869 w 6530408"/>
              <a:gd name="connsiteY95" fmla="*/ 5744752 h 5753325"/>
              <a:gd name="connsiteX96" fmla="*/ 1290525 w 6530408"/>
              <a:gd name="connsiteY96" fmla="*/ 5740036 h 5753325"/>
              <a:gd name="connsiteX97" fmla="*/ 1233107 w 6530408"/>
              <a:gd name="connsiteY97" fmla="*/ 5742106 h 5753325"/>
              <a:gd name="connsiteX98" fmla="*/ 1214532 w 6530408"/>
              <a:gd name="connsiteY98" fmla="*/ 5753325 h 5753325"/>
              <a:gd name="connsiteX99" fmla="*/ 1199955 w 6530408"/>
              <a:gd name="connsiteY99" fmla="*/ 5744831 h 5753325"/>
              <a:gd name="connsiteX100" fmla="*/ 1162337 w 6530408"/>
              <a:gd name="connsiteY100" fmla="*/ 5738048 h 5753325"/>
              <a:gd name="connsiteX101" fmla="*/ 1053457 w 6530408"/>
              <a:gd name="connsiteY101" fmla="*/ 5688676 h 5753325"/>
              <a:gd name="connsiteX102" fmla="*/ 1025798 w 6530408"/>
              <a:gd name="connsiteY102" fmla="*/ 5673166 h 5753325"/>
              <a:gd name="connsiteX103" fmla="*/ 947900 w 6530408"/>
              <a:gd name="connsiteY103" fmla="*/ 5657848 h 5753325"/>
              <a:gd name="connsiteX104" fmla="*/ 815627 w 6530408"/>
              <a:gd name="connsiteY104" fmla="*/ 5642557 h 5753325"/>
              <a:gd name="connsiteX105" fmla="*/ 788251 w 6530408"/>
              <a:gd name="connsiteY105" fmla="*/ 5637065 h 5753325"/>
              <a:gd name="connsiteX106" fmla="*/ 767822 w 6530408"/>
              <a:gd name="connsiteY106" fmla="*/ 5623450 h 5753325"/>
              <a:gd name="connsiteX107" fmla="*/ 765791 w 6530408"/>
              <a:gd name="connsiteY107" fmla="*/ 5612539 h 5753325"/>
              <a:gd name="connsiteX108" fmla="*/ 751230 w 6530408"/>
              <a:gd name="connsiteY108" fmla="*/ 5608092 h 5753325"/>
              <a:gd name="connsiteX109" fmla="*/ 748008 w 6530408"/>
              <a:gd name="connsiteY109" fmla="*/ 5605052 h 5753325"/>
              <a:gd name="connsiteX110" fmla="*/ 728871 w 6530408"/>
              <a:gd name="connsiteY110" fmla="*/ 5589469 h 5753325"/>
              <a:gd name="connsiteX111" fmla="*/ 671898 w 6530408"/>
              <a:gd name="connsiteY111" fmla="*/ 5602363 h 5753325"/>
              <a:gd name="connsiteX112" fmla="*/ 615065 w 6530408"/>
              <a:gd name="connsiteY112" fmla="*/ 5580257 h 5753325"/>
              <a:gd name="connsiteX113" fmla="*/ 355785 w 6530408"/>
              <a:gd name="connsiteY113" fmla="*/ 5514383 h 5753325"/>
              <a:gd name="connsiteX114" fmla="*/ 102269 w 6530408"/>
              <a:gd name="connsiteY114" fmla="*/ 5524347 h 5753325"/>
              <a:gd name="connsiteX115" fmla="*/ 13160 w 6530408"/>
              <a:gd name="connsiteY115" fmla="*/ 5514159 h 5753325"/>
              <a:gd name="connsiteX116" fmla="*/ 0 w 6530408"/>
              <a:gd name="connsiteY116" fmla="*/ 5511735 h 5753325"/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488360 w 6530408"/>
              <a:gd name="connsiteY8" fmla="*/ 535865 h 5753325"/>
              <a:gd name="connsiteX9" fmla="*/ 6492864 w 6530408"/>
              <a:gd name="connsiteY9" fmla="*/ 615799 h 5753325"/>
              <a:gd name="connsiteX10" fmla="*/ 6459988 w 6530408"/>
              <a:gd name="connsiteY10" fmla="*/ 707628 h 5753325"/>
              <a:gd name="connsiteX11" fmla="*/ 6453989 w 6530408"/>
              <a:gd name="connsiteY11" fmla="*/ 711876 h 5753325"/>
              <a:gd name="connsiteX12" fmla="*/ 6453209 w 6530408"/>
              <a:gd name="connsiteY12" fmla="*/ 719127 h 5753325"/>
              <a:gd name="connsiteX13" fmla="*/ 6457662 w 6530408"/>
              <a:gd name="connsiteY13" fmla="*/ 723331 h 5753325"/>
              <a:gd name="connsiteX14" fmla="*/ 6447445 w 6530408"/>
              <a:gd name="connsiteY14" fmla="*/ 780003 h 5753325"/>
              <a:gd name="connsiteX15" fmla="*/ 6426552 w 6530408"/>
              <a:gd name="connsiteY15" fmla="*/ 845805 h 5753325"/>
              <a:gd name="connsiteX16" fmla="*/ 6434072 w 6530408"/>
              <a:gd name="connsiteY16" fmla="*/ 910733 h 5753325"/>
              <a:gd name="connsiteX17" fmla="*/ 6432570 w 6530408"/>
              <a:gd name="connsiteY17" fmla="*/ 983394 h 5753325"/>
              <a:gd name="connsiteX18" fmla="*/ 6431878 w 6530408"/>
              <a:gd name="connsiteY18" fmla="*/ 1026728 h 5753325"/>
              <a:gd name="connsiteX19" fmla="*/ 6414269 w 6530408"/>
              <a:gd name="connsiteY19" fmla="*/ 1151111 h 5753325"/>
              <a:gd name="connsiteX20" fmla="*/ 6371722 w 6530408"/>
              <a:gd name="connsiteY20" fmla="*/ 1318080 h 5753325"/>
              <a:gd name="connsiteX21" fmla="*/ 6356023 w 6530408"/>
              <a:gd name="connsiteY21" fmla="*/ 1356227 h 5753325"/>
              <a:gd name="connsiteX22" fmla="*/ 6356157 w 6530408"/>
              <a:gd name="connsiteY22" fmla="*/ 1361967 h 5753325"/>
              <a:gd name="connsiteX23" fmla="*/ 6350613 w 6530408"/>
              <a:gd name="connsiteY23" fmla="*/ 1393569 h 5753325"/>
              <a:gd name="connsiteX24" fmla="*/ 6357062 w 6530408"/>
              <a:gd name="connsiteY24" fmla="*/ 1444071 h 5753325"/>
              <a:gd name="connsiteX25" fmla="*/ 6364832 w 6530408"/>
              <a:gd name="connsiteY25" fmla="*/ 1478763 h 5753325"/>
              <a:gd name="connsiteX26" fmla="*/ 6369745 w 6530408"/>
              <a:gd name="connsiteY26" fmla="*/ 1495680 h 5753325"/>
              <a:gd name="connsiteX27" fmla="*/ 6370898 w 6530408"/>
              <a:gd name="connsiteY27" fmla="*/ 1513331 h 5753325"/>
              <a:gd name="connsiteX28" fmla="*/ 6368801 w 6530408"/>
              <a:gd name="connsiteY28" fmla="*/ 1527414 h 5753325"/>
              <a:gd name="connsiteX29" fmla="*/ 6359177 w 6530408"/>
              <a:gd name="connsiteY29" fmla="*/ 1639513 h 5753325"/>
              <a:gd name="connsiteX30" fmla="*/ 6299489 w 6530408"/>
              <a:gd name="connsiteY30" fmla="*/ 1784860 h 5753325"/>
              <a:gd name="connsiteX31" fmla="*/ 6267878 w 6530408"/>
              <a:gd name="connsiteY31" fmla="*/ 1858572 h 5753325"/>
              <a:gd name="connsiteX32" fmla="*/ 6251146 w 6530408"/>
              <a:gd name="connsiteY32" fmla="*/ 1926167 h 5753325"/>
              <a:gd name="connsiteX33" fmla="*/ 6210686 w 6530408"/>
              <a:gd name="connsiteY33" fmla="*/ 2014834 h 5753325"/>
              <a:gd name="connsiteX34" fmla="*/ 6106652 w 6530408"/>
              <a:gd name="connsiteY34" fmla="*/ 2150572 h 5753325"/>
              <a:gd name="connsiteX35" fmla="*/ 6097813 w 6530408"/>
              <a:gd name="connsiteY35" fmla="*/ 2172208 h 5753325"/>
              <a:gd name="connsiteX36" fmla="*/ 6095990 w 6530408"/>
              <a:gd name="connsiteY36" fmla="*/ 2181185 h 5753325"/>
              <a:gd name="connsiteX37" fmla="*/ 6090126 w 6530408"/>
              <a:gd name="connsiteY37" fmla="*/ 2192533 h 5753325"/>
              <a:gd name="connsiteX38" fmla="*/ 6089503 w 6530408"/>
              <a:gd name="connsiteY38" fmla="*/ 2192543 h 5753325"/>
              <a:gd name="connsiteX39" fmla="*/ 6084946 w 6530408"/>
              <a:gd name="connsiteY39" fmla="*/ 2203694 h 5753325"/>
              <a:gd name="connsiteX40" fmla="*/ 5987861 w 6530408"/>
              <a:gd name="connsiteY40" fmla="*/ 2304868 h 5753325"/>
              <a:gd name="connsiteX41" fmla="*/ 5973439 w 6530408"/>
              <a:gd name="connsiteY41" fmla="*/ 2385635 h 5753325"/>
              <a:gd name="connsiteX42" fmla="*/ 5916727 w 6530408"/>
              <a:gd name="connsiteY42" fmla="*/ 2458777 h 5753325"/>
              <a:gd name="connsiteX43" fmla="*/ 5856524 w 6530408"/>
              <a:gd name="connsiteY43" fmla="*/ 2583281 h 5753325"/>
              <a:gd name="connsiteX44" fmla="*/ 5838091 w 6530408"/>
              <a:gd name="connsiteY44" fmla="*/ 2753474 h 5753325"/>
              <a:gd name="connsiteX45" fmla="*/ 5777471 w 6530408"/>
              <a:gd name="connsiteY45" fmla="*/ 2901570 h 5753325"/>
              <a:gd name="connsiteX46" fmla="*/ 5723992 w 6530408"/>
              <a:gd name="connsiteY46" fmla="*/ 2998752 h 5753325"/>
              <a:gd name="connsiteX47" fmla="*/ 5557886 w 6530408"/>
              <a:gd name="connsiteY47" fmla="*/ 3329735 h 5753325"/>
              <a:gd name="connsiteX48" fmla="*/ 5471501 w 6530408"/>
              <a:gd name="connsiteY48" fmla="*/ 3462221 h 5753325"/>
              <a:gd name="connsiteX49" fmla="*/ 5465154 w 6530408"/>
              <a:gd name="connsiteY49" fmla="*/ 3541065 h 5753325"/>
              <a:gd name="connsiteX50" fmla="*/ 5437889 w 6530408"/>
              <a:gd name="connsiteY50" fmla="*/ 3559927 h 5753325"/>
              <a:gd name="connsiteX51" fmla="*/ 5432770 w 6530408"/>
              <a:gd name="connsiteY51" fmla="*/ 3562948 h 5753325"/>
              <a:gd name="connsiteX52" fmla="*/ 5406795 w 6530408"/>
              <a:gd name="connsiteY52" fmla="*/ 3578594 h 5753325"/>
              <a:gd name="connsiteX53" fmla="*/ 5381495 w 6530408"/>
              <a:gd name="connsiteY53" fmla="*/ 3599883 h 5753325"/>
              <a:gd name="connsiteX54" fmla="*/ 5363689 w 6530408"/>
              <a:gd name="connsiteY54" fmla="*/ 3633299 h 5753325"/>
              <a:gd name="connsiteX55" fmla="*/ 5291870 w 6530408"/>
              <a:gd name="connsiteY55" fmla="*/ 3799039 h 5753325"/>
              <a:gd name="connsiteX56" fmla="*/ 5241600 w 6530408"/>
              <a:gd name="connsiteY56" fmla="*/ 3894238 h 5753325"/>
              <a:gd name="connsiteX57" fmla="*/ 5211041 w 6530408"/>
              <a:gd name="connsiteY57" fmla="*/ 3924184 h 5753325"/>
              <a:gd name="connsiteX58" fmla="*/ 5176073 w 6530408"/>
              <a:gd name="connsiteY58" fmla="*/ 3970179 h 5753325"/>
              <a:gd name="connsiteX59" fmla="*/ 5172826 w 6530408"/>
              <a:gd name="connsiteY59" fmla="*/ 3991773 h 5753325"/>
              <a:gd name="connsiteX60" fmla="*/ 5157053 w 6530408"/>
              <a:gd name="connsiteY60" fmla="*/ 3997708 h 5753325"/>
              <a:gd name="connsiteX61" fmla="*/ 5127922 w 6530408"/>
              <a:gd name="connsiteY61" fmla="*/ 4022660 h 5753325"/>
              <a:gd name="connsiteX62" fmla="*/ 5020872 w 6530408"/>
              <a:gd name="connsiteY62" fmla="*/ 4075951 h 5753325"/>
              <a:gd name="connsiteX63" fmla="*/ 4991410 w 6530408"/>
              <a:gd name="connsiteY63" fmla="*/ 4087598 h 5753325"/>
              <a:gd name="connsiteX64" fmla="*/ 4930112 w 6530408"/>
              <a:gd name="connsiteY64" fmla="*/ 4138459 h 5753325"/>
              <a:gd name="connsiteX65" fmla="*/ 4834224 w 6530408"/>
              <a:gd name="connsiteY65" fmla="*/ 4231643 h 5753325"/>
              <a:gd name="connsiteX66" fmla="*/ 4812599 w 6530408"/>
              <a:gd name="connsiteY66" fmla="*/ 4249449 h 5753325"/>
              <a:gd name="connsiteX67" fmla="*/ 4789188 w 6530408"/>
              <a:gd name="connsiteY67" fmla="*/ 4256678 h 5753325"/>
              <a:gd name="connsiteX68" fmla="*/ 4779554 w 6530408"/>
              <a:gd name="connsiteY68" fmla="*/ 4251313 h 5753325"/>
              <a:gd name="connsiteX69" fmla="*/ 4766885 w 6530408"/>
              <a:gd name="connsiteY69" fmla="*/ 4259812 h 5753325"/>
              <a:gd name="connsiteX70" fmla="*/ 4762510 w 6530408"/>
              <a:gd name="connsiteY70" fmla="*/ 4260383 h 5753325"/>
              <a:gd name="connsiteX71" fmla="*/ 4738416 w 6530408"/>
              <a:gd name="connsiteY71" fmla="*/ 4265355 h 5753325"/>
              <a:gd name="connsiteX72" fmla="*/ 4712007 w 6530408"/>
              <a:gd name="connsiteY72" fmla="*/ 4317892 h 5753325"/>
              <a:gd name="connsiteX73" fmla="*/ 4658930 w 6530408"/>
              <a:gd name="connsiteY73" fmla="*/ 4348041 h 5753325"/>
              <a:gd name="connsiteX74" fmla="*/ 4443526 w 6530408"/>
              <a:gd name="connsiteY74" fmla="*/ 4507851 h 5753325"/>
              <a:gd name="connsiteX75" fmla="*/ 4289766 w 6530408"/>
              <a:gd name="connsiteY75" fmla="*/ 4711450 h 5753325"/>
              <a:gd name="connsiteX76" fmla="*/ 4150870 w 6530408"/>
              <a:gd name="connsiteY76" fmla="*/ 4818480 h 5753325"/>
              <a:gd name="connsiteX77" fmla="*/ 4006639 w 6530408"/>
              <a:gd name="connsiteY77" fmla="*/ 4933815 h 5753325"/>
              <a:gd name="connsiteX78" fmla="*/ 3298210 w 6530408"/>
              <a:gd name="connsiteY78" fmla="*/ 5070790 h 5753325"/>
              <a:gd name="connsiteX79" fmla="*/ 2947678 w 6530408"/>
              <a:gd name="connsiteY79" fmla="*/ 5117869 h 5753325"/>
              <a:gd name="connsiteX80" fmla="*/ 2822169 w 6530408"/>
              <a:gd name="connsiteY80" fmla="*/ 5129396 h 5753325"/>
              <a:gd name="connsiteX81" fmla="*/ 2538773 w 6530408"/>
              <a:gd name="connsiteY81" fmla="*/ 5313397 h 5753325"/>
              <a:gd name="connsiteX82" fmla="*/ 2014500 w 6530408"/>
              <a:gd name="connsiteY82" fmla="*/ 5519744 h 5753325"/>
              <a:gd name="connsiteX83" fmla="*/ 1934391 w 6530408"/>
              <a:gd name="connsiteY83" fmla="*/ 5591335 h 5753325"/>
              <a:gd name="connsiteX84" fmla="*/ 1892550 w 6530408"/>
              <a:gd name="connsiteY84" fmla="*/ 5649708 h 5753325"/>
              <a:gd name="connsiteX85" fmla="*/ 1854769 w 6530408"/>
              <a:gd name="connsiteY85" fmla="*/ 5647691 h 5753325"/>
              <a:gd name="connsiteX86" fmla="*/ 1809461 w 6530408"/>
              <a:gd name="connsiteY86" fmla="*/ 5648628 h 5753325"/>
              <a:gd name="connsiteX87" fmla="*/ 1745150 w 6530408"/>
              <a:gd name="connsiteY87" fmla="*/ 5693879 h 5753325"/>
              <a:gd name="connsiteX88" fmla="*/ 1713375 w 6530408"/>
              <a:gd name="connsiteY88" fmla="*/ 5684672 h 5753325"/>
              <a:gd name="connsiteX89" fmla="*/ 1707808 w 6530408"/>
              <a:gd name="connsiteY89" fmla="*/ 5682611 h 5753325"/>
              <a:gd name="connsiteX90" fmla="*/ 1679313 w 6530408"/>
              <a:gd name="connsiteY90" fmla="*/ 5672360 h 5753325"/>
              <a:gd name="connsiteX91" fmla="*/ 1646933 w 6530408"/>
              <a:gd name="connsiteY91" fmla="*/ 5666227 h 5753325"/>
              <a:gd name="connsiteX92" fmla="*/ 1610055 w 6530408"/>
              <a:gd name="connsiteY92" fmla="*/ 5673643 h 5753325"/>
              <a:gd name="connsiteX93" fmla="*/ 1437641 w 6530408"/>
              <a:gd name="connsiteY93" fmla="*/ 5723266 h 5753325"/>
              <a:gd name="connsiteX94" fmla="*/ 1332869 w 6530408"/>
              <a:gd name="connsiteY94" fmla="*/ 5744752 h 5753325"/>
              <a:gd name="connsiteX95" fmla="*/ 1290525 w 6530408"/>
              <a:gd name="connsiteY95" fmla="*/ 5740036 h 5753325"/>
              <a:gd name="connsiteX96" fmla="*/ 1233107 w 6530408"/>
              <a:gd name="connsiteY96" fmla="*/ 5742106 h 5753325"/>
              <a:gd name="connsiteX97" fmla="*/ 1214532 w 6530408"/>
              <a:gd name="connsiteY97" fmla="*/ 5753325 h 5753325"/>
              <a:gd name="connsiteX98" fmla="*/ 1199955 w 6530408"/>
              <a:gd name="connsiteY98" fmla="*/ 5744831 h 5753325"/>
              <a:gd name="connsiteX99" fmla="*/ 1162337 w 6530408"/>
              <a:gd name="connsiteY99" fmla="*/ 5738048 h 5753325"/>
              <a:gd name="connsiteX100" fmla="*/ 1053457 w 6530408"/>
              <a:gd name="connsiteY100" fmla="*/ 5688676 h 5753325"/>
              <a:gd name="connsiteX101" fmla="*/ 1025798 w 6530408"/>
              <a:gd name="connsiteY101" fmla="*/ 5673166 h 5753325"/>
              <a:gd name="connsiteX102" fmla="*/ 947900 w 6530408"/>
              <a:gd name="connsiteY102" fmla="*/ 5657848 h 5753325"/>
              <a:gd name="connsiteX103" fmla="*/ 815627 w 6530408"/>
              <a:gd name="connsiteY103" fmla="*/ 5642557 h 5753325"/>
              <a:gd name="connsiteX104" fmla="*/ 788251 w 6530408"/>
              <a:gd name="connsiteY104" fmla="*/ 5637065 h 5753325"/>
              <a:gd name="connsiteX105" fmla="*/ 767822 w 6530408"/>
              <a:gd name="connsiteY105" fmla="*/ 5623450 h 5753325"/>
              <a:gd name="connsiteX106" fmla="*/ 765791 w 6530408"/>
              <a:gd name="connsiteY106" fmla="*/ 5612539 h 5753325"/>
              <a:gd name="connsiteX107" fmla="*/ 751230 w 6530408"/>
              <a:gd name="connsiteY107" fmla="*/ 5608092 h 5753325"/>
              <a:gd name="connsiteX108" fmla="*/ 748008 w 6530408"/>
              <a:gd name="connsiteY108" fmla="*/ 5605052 h 5753325"/>
              <a:gd name="connsiteX109" fmla="*/ 728871 w 6530408"/>
              <a:gd name="connsiteY109" fmla="*/ 5589469 h 5753325"/>
              <a:gd name="connsiteX110" fmla="*/ 671898 w 6530408"/>
              <a:gd name="connsiteY110" fmla="*/ 5602363 h 5753325"/>
              <a:gd name="connsiteX111" fmla="*/ 615065 w 6530408"/>
              <a:gd name="connsiteY111" fmla="*/ 5580257 h 5753325"/>
              <a:gd name="connsiteX112" fmla="*/ 355785 w 6530408"/>
              <a:gd name="connsiteY112" fmla="*/ 5514383 h 5753325"/>
              <a:gd name="connsiteX113" fmla="*/ 102269 w 6530408"/>
              <a:gd name="connsiteY113" fmla="*/ 5524347 h 5753325"/>
              <a:gd name="connsiteX114" fmla="*/ 13160 w 6530408"/>
              <a:gd name="connsiteY114" fmla="*/ 5514159 h 5753325"/>
              <a:gd name="connsiteX115" fmla="*/ 0 w 6530408"/>
              <a:gd name="connsiteY115" fmla="*/ 5511735 h 5753325"/>
              <a:gd name="connsiteX116" fmla="*/ 0 w 6530408"/>
              <a:gd name="connsiteY116" fmla="*/ 0 h 5753325"/>
              <a:gd name="connsiteX0" fmla="*/ 0 w 6506836"/>
              <a:gd name="connsiteY0" fmla="*/ 0 h 5753325"/>
              <a:gd name="connsiteX1" fmla="*/ 6438980 w 6506836"/>
              <a:gd name="connsiteY1" fmla="*/ 0 h 5753325"/>
              <a:gd name="connsiteX2" fmla="*/ 6439047 w 6506836"/>
              <a:gd name="connsiteY2" fmla="*/ 147 h 5753325"/>
              <a:gd name="connsiteX3" fmla="*/ 6443456 w 6506836"/>
              <a:gd name="connsiteY3" fmla="*/ 130105 h 5753325"/>
              <a:gd name="connsiteX4" fmla="*/ 6447632 w 6506836"/>
              <a:gd name="connsiteY4" fmla="*/ 170016 h 5753325"/>
              <a:gd name="connsiteX5" fmla="*/ 6465936 w 6506836"/>
              <a:gd name="connsiteY5" fmla="*/ 274847 h 5753325"/>
              <a:gd name="connsiteX6" fmla="*/ 6506836 w 6506836"/>
              <a:gd name="connsiteY6" fmla="*/ 331778 h 5753325"/>
              <a:gd name="connsiteX7" fmla="*/ 6488360 w 6506836"/>
              <a:gd name="connsiteY7" fmla="*/ 535865 h 5753325"/>
              <a:gd name="connsiteX8" fmla="*/ 6492864 w 6506836"/>
              <a:gd name="connsiteY8" fmla="*/ 615799 h 5753325"/>
              <a:gd name="connsiteX9" fmla="*/ 6459988 w 6506836"/>
              <a:gd name="connsiteY9" fmla="*/ 707628 h 5753325"/>
              <a:gd name="connsiteX10" fmla="*/ 6453989 w 6506836"/>
              <a:gd name="connsiteY10" fmla="*/ 711876 h 5753325"/>
              <a:gd name="connsiteX11" fmla="*/ 6453209 w 6506836"/>
              <a:gd name="connsiteY11" fmla="*/ 719127 h 5753325"/>
              <a:gd name="connsiteX12" fmla="*/ 6457662 w 6506836"/>
              <a:gd name="connsiteY12" fmla="*/ 723331 h 5753325"/>
              <a:gd name="connsiteX13" fmla="*/ 6447445 w 6506836"/>
              <a:gd name="connsiteY13" fmla="*/ 780003 h 5753325"/>
              <a:gd name="connsiteX14" fmla="*/ 6426552 w 6506836"/>
              <a:gd name="connsiteY14" fmla="*/ 845805 h 5753325"/>
              <a:gd name="connsiteX15" fmla="*/ 6434072 w 6506836"/>
              <a:gd name="connsiteY15" fmla="*/ 910733 h 5753325"/>
              <a:gd name="connsiteX16" fmla="*/ 6432570 w 6506836"/>
              <a:gd name="connsiteY16" fmla="*/ 983394 h 5753325"/>
              <a:gd name="connsiteX17" fmla="*/ 6431878 w 6506836"/>
              <a:gd name="connsiteY17" fmla="*/ 1026728 h 5753325"/>
              <a:gd name="connsiteX18" fmla="*/ 6414269 w 6506836"/>
              <a:gd name="connsiteY18" fmla="*/ 1151111 h 5753325"/>
              <a:gd name="connsiteX19" fmla="*/ 6371722 w 6506836"/>
              <a:gd name="connsiteY19" fmla="*/ 1318080 h 5753325"/>
              <a:gd name="connsiteX20" fmla="*/ 6356023 w 6506836"/>
              <a:gd name="connsiteY20" fmla="*/ 1356227 h 5753325"/>
              <a:gd name="connsiteX21" fmla="*/ 6356157 w 6506836"/>
              <a:gd name="connsiteY21" fmla="*/ 1361967 h 5753325"/>
              <a:gd name="connsiteX22" fmla="*/ 6350613 w 6506836"/>
              <a:gd name="connsiteY22" fmla="*/ 1393569 h 5753325"/>
              <a:gd name="connsiteX23" fmla="*/ 6357062 w 6506836"/>
              <a:gd name="connsiteY23" fmla="*/ 1444071 h 5753325"/>
              <a:gd name="connsiteX24" fmla="*/ 6364832 w 6506836"/>
              <a:gd name="connsiteY24" fmla="*/ 1478763 h 5753325"/>
              <a:gd name="connsiteX25" fmla="*/ 6369745 w 6506836"/>
              <a:gd name="connsiteY25" fmla="*/ 1495680 h 5753325"/>
              <a:gd name="connsiteX26" fmla="*/ 6370898 w 6506836"/>
              <a:gd name="connsiteY26" fmla="*/ 1513331 h 5753325"/>
              <a:gd name="connsiteX27" fmla="*/ 6368801 w 6506836"/>
              <a:gd name="connsiteY27" fmla="*/ 1527414 h 5753325"/>
              <a:gd name="connsiteX28" fmla="*/ 6359177 w 6506836"/>
              <a:gd name="connsiteY28" fmla="*/ 1639513 h 5753325"/>
              <a:gd name="connsiteX29" fmla="*/ 6299489 w 6506836"/>
              <a:gd name="connsiteY29" fmla="*/ 1784860 h 5753325"/>
              <a:gd name="connsiteX30" fmla="*/ 6267878 w 6506836"/>
              <a:gd name="connsiteY30" fmla="*/ 1858572 h 5753325"/>
              <a:gd name="connsiteX31" fmla="*/ 6251146 w 6506836"/>
              <a:gd name="connsiteY31" fmla="*/ 1926167 h 5753325"/>
              <a:gd name="connsiteX32" fmla="*/ 6210686 w 6506836"/>
              <a:gd name="connsiteY32" fmla="*/ 2014834 h 5753325"/>
              <a:gd name="connsiteX33" fmla="*/ 6106652 w 6506836"/>
              <a:gd name="connsiteY33" fmla="*/ 2150572 h 5753325"/>
              <a:gd name="connsiteX34" fmla="*/ 6097813 w 6506836"/>
              <a:gd name="connsiteY34" fmla="*/ 2172208 h 5753325"/>
              <a:gd name="connsiteX35" fmla="*/ 6095990 w 6506836"/>
              <a:gd name="connsiteY35" fmla="*/ 2181185 h 5753325"/>
              <a:gd name="connsiteX36" fmla="*/ 6090126 w 6506836"/>
              <a:gd name="connsiteY36" fmla="*/ 2192533 h 5753325"/>
              <a:gd name="connsiteX37" fmla="*/ 6089503 w 6506836"/>
              <a:gd name="connsiteY37" fmla="*/ 2192543 h 5753325"/>
              <a:gd name="connsiteX38" fmla="*/ 6084946 w 6506836"/>
              <a:gd name="connsiteY38" fmla="*/ 2203694 h 5753325"/>
              <a:gd name="connsiteX39" fmla="*/ 5987861 w 6506836"/>
              <a:gd name="connsiteY39" fmla="*/ 2304868 h 5753325"/>
              <a:gd name="connsiteX40" fmla="*/ 5973439 w 6506836"/>
              <a:gd name="connsiteY40" fmla="*/ 2385635 h 5753325"/>
              <a:gd name="connsiteX41" fmla="*/ 5916727 w 6506836"/>
              <a:gd name="connsiteY41" fmla="*/ 2458777 h 5753325"/>
              <a:gd name="connsiteX42" fmla="*/ 5856524 w 6506836"/>
              <a:gd name="connsiteY42" fmla="*/ 2583281 h 5753325"/>
              <a:gd name="connsiteX43" fmla="*/ 5838091 w 6506836"/>
              <a:gd name="connsiteY43" fmla="*/ 2753474 h 5753325"/>
              <a:gd name="connsiteX44" fmla="*/ 5777471 w 6506836"/>
              <a:gd name="connsiteY44" fmla="*/ 2901570 h 5753325"/>
              <a:gd name="connsiteX45" fmla="*/ 5723992 w 6506836"/>
              <a:gd name="connsiteY45" fmla="*/ 2998752 h 5753325"/>
              <a:gd name="connsiteX46" fmla="*/ 5557886 w 6506836"/>
              <a:gd name="connsiteY46" fmla="*/ 3329735 h 5753325"/>
              <a:gd name="connsiteX47" fmla="*/ 5471501 w 6506836"/>
              <a:gd name="connsiteY47" fmla="*/ 3462221 h 5753325"/>
              <a:gd name="connsiteX48" fmla="*/ 5465154 w 6506836"/>
              <a:gd name="connsiteY48" fmla="*/ 3541065 h 5753325"/>
              <a:gd name="connsiteX49" fmla="*/ 5437889 w 6506836"/>
              <a:gd name="connsiteY49" fmla="*/ 3559927 h 5753325"/>
              <a:gd name="connsiteX50" fmla="*/ 5432770 w 6506836"/>
              <a:gd name="connsiteY50" fmla="*/ 3562948 h 5753325"/>
              <a:gd name="connsiteX51" fmla="*/ 5406795 w 6506836"/>
              <a:gd name="connsiteY51" fmla="*/ 3578594 h 5753325"/>
              <a:gd name="connsiteX52" fmla="*/ 5381495 w 6506836"/>
              <a:gd name="connsiteY52" fmla="*/ 3599883 h 5753325"/>
              <a:gd name="connsiteX53" fmla="*/ 5363689 w 6506836"/>
              <a:gd name="connsiteY53" fmla="*/ 3633299 h 5753325"/>
              <a:gd name="connsiteX54" fmla="*/ 5291870 w 6506836"/>
              <a:gd name="connsiteY54" fmla="*/ 3799039 h 5753325"/>
              <a:gd name="connsiteX55" fmla="*/ 5241600 w 6506836"/>
              <a:gd name="connsiteY55" fmla="*/ 3894238 h 5753325"/>
              <a:gd name="connsiteX56" fmla="*/ 5211041 w 6506836"/>
              <a:gd name="connsiteY56" fmla="*/ 3924184 h 5753325"/>
              <a:gd name="connsiteX57" fmla="*/ 5176073 w 6506836"/>
              <a:gd name="connsiteY57" fmla="*/ 3970179 h 5753325"/>
              <a:gd name="connsiteX58" fmla="*/ 5172826 w 6506836"/>
              <a:gd name="connsiteY58" fmla="*/ 3991773 h 5753325"/>
              <a:gd name="connsiteX59" fmla="*/ 5157053 w 6506836"/>
              <a:gd name="connsiteY59" fmla="*/ 3997708 h 5753325"/>
              <a:gd name="connsiteX60" fmla="*/ 5127922 w 6506836"/>
              <a:gd name="connsiteY60" fmla="*/ 4022660 h 5753325"/>
              <a:gd name="connsiteX61" fmla="*/ 5020872 w 6506836"/>
              <a:gd name="connsiteY61" fmla="*/ 4075951 h 5753325"/>
              <a:gd name="connsiteX62" fmla="*/ 4991410 w 6506836"/>
              <a:gd name="connsiteY62" fmla="*/ 4087598 h 5753325"/>
              <a:gd name="connsiteX63" fmla="*/ 4930112 w 6506836"/>
              <a:gd name="connsiteY63" fmla="*/ 4138459 h 5753325"/>
              <a:gd name="connsiteX64" fmla="*/ 4834224 w 6506836"/>
              <a:gd name="connsiteY64" fmla="*/ 4231643 h 5753325"/>
              <a:gd name="connsiteX65" fmla="*/ 4812599 w 6506836"/>
              <a:gd name="connsiteY65" fmla="*/ 4249449 h 5753325"/>
              <a:gd name="connsiteX66" fmla="*/ 4789188 w 6506836"/>
              <a:gd name="connsiteY66" fmla="*/ 4256678 h 5753325"/>
              <a:gd name="connsiteX67" fmla="*/ 4779554 w 6506836"/>
              <a:gd name="connsiteY67" fmla="*/ 4251313 h 5753325"/>
              <a:gd name="connsiteX68" fmla="*/ 4766885 w 6506836"/>
              <a:gd name="connsiteY68" fmla="*/ 4259812 h 5753325"/>
              <a:gd name="connsiteX69" fmla="*/ 4762510 w 6506836"/>
              <a:gd name="connsiteY69" fmla="*/ 4260383 h 5753325"/>
              <a:gd name="connsiteX70" fmla="*/ 4738416 w 6506836"/>
              <a:gd name="connsiteY70" fmla="*/ 4265355 h 5753325"/>
              <a:gd name="connsiteX71" fmla="*/ 4712007 w 6506836"/>
              <a:gd name="connsiteY71" fmla="*/ 4317892 h 5753325"/>
              <a:gd name="connsiteX72" fmla="*/ 4658930 w 6506836"/>
              <a:gd name="connsiteY72" fmla="*/ 4348041 h 5753325"/>
              <a:gd name="connsiteX73" fmla="*/ 4443526 w 6506836"/>
              <a:gd name="connsiteY73" fmla="*/ 4507851 h 5753325"/>
              <a:gd name="connsiteX74" fmla="*/ 4289766 w 6506836"/>
              <a:gd name="connsiteY74" fmla="*/ 4711450 h 5753325"/>
              <a:gd name="connsiteX75" fmla="*/ 4150870 w 6506836"/>
              <a:gd name="connsiteY75" fmla="*/ 4818480 h 5753325"/>
              <a:gd name="connsiteX76" fmla="*/ 4006639 w 6506836"/>
              <a:gd name="connsiteY76" fmla="*/ 4933815 h 5753325"/>
              <a:gd name="connsiteX77" fmla="*/ 3298210 w 6506836"/>
              <a:gd name="connsiteY77" fmla="*/ 5070790 h 5753325"/>
              <a:gd name="connsiteX78" fmla="*/ 2947678 w 6506836"/>
              <a:gd name="connsiteY78" fmla="*/ 5117869 h 5753325"/>
              <a:gd name="connsiteX79" fmla="*/ 2822169 w 6506836"/>
              <a:gd name="connsiteY79" fmla="*/ 5129396 h 5753325"/>
              <a:gd name="connsiteX80" fmla="*/ 2538773 w 6506836"/>
              <a:gd name="connsiteY80" fmla="*/ 5313397 h 5753325"/>
              <a:gd name="connsiteX81" fmla="*/ 2014500 w 6506836"/>
              <a:gd name="connsiteY81" fmla="*/ 5519744 h 5753325"/>
              <a:gd name="connsiteX82" fmla="*/ 1934391 w 6506836"/>
              <a:gd name="connsiteY82" fmla="*/ 5591335 h 5753325"/>
              <a:gd name="connsiteX83" fmla="*/ 1892550 w 6506836"/>
              <a:gd name="connsiteY83" fmla="*/ 5649708 h 5753325"/>
              <a:gd name="connsiteX84" fmla="*/ 1854769 w 6506836"/>
              <a:gd name="connsiteY84" fmla="*/ 5647691 h 5753325"/>
              <a:gd name="connsiteX85" fmla="*/ 1809461 w 6506836"/>
              <a:gd name="connsiteY85" fmla="*/ 5648628 h 5753325"/>
              <a:gd name="connsiteX86" fmla="*/ 1745150 w 6506836"/>
              <a:gd name="connsiteY86" fmla="*/ 5693879 h 5753325"/>
              <a:gd name="connsiteX87" fmla="*/ 1713375 w 6506836"/>
              <a:gd name="connsiteY87" fmla="*/ 5684672 h 5753325"/>
              <a:gd name="connsiteX88" fmla="*/ 1707808 w 6506836"/>
              <a:gd name="connsiteY88" fmla="*/ 5682611 h 5753325"/>
              <a:gd name="connsiteX89" fmla="*/ 1679313 w 6506836"/>
              <a:gd name="connsiteY89" fmla="*/ 5672360 h 5753325"/>
              <a:gd name="connsiteX90" fmla="*/ 1646933 w 6506836"/>
              <a:gd name="connsiteY90" fmla="*/ 5666227 h 5753325"/>
              <a:gd name="connsiteX91" fmla="*/ 1610055 w 6506836"/>
              <a:gd name="connsiteY91" fmla="*/ 5673643 h 5753325"/>
              <a:gd name="connsiteX92" fmla="*/ 1437641 w 6506836"/>
              <a:gd name="connsiteY92" fmla="*/ 5723266 h 5753325"/>
              <a:gd name="connsiteX93" fmla="*/ 1332869 w 6506836"/>
              <a:gd name="connsiteY93" fmla="*/ 5744752 h 5753325"/>
              <a:gd name="connsiteX94" fmla="*/ 1290525 w 6506836"/>
              <a:gd name="connsiteY94" fmla="*/ 5740036 h 5753325"/>
              <a:gd name="connsiteX95" fmla="*/ 1233107 w 6506836"/>
              <a:gd name="connsiteY95" fmla="*/ 5742106 h 5753325"/>
              <a:gd name="connsiteX96" fmla="*/ 1214532 w 6506836"/>
              <a:gd name="connsiteY96" fmla="*/ 5753325 h 5753325"/>
              <a:gd name="connsiteX97" fmla="*/ 1199955 w 6506836"/>
              <a:gd name="connsiteY97" fmla="*/ 5744831 h 5753325"/>
              <a:gd name="connsiteX98" fmla="*/ 1162337 w 6506836"/>
              <a:gd name="connsiteY98" fmla="*/ 5738048 h 5753325"/>
              <a:gd name="connsiteX99" fmla="*/ 1053457 w 6506836"/>
              <a:gd name="connsiteY99" fmla="*/ 5688676 h 5753325"/>
              <a:gd name="connsiteX100" fmla="*/ 1025798 w 6506836"/>
              <a:gd name="connsiteY100" fmla="*/ 5673166 h 5753325"/>
              <a:gd name="connsiteX101" fmla="*/ 947900 w 6506836"/>
              <a:gd name="connsiteY101" fmla="*/ 5657848 h 5753325"/>
              <a:gd name="connsiteX102" fmla="*/ 815627 w 6506836"/>
              <a:gd name="connsiteY102" fmla="*/ 5642557 h 5753325"/>
              <a:gd name="connsiteX103" fmla="*/ 788251 w 6506836"/>
              <a:gd name="connsiteY103" fmla="*/ 5637065 h 5753325"/>
              <a:gd name="connsiteX104" fmla="*/ 767822 w 6506836"/>
              <a:gd name="connsiteY104" fmla="*/ 5623450 h 5753325"/>
              <a:gd name="connsiteX105" fmla="*/ 765791 w 6506836"/>
              <a:gd name="connsiteY105" fmla="*/ 5612539 h 5753325"/>
              <a:gd name="connsiteX106" fmla="*/ 751230 w 6506836"/>
              <a:gd name="connsiteY106" fmla="*/ 5608092 h 5753325"/>
              <a:gd name="connsiteX107" fmla="*/ 748008 w 6506836"/>
              <a:gd name="connsiteY107" fmla="*/ 5605052 h 5753325"/>
              <a:gd name="connsiteX108" fmla="*/ 728871 w 6506836"/>
              <a:gd name="connsiteY108" fmla="*/ 5589469 h 5753325"/>
              <a:gd name="connsiteX109" fmla="*/ 671898 w 6506836"/>
              <a:gd name="connsiteY109" fmla="*/ 5602363 h 5753325"/>
              <a:gd name="connsiteX110" fmla="*/ 615065 w 6506836"/>
              <a:gd name="connsiteY110" fmla="*/ 5580257 h 5753325"/>
              <a:gd name="connsiteX111" fmla="*/ 355785 w 6506836"/>
              <a:gd name="connsiteY111" fmla="*/ 5514383 h 5753325"/>
              <a:gd name="connsiteX112" fmla="*/ 102269 w 6506836"/>
              <a:gd name="connsiteY112" fmla="*/ 5524347 h 5753325"/>
              <a:gd name="connsiteX113" fmla="*/ 13160 w 6506836"/>
              <a:gd name="connsiteY113" fmla="*/ 5514159 h 5753325"/>
              <a:gd name="connsiteX114" fmla="*/ 0 w 6506836"/>
              <a:gd name="connsiteY114" fmla="*/ 5511735 h 5753325"/>
              <a:gd name="connsiteX115" fmla="*/ 0 w 6506836"/>
              <a:gd name="connsiteY115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465936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375685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62955"/>
              <a:gd name="connsiteY0" fmla="*/ 0 h 5753325"/>
              <a:gd name="connsiteX1" fmla="*/ 6438980 w 6462955"/>
              <a:gd name="connsiteY1" fmla="*/ 0 h 5753325"/>
              <a:gd name="connsiteX2" fmla="*/ 6439047 w 6462955"/>
              <a:gd name="connsiteY2" fmla="*/ 147 h 5753325"/>
              <a:gd name="connsiteX3" fmla="*/ 6443456 w 6462955"/>
              <a:gd name="connsiteY3" fmla="*/ 130105 h 5753325"/>
              <a:gd name="connsiteX4" fmla="*/ 6447632 w 6462955"/>
              <a:gd name="connsiteY4" fmla="*/ 170016 h 5753325"/>
              <a:gd name="connsiteX5" fmla="*/ 6396598 w 6462955"/>
              <a:gd name="connsiteY5" fmla="*/ 274847 h 5753325"/>
              <a:gd name="connsiteX6" fmla="*/ 6375685 w 6462955"/>
              <a:gd name="connsiteY6" fmla="*/ 535865 h 5753325"/>
              <a:gd name="connsiteX7" fmla="*/ 6354187 w 6462955"/>
              <a:gd name="connsiteY7" fmla="*/ 615799 h 5753325"/>
              <a:gd name="connsiteX8" fmla="*/ 6459988 w 6462955"/>
              <a:gd name="connsiteY8" fmla="*/ 707628 h 5753325"/>
              <a:gd name="connsiteX9" fmla="*/ 6453989 w 6462955"/>
              <a:gd name="connsiteY9" fmla="*/ 711876 h 5753325"/>
              <a:gd name="connsiteX10" fmla="*/ 6453209 w 6462955"/>
              <a:gd name="connsiteY10" fmla="*/ 719127 h 5753325"/>
              <a:gd name="connsiteX11" fmla="*/ 6457662 w 6462955"/>
              <a:gd name="connsiteY11" fmla="*/ 723331 h 5753325"/>
              <a:gd name="connsiteX12" fmla="*/ 6447445 w 6462955"/>
              <a:gd name="connsiteY12" fmla="*/ 780003 h 5753325"/>
              <a:gd name="connsiteX13" fmla="*/ 6426552 w 6462955"/>
              <a:gd name="connsiteY13" fmla="*/ 845805 h 5753325"/>
              <a:gd name="connsiteX14" fmla="*/ 6434072 w 6462955"/>
              <a:gd name="connsiteY14" fmla="*/ 910733 h 5753325"/>
              <a:gd name="connsiteX15" fmla="*/ 6432570 w 6462955"/>
              <a:gd name="connsiteY15" fmla="*/ 983394 h 5753325"/>
              <a:gd name="connsiteX16" fmla="*/ 6431878 w 6462955"/>
              <a:gd name="connsiteY16" fmla="*/ 1026728 h 5753325"/>
              <a:gd name="connsiteX17" fmla="*/ 6414269 w 6462955"/>
              <a:gd name="connsiteY17" fmla="*/ 1151111 h 5753325"/>
              <a:gd name="connsiteX18" fmla="*/ 6371722 w 6462955"/>
              <a:gd name="connsiteY18" fmla="*/ 1318080 h 5753325"/>
              <a:gd name="connsiteX19" fmla="*/ 6356023 w 6462955"/>
              <a:gd name="connsiteY19" fmla="*/ 1356227 h 5753325"/>
              <a:gd name="connsiteX20" fmla="*/ 6356157 w 6462955"/>
              <a:gd name="connsiteY20" fmla="*/ 1361967 h 5753325"/>
              <a:gd name="connsiteX21" fmla="*/ 6350613 w 6462955"/>
              <a:gd name="connsiteY21" fmla="*/ 1393569 h 5753325"/>
              <a:gd name="connsiteX22" fmla="*/ 6357062 w 6462955"/>
              <a:gd name="connsiteY22" fmla="*/ 1444071 h 5753325"/>
              <a:gd name="connsiteX23" fmla="*/ 6364832 w 6462955"/>
              <a:gd name="connsiteY23" fmla="*/ 1478763 h 5753325"/>
              <a:gd name="connsiteX24" fmla="*/ 6369745 w 6462955"/>
              <a:gd name="connsiteY24" fmla="*/ 1495680 h 5753325"/>
              <a:gd name="connsiteX25" fmla="*/ 6370898 w 6462955"/>
              <a:gd name="connsiteY25" fmla="*/ 1513331 h 5753325"/>
              <a:gd name="connsiteX26" fmla="*/ 6368801 w 6462955"/>
              <a:gd name="connsiteY26" fmla="*/ 1527414 h 5753325"/>
              <a:gd name="connsiteX27" fmla="*/ 6359177 w 6462955"/>
              <a:gd name="connsiteY27" fmla="*/ 1639513 h 5753325"/>
              <a:gd name="connsiteX28" fmla="*/ 6299489 w 6462955"/>
              <a:gd name="connsiteY28" fmla="*/ 1784860 h 5753325"/>
              <a:gd name="connsiteX29" fmla="*/ 6267878 w 6462955"/>
              <a:gd name="connsiteY29" fmla="*/ 1858572 h 5753325"/>
              <a:gd name="connsiteX30" fmla="*/ 6251146 w 6462955"/>
              <a:gd name="connsiteY30" fmla="*/ 1926167 h 5753325"/>
              <a:gd name="connsiteX31" fmla="*/ 6210686 w 6462955"/>
              <a:gd name="connsiteY31" fmla="*/ 2014834 h 5753325"/>
              <a:gd name="connsiteX32" fmla="*/ 6106652 w 6462955"/>
              <a:gd name="connsiteY32" fmla="*/ 2150572 h 5753325"/>
              <a:gd name="connsiteX33" fmla="*/ 6097813 w 6462955"/>
              <a:gd name="connsiteY33" fmla="*/ 2172208 h 5753325"/>
              <a:gd name="connsiteX34" fmla="*/ 6095990 w 6462955"/>
              <a:gd name="connsiteY34" fmla="*/ 2181185 h 5753325"/>
              <a:gd name="connsiteX35" fmla="*/ 6090126 w 6462955"/>
              <a:gd name="connsiteY35" fmla="*/ 2192533 h 5753325"/>
              <a:gd name="connsiteX36" fmla="*/ 6089503 w 6462955"/>
              <a:gd name="connsiteY36" fmla="*/ 2192543 h 5753325"/>
              <a:gd name="connsiteX37" fmla="*/ 6084946 w 6462955"/>
              <a:gd name="connsiteY37" fmla="*/ 2203694 h 5753325"/>
              <a:gd name="connsiteX38" fmla="*/ 5987861 w 6462955"/>
              <a:gd name="connsiteY38" fmla="*/ 2304868 h 5753325"/>
              <a:gd name="connsiteX39" fmla="*/ 5973439 w 6462955"/>
              <a:gd name="connsiteY39" fmla="*/ 2385635 h 5753325"/>
              <a:gd name="connsiteX40" fmla="*/ 5916727 w 6462955"/>
              <a:gd name="connsiteY40" fmla="*/ 2458777 h 5753325"/>
              <a:gd name="connsiteX41" fmla="*/ 5856524 w 6462955"/>
              <a:gd name="connsiteY41" fmla="*/ 2583281 h 5753325"/>
              <a:gd name="connsiteX42" fmla="*/ 5838091 w 6462955"/>
              <a:gd name="connsiteY42" fmla="*/ 2753474 h 5753325"/>
              <a:gd name="connsiteX43" fmla="*/ 5777471 w 6462955"/>
              <a:gd name="connsiteY43" fmla="*/ 2901570 h 5753325"/>
              <a:gd name="connsiteX44" fmla="*/ 5723992 w 6462955"/>
              <a:gd name="connsiteY44" fmla="*/ 2998752 h 5753325"/>
              <a:gd name="connsiteX45" fmla="*/ 5557886 w 6462955"/>
              <a:gd name="connsiteY45" fmla="*/ 3329735 h 5753325"/>
              <a:gd name="connsiteX46" fmla="*/ 5471501 w 6462955"/>
              <a:gd name="connsiteY46" fmla="*/ 3462221 h 5753325"/>
              <a:gd name="connsiteX47" fmla="*/ 5465154 w 6462955"/>
              <a:gd name="connsiteY47" fmla="*/ 3541065 h 5753325"/>
              <a:gd name="connsiteX48" fmla="*/ 5437889 w 6462955"/>
              <a:gd name="connsiteY48" fmla="*/ 3559927 h 5753325"/>
              <a:gd name="connsiteX49" fmla="*/ 5432770 w 6462955"/>
              <a:gd name="connsiteY49" fmla="*/ 3562948 h 5753325"/>
              <a:gd name="connsiteX50" fmla="*/ 5406795 w 6462955"/>
              <a:gd name="connsiteY50" fmla="*/ 3578594 h 5753325"/>
              <a:gd name="connsiteX51" fmla="*/ 5381495 w 6462955"/>
              <a:gd name="connsiteY51" fmla="*/ 3599883 h 5753325"/>
              <a:gd name="connsiteX52" fmla="*/ 5363689 w 6462955"/>
              <a:gd name="connsiteY52" fmla="*/ 3633299 h 5753325"/>
              <a:gd name="connsiteX53" fmla="*/ 5291870 w 6462955"/>
              <a:gd name="connsiteY53" fmla="*/ 3799039 h 5753325"/>
              <a:gd name="connsiteX54" fmla="*/ 5241600 w 6462955"/>
              <a:gd name="connsiteY54" fmla="*/ 3894238 h 5753325"/>
              <a:gd name="connsiteX55" fmla="*/ 5211041 w 6462955"/>
              <a:gd name="connsiteY55" fmla="*/ 3924184 h 5753325"/>
              <a:gd name="connsiteX56" fmla="*/ 5176073 w 6462955"/>
              <a:gd name="connsiteY56" fmla="*/ 3970179 h 5753325"/>
              <a:gd name="connsiteX57" fmla="*/ 5172826 w 6462955"/>
              <a:gd name="connsiteY57" fmla="*/ 3991773 h 5753325"/>
              <a:gd name="connsiteX58" fmla="*/ 5157053 w 6462955"/>
              <a:gd name="connsiteY58" fmla="*/ 3997708 h 5753325"/>
              <a:gd name="connsiteX59" fmla="*/ 5127922 w 6462955"/>
              <a:gd name="connsiteY59" fmla="*/ 4022660 h 5753325"/>
              <a:gd name="connsiteX60" fmla="*/ 5020872 w 6462955"/>
              <a:gd name="connsiteY60" fmla="*/ 4075951 h 5753325"/>
              <a:gd name="connsiteX61" fmla="*/ 4991410 w 6462955"/>
              <a:gd name="connsiteY61" fmla="*/ 4087598 h 5753325"/>
              <a:gd name="connsiteX62" fmla="*/ 4930112 w 6462955"/>
              <a:gd name="connsiteY62" fmla="*/ 4138459 h 5753325"/>
              <a:gd name="connsiteX63" fmla="*/ 4834224 w 6462955"/>
              <a:gd name="connsiteY63" fmla="*/ 4231643 h 5753325"/>
              <a:gd name="connsiteX64" fmla="*/ 4812599 w 6462955"/>
              <a:gd name="connsiteY64" fmla="*/ 4249449 h 5753325"/>
              <a:gd name="connsiteX65" fmla="*/ 4789188 w 6462955"/>
              <a:gd name="connsiteY65" fmla="*/ 4256678 h 5753325"/>
              <a:gd name="connsiteX66" fmla="*/ 4779554 w 6462955"/>
              <a:gd name="connsiteY66" fmla="*/ 4251313 h 5753325"/>
              <a:gd name="connsiteX67" fmla="*/ 4766885 w 6462955"/>
              <a:gd name="connsiteY67" fmla="*/ 4259812 h 5753325"/>
              <a:gd name="connsiteX68" fmla="*/ 4762510 w 6462955"/>
              <a:gd name="connsiteY68" fmla="*/ 4260383 h 5753325"/>
              <a:gd name="connsiteX69" fmla="*/ 4738416 w 6462955"/>
              <a:gd name="connsiteY69" fmla="*/ 4265355 h 5753325"/>
              <a:gd name="connsiteX70" fmla="*/ 4712007 w 6462955"/>
              <a:gd name="connsiteY70" fmla="*/ 4317892 h 5753325"/>
              <a:gd name="connsiteX71" fmla="*/ 4658930 w 6462955"/>
              <a:gd name="connsiteY71" fmla="*/ 4348041 h 5753325"/>
              <a:gd name="connsiteX72" fmla="*/ 4443526 w 6462955"/>
              <a:gd name="connsiteY72" fmla="*/ 4507851 h 5753325"/>
              <a:gd name="connsiteX73" fmla="*/ 4289766 w 6462955"/>
              <a:gd name="connsiteY73" fmla="*/ 4711450 h 5753325"/>
              <a:gd name="connsiteX74" fmla="*/ 4150870 w 6462955"/>
              <a:gd name="connsiteY74" fmla="*/ 4818480 h 5753325"/>
              <a:gd name="connsiteX75" fmla="*/ 4006639 w 6462955"/>
              <a:gd name="connsiteY75" fmla="*/ 4933815 h 5753325"/>
              <a:gd name="connsiteX76" fmla="*/ 3298210 w 6462955"/>
              <a:gd name="connsiteY76" fmla="*/ 5070790 h 5753325"/>
              <a:gd name="connsiteX77" fmla="*/ 2947678 w 6462955"/>
              <a:gd name="connsiteY77" fmla="*/ 5117869 h 5753325"/>
              <a:gd name="connsiteX78" fmla="*/ 2822169 w 6462955"/>
              <a:gd name="connsiteY78" fmla="*/ 5129396 h 5753325"/>
              <a:gd name="connsiteX79" fmla="*/ 2538773 w 6462955"/>
              <a:gd name="connsiteY79" fmla="*/ 5313397 h 5753325"/>
              <a:gd name="connsiteX80" fmla="*/ 2014500 w 6462955"/>
              <a:gd name="connsiteY80" fmla="*/ 5519744 h 5753325"/>
              <a:gd name="connsiteX81" fmla="*/ 1934391 w 6462955"/>
              <a:gd name="connsiteY81" fmla="*/ 5591335 h 5753325"/>
              <a:gd name="connsiteX82" fmla="*/ 1892550 w 6462955"/>
              <a:gd name="connsiteY82" fmla="*/ 5649708 h 5753325"/>
              <a:gd name="connsiteX83" fmla="*/ 1854769 w 6462955"/>
              <a:gd name="connsiteY83" fmla="*/ 5647691 h 5753325"/>
              <a:gd name="connsiteX84" fmla="*/ 1809461 w 6462955"/>
              <a:gd name="connsiteY84" fmla="*/ 5648628 h 5753325"/>
              <a:gd name="connsiteX85" fmla="*/ 1745150 w 6462955"/>
              <a:gd name="connsiteY85" fmla="*/ 5693879 h 5753325"/>
              <a:gd name="connsiteX86" fmla="*/ 1713375 w 6462955"/>
              <a:gd name="connsiteY86" fmla="*/ 5684672 h 5753325"/>
              <a:gd name="connsiteX87" fmla="*/ 1707808 w 6462955"/>
              <a:gd name="connsiteY87" fmla="*/ 5682611 h 5753325"/>
              <a:gd name="connsiteX88" fmla="*/ 1679313 w 6462955"/>
              <a:gd name="connsiteY88" fmla="*/ 5672360 h 5753325"/>
              <a:gd name="connsiteX89" fmla="*/ 1646933 w 6462955"/>
              <a:gd name="connsiteY89" fmla="*/ 5666227 h 5753325"/>
              <a:gd name="connsiteX90" fmla="*/ 1610055 w 6462955"/>
              <a:gd name="connsiteY90" fmla="*/ 5673643 h 5753325"/>
              <a:gd name="connsiteX91" fmla="*/ 1437641 w 6462955"/>
              <a:gd name="connsiteY91" fmla="*/ 5723266 h 5753325"/>
              <a:gd name="connsiteX92" fmla="*/ 1332869 w 6462955"/>
              <a:gd name="connsiteY92" fmla="*/ 5744752 h 5753325"/>
              <a:gd name="connsiteX93" fmla="*/ 1290525 w 6462955"/>
              <a:gd name="connsiteY93" fmla="*/ 5740036 h 5753325"/>
              <a:gd name="connsiteX94" fmla="*/ 1233107 w 6462955"/>
              <a:gd name="connsiteY94" fmla="*/ 5742106 h 5753325"/>
              <a:gd name="connsiteX95" fmla="*/ 1214532 w 6462955"/>
              <a:gd name="connsiteY95" fmla="*/ 5753325 h 5753325"/>
              <a:gd name="connsiteX96" fmla="*/ 1199955 w 6462955"/>
              <a:gd name="connsiteY96" fmla="*/ 5744831 h 5753325"/>
              <a:gd name="connsiteX97" fmla="*/ 1162337 w 6462955"/>
              <a:gd name="connsiteY97" fmla="*/ 5738048 h 5753325"/>
              <a:gd name="connsiteX98" fmla="*/ 1053457 w 6462955"/>
              <a:gd name="connsiteY98" fmla="*/ 5688676 h 5753325"/>
              <a:gd name="connsiteX99" fmla="*/ 1025798 w 6462955"/>
              <a:gd name="connsiteY99" fmla="*/ 5673166 h 5753325"/>
              <a:gd name="connsiteX100" fmla="*/ 947900 w 6462955"/>
              <a:gd name="connsiteY100" fmla="*/ 5657848 h 5753325"/>
              <a:gd name="connsiteX101" fmla="*/ 815627 w 6462955"/>
              <a:gd name="connsiteY101" fmla="*/ 5642557 h 5753325"/>
              <a:gd name="connsiteX102" fmla="*/ 788251 w 6462955"/>
              <a:gd name="connsiteY102" fmla="*/ 5637065 h 5753325"/>
              <a:gd name="connsiteX103" fmla="*/ 767822 w 6462955"/>
              <a:gd name="connsiteY103" fmla="*/ 5623450 h 5753325"/>
              <a:gd name="connsiteX104" fmla="*/ 765791 w 6462955"/>
              <a:gd name="connsiteY104" fmla="*/ 5612539 h 5753325"/>
              <a:gd name="connsiteX105" fmla="*/ 751230 w 6462955"/>
              <a:gd name="connsiteY105" fmla="*/ 5608092 h 5753325"/>
              <a:gd name="connsiteX106" fmla="*/ 748008 w 6462955"/>
              <a:gd name="connsiteY106" fmla="*/ 5605052 h 5753325"/>
              <a:gd name="connsiteX107" fmla="*/ 728871 w 6462955"/>
              <a:gd name="connsiteY107" fmla="*/ 5589469 h 5753325"/>
              <a:gd name="connsiteX108" fmla="*/ 671898 w 6462955"/>
              <a:gd name="connsiteY108" fmla="*/ 5602363 h 5753325"/>
              <a:gd name="connsiteX109" fmla="*/ 615065 w 6462955"/>
              <a:gd name="connsiteY109" fmla="*/ 5580257 h 5753325"/>
              <a:gd name="connsiteX110" fmla="*/ 355785 w 6462955"/>
              <a:gd name="connsiteY110" fmla="*/ 5514383 h 5753325"/>
              <a:gd name="connsiteX111" fmla="*/ 102269 w 6462955"/>
              <a:gd name="connsiteY111" fmla="*/ 5524347 h 5753325"/>
              <a:gd name="connsiteX112" fmla="*/ 13160 w 6462955"/>
              <a:gd name="connsiteY112" fmla="*/ 5514159 h 5753325"/>
              <a:gd name="connsiteX113" fmla="*/ 0 w 6462955"/>
              <a:gd name="connsiteY113" fmla="*/ 5511735 h 5753325"/>
              <a:gd name="connsiteX114" fmla="*/ 0 w 6462955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453209 w 6459988"/>
              <a:gd name="connsiteY10" fmla="*/ 719127 h 5753325"/>
              <a:gd name="connsiteX11" fmla="*/ 6344988 w 6459988"/>
              <a:gd name="connsiteY11" fmla="*/ 697330 h 5753325"/>
              <a:gd name="connsiteX12" fmla="*/ 6447445 w 6459988"/>
              <a:gd name="connsiteY12" fmla="*/ 780003 h 5753325"/>
              <a:gd name="connsiteX13" fmla="*/ 6426552 w 6459988"/>
              <a:gd name="connsiteY13" fmla="*/ 845805 h 5753325"/>
              <a:gd name="connsiteX14" fmla="*/ 6434072 w 6459988"/>
              <a:gd name="connsiteY14" fmla="*/ 910733 h 5753325"/>
              <a:gd name="connsiteX15" fmla="*/ 6432570 w 6459988"/>
              <a:gd name="connsiteY15" fmla="*/ 983394 h 5753325"/>
              <a:gd name="connsiteX16" fmla="*/ 6431878 w 6459988"/>
              <a:gd name="connsiteY16" fmla="*/ 1026728 h 5753325"/>
              <a:gd name="connsiteX17" fmla="*/ 6414269 w 6459988"/>
              <a:gd name="connsiteY17" fmla="*/ 1151111 h 5753325"/>
              <a:gd name="connsiteX18" fmla="*/ 6371722 w 6459988"/>
              <a:gd name="connsiteY18" fmla="*/ 1318080 h 5753325"/>
              <a:gd name="connsiteX19" fmla="*/ 6356023 w 6459988"/>
              <a:gd name="connsiteY19" fmla="*/ 1356227 h 5753325"/>
              <a:gd name="connsiteX20" fmla="*/ 6356157 w 6459988"/>
              <a:gd name="connsiteY20" fmla="*/ 1361967 h 5753325"/>
              <a:gd name="connsiteX21" fmla="*/ 6350613 w 6459988"/>
              <a:gd name="connsiteY21" fmla="*/ 1393569 h 5753325"/>
              <a:gd name="connsiteX22" fmla="*/ 6357062 w 6459988"/>
              <a:gd name="connsiteY22" fmla="*/ 1444071 h 5753325"/>
              <a:gd name="connsiteX23" fmla="*/ 6364832 w 6459988"/>
              <a:gd name="connsiteY23" fmla="*/ 1478763 h 5753325"/>
              <a:gd name="connsiteX24" fmla="*/ 6369745 w 6459988"/>
              <a:gd name="connsiteY24" fmla="*/ 1495680 h 5753325"/>
              <a:gd name="connsiteX25" fmla="*/ 6370898 w 6459988"/>
              <a:gd name="connsiteY25" fmla="*/ 1513331 h 5753325"/>
              <a:gd name="connsiteX26" fmla="*/ 6368801 w 6459988"/>
              <a:gd name="connsiteY26" fmla="*/ 1527414 h 5753325"/>
              <a:gd name="connsiteX27" fmla="*/ 6359177 w 6459988"/>
              <a:gd name="connsiteY27" fmla="*/ 1639513 h 5753325"/>
              <a:gd name="connsiteX28" fmla="*/ 6299489 w 6459988"/>
              <a:gd name="connsiteY28" fmla="*/ 1784860 h 5753325"/>
              <a:gd name="connsiteX29" fmla="*/ 6267878 w 6459988"/>
              <a:gd name="connsiteY29" fmla="*/ 1858572 h 5753325"/>
              <a:gd name="connsiteX30" fmla="*/ 6251146 w 6459988"/>
              <a:gd name="connsiteY30" fmla="*/ 1926167 h 5753325"/>
              <a:gd name="connsiteX31" fmla="*/ 6210686 w 6459988"/>
              <a:gd name="connsiteY31" fmla="*/ 2014834 h 5753325"/>
              <a:gd name="connsiteX32" fmla="*/ 6106652 w 6459988"/>
              <a:gd name="connsiteY32" fmla="*/ 2150572 h 5753325"/>
              <a:gd name="connsiteX33" fmla="*/ 6097813 w 6459988"/>
              <a:gd name="connsiteY33" fmla="*/ 2172208 h 5753325"/>
              <a:gd name="connsiteX34" fmla="*/ 6095990 w 6459988"/>
              <a:gd name="connsiteY34" fmla="*/ 2181185 h 5753325"/>
              <a:gd name="connsiteX35" fmla="*/ 6090126 w 6459988"/>
              <a:gd name="connsiteY35" fmla="*/ 2192533 h 5753325"/>
              <a:gd name="connsiteX36" fmla="*/ 6089503 w 6459988"/>
              <a:gd name="connsiteY36" fmla="*/ 2192543 h 5753325"/>
              <a:gd name="connsiteX37" fmla="*/ 6084946 w 6459988"/>
              <a:gd name="connsiteY37" fmla="*/ 2203694 h 5753325"/>
              <a:gd name="connsiteX38" fmla="*/ 5987861 w 6459988"/>
              <a:gd name="connsiteY38" fmla="*/ 2304868 h 5753325"/>
              <a:gd name="connsiteX39" fmla="*/ 5973439 w 6459988"/>
              <a:gd name="connsiteY39" fmla="*/ 2385635 h 5753325"/>
              <a:gd name="connsiteX40" fmla="*/ 5916727 w 6459988"/>
              <a:gd name="connsiteY40" fmla="*/ 2458777 h 5753325"/>
              <a:gd name="connsiteX41" fmla="*/ 5856524 w 6459988"/>
              <a:gd name="connsiteY41" fmla="*/ 2583281 h 5753325"/>
              <a:gd name="connsiteX42" fmla="*/ 5838091 w 6459988"/>
              <a:gd name="connsiteY42" fmla="*/ 2753474 h 5753325"/>
              <a:gd name="connsiteX43" fmla="*/ 5777471 w 6459988"/>
              <a:gd name="connsiteY43" fmla="*/ 2901570 h 5753325"/>
              <a:gd name="connsiteX44" fmla="*/ 5723992 w 6459988"/>
              <a:gd name="connsiteY44" fmla="*/ 2998752 h 5753325"/>
              <a:gd name="connsiteX45" fmla="*/ 5557886 w 6459988"/>
              <a:gd name="connsiteY45" fmla="*/ 3329735 h 5753325"/>
              <a:gd name="connsiteX46" fmla="*/ 5471501 w 6459988"/>
              <a:gd name="connsiteY46" fmla="*/ 3462221 h 5753325"/>
              <a:gd name="connsiteX47" fmla="*/ 5465154 w 6459988"/>
              <a:gd name="connsiteY47" fmla="*/ 3541065 h 5753325"/>
              <a:gd name="connsiteX48" fmla="*/ 5437889 w 6459988"/>
              <a:gd name="connsiteY48" fmla="*/ 3559927 h 5753325"/>
              <a:gd name="connsiteX49" fmla="*/ 5432770 w 6459988"/>
              <a:gd name="connsiteY49" fmla="*/ 3562948 h 5753325"/>
              <a:gd name="connsiteX50" fmla="*/ 5406795 w 6459988"/>
              <a:gd name="connsiteY50" fmla="*/ 3578594 h 5753325"/>
              <a:gd name="connsiteX51" fmla="*/ 5381495 w 6459988"/>
              <a:gd name="connsiteY51" fmla="*/ 3599883 h 5753325"/>
              <a:gd name="connsiteX52" fmla="*/ 5363689 w 6459988"/>
              <a:gd name="connsiteY52" fmla="*/ 3633299 h 5753325"/>
              <a:gd name="connsiteX53" fmla="*/ 5291870 w 6459988"/>
              <a:gd name="connsiteY53" fmla="*/ 3799039 h 5753325"/>
              <a:gd name="connsiteX54" fmla="*/ 5241600 w 6459988"/>
              <a:gd name="connsiteY54" fmla="*/ 3894238 h 5753325"/>
              <a:gd name="connsiteX55" fmla="*/ 5211041 w 6459988"/>
              <a:gd name="connsiteY55" fmla="*/ 3924184 h 5753325"/>
              <a:gd name="connsiteX56" fmla="*/ 5176073 w 6459988"/>
              <a:gd name="connsiteY56" fmla="*/ 3970179 h 5753325"/>
              <a:gd name="connsiteX57" fmla="*/ 5172826 w 6459988"/>
              <a:gd name="connsiteY57" fmla="*/ 3991773 h 5753325"/>
              <a:gd name="connsiteX58" fmla="*/ 5157053 w 6459988"/>
              <a:gd name="connsiteY58" fmla="*/ 3997708 h 5753325"/>
              <a:gd name="connsiteX59" fmla="*/ 5127922 w 6459988"/>
              <a:gd name="connsiteY59" fmla="*/ 4022660 h 5753325"/>
              <a:gd name="connsiteX60" fmla="*/ 5020872 w 6459988"/>
              <a:gd name="connsiteY60" fmla="*/ 4075951 h 5753325"/>
              <a:gd name="connsiteX61" fmla="*/ 4991410 w 6459988"/>
              <a:gd name="connsiteY61" fmla="*/ 4087598 h 5753325"/>
              <a:gd name="connsiteX62" fmla="*/ 4930112 w 6459988"/>
              <a:gd name="connsiteY62" fmla="*/ 4138459 h 5753325"/>
              <a:gd name="connsiteX63" fmla="*/ 4834224 w 6459988"/>
              <a:gd name="connsiteY63" fmla="*/ 4231643 h 5753325"/>
              <a:gd name="connsiteX64" fmla="*/ 4812599 w 6459988"/>
              <a:gd name="connsiteY64" fmla="*/ 4249449 h 5753325"/>
              <a:gd name="connsiteX65" fmla="*/ 4789188 w 6459988"/>
              <a:gd name="connsiteY65" fmla="*/ 4256678 h 5753325"/>
              <a:gd name="connsiteX66" fmla="*/ 4779554 w 6459988"/>
              <a:gd name="connsiteY66" fmla="*/ 4251313 h 5753325"/>
              <a:gd name="connsiteX67" fmla="*/ 4766885 w 6459988"/>
              <a:gd name="connsiteY67" fmla="*/ 4259812 h 5753325"/>
              <a:gd name="connsiteX68" fmla="*/ 4762510 w 6459988"/>
              <a:gd name="connsiteY68" fmla="*/ 4260383 h 5753325"/>
              <a:gd name="connsiteX69" fmla="*/ 4738416 w 6459988"/>
              <a:gd name="connsiteY69" fmla="*/ 4265355 h 5753325"/>
              <a:gd name="connsiteX70" fmla="*/ 4712007 w 6459988"/>
              <a:gd name="connsiteY70" fmla="*/ 4317892 h 5753325"/>
              <a:gd name="connsiteX71" fmla="*/ 4658930 w 6459988"/>
              <a:gd name="connsiteY71" fmla="*/ 4348041 h 5753325"/>
              <a:gd name="connsiteX72" fmla="*/ 4443526 w 6459988"/>
              <a:gd name="connsiteY72" fmla="*/ 4507851 h 5753325"/>
              <a:gd name="connsiteX73" fmla="*/ 4289766 w 6459988"/>
              <a:gd name="connsiteY73" fmla="*/ 4711450 h 5753325"/>
              <a:gd name="connsiteX74" fmla="*/ 4150870 w 6459988"/>
              <a:gd name="connsiteY74" fmla="*/ 4818480 h 5753325"/>
              <a:gd name="connsiteX75" fmla="*/ 4006639 w 6459988"/>
              <a:gd name="connsiteY75" fmla="*/ 4933815 h 5753325"/>
              <a:gd name="connsiteX76" fmla="*/ 3298210 w 6459988"/>
              <a:gd name="connsiteY76" fmla="*/ 5070790 h 5753325"/>
              <a:gd name="connsiteX77" fmla="*/ 2947678 w 6459988"/>
              <a:gd name="connsiteY77" fmla="*/ 5117869 h 5753325"/>
              <a:gd name="connsiteX78" fmla="*/ 2822169 w 6459988"/>
              <a:gd name="connsiteY78" fmla="*/ 5129396 h 5753325"/>
              <a:gd name="connsiteX79" fmla="*/ 2538773 w 6459988"/>
              <a:gd name="connsiteY79" fmla="*/ 5313397 h 5753325"/>
              <a:gd name="connsiteX80" fmla="*/ 2014500 w 6459988"/>
              <a:gd name="connsiteY80" fmla="*/ 5519744 h 5753325"/>
              <a:gd name="connsiteX81" fmla="*/ 1934391 w 6459988"/>
              <a:gd name="connsiteY81" fmla="*/ 5591335 h 5753325"/>
              <a:gd name="connsiteX82" fmla="*/ 1892550 w 6459988"/>
              <a:gd name="connsiteY82" fmla="*/ 5649708 h 5753325"/>
              <a:gd name="connsiteX83" fmla="*/ 1854769 w 6459988"/>
              <a:gd name="connsiteY83" fmla="*/ 5647691 h 5753325"/>
              <a:gd name="connsiteX84" fmla="*/ 1809461 w 6459988"/>
              <a:gd name="connsiteY84" fmla="*/ 5648628 h 5753325"/>
              <a:gd name="connsiteX85" fmla="*/ 1745150 w 6459988"/>
              <a:gd name="connsiteY85" fmla="*/ 5693879 h 5753325"/>
              <a:gd name="connsiteX86" fmla="*/ 1713375 w 6459988"/>
              <a:gd name="connsiteY86" fmla="*/ 5684672 h 5753325"/>
              <a:gd name="connsiteX87" fmla="*/ 1707808 w 6459988"/>
              <a:gd name="connsiteY87" fmla="*/ 5682611 h 5753325"/>
              <a:gd name="connsiteX88" fmla="*/ 1679313 w 6459988"/>
              <a:gd name="connsiteY88" fmla="*/ 5672360 h 5753325"/>
              <a:gd name="connsiteX89" fmla="*/ 1646933 w 6459988"/>
              <a:gd name="connsiteY89" fmla="*/ 5666227 h 5753325"/>
              <a:gd name="connsiteX90" fmla="*/ 1610055 w 6459988"/>
              <a:gd name="connsiteY90" fmla="*/ 5673643 h 5753325"/>
              <a:gd name="connsiteX91" fmla="*/ 1437641 w 6459988"/>
              <a:gd name="connsiteY91" fmla="*/ 5723266 h 5753325"/>
              <a:gd name="connsiteX92" fmla="*/ 1332869 w 6459988"/>
              <a:gd name="connsiteY92" fmla="*/ 5744752 h 5753325"/>
              <a:gd name="connsiteX93" fmla="*/ 1290525 w 6459988"/>
              <a:gd name="connsiteY93" fmla="*/ 5740036 h 5753325"/>
              <a:gd name="connsiteX94" fmla="*/ 1233107 w 6459988"/>
              <a:gd name="connsiteY94" fmla="*/ 5742106 h 5753325"/>
              <a:gd name="connsiteX95" fmla="*/ 1214532 w 6459988"/>
              <a:gd name="connsiteY95" fmla="*/ 5753325 h 5753325"/>
              <a:gd name="connsiteX96" fmla="*/ 1199955 w 6459988"/>
              <a:gd name="connsiteY96" fmla="*/ 5744831 h 5753325"/>
              <a:gd name="connsiteX97" fmla="*/ 1162337 w 6459988"/>
              <a:gd name="connsiteY97" fmla="*/ 5738048 h 5753325"/>
              <a:gd name="connsiteX98" fmla="*/ 1053457 w 6459988"/>
              <a:gd name="connsiteY98" fmla="*/ 5688676 h 5753325"/>
              <a:gd name="connsiteX99" fmla="*/ 1025798 w 6459988"/>
              <a:gd name="connsiteY99" fmla="*/ 5673166 h 5753325"/>
              <a:gd name="connsiteX100" fmla="*/ 947900 w 6459988"/>
              <a:gd name="connsiteY100" fmla="*/ 5657848 h 5753325"/>
              <a:gd name="connsiteX101" fmla="*/ 815627 w 6459988"/>
              <a:gd name="connsiteY101" fmla="*/ 5642557 h 5753325"/>
              <a:gd name="connsiteX102" fmla="*/ 788251 w 6459988"/>
              <a:gd name="connsiteY102" fmla="*/ 5637065 h 5753325"/>
              <a:gd name="connsiteX103" fmla="*/ 767822 w 6459988"/>
              <a:gd name="connsiteY103" fmla="*/ 5623450 h 5753325"/>
              <a:gd name="connsiteX104" fmla="*/ 765791 w 6459988"/>
              <a:gd name="connsiteY104" fmla="*/ 5612539 h 5753325"/>
              <a:gd name="connsiteX105" fmla="*/ 751230 w 6459988"/>
              <a:gd name="connsiteY105" fmla="*/ 5608092 h 5753325"/>
              <a:gd name="connsiteX106" fmla="*/ 748008 w 6459988"/>
              <a:gd name="connsiteY106" fmla="*/ 5605052 h 5753325"/>
              <a:gd name="connsiteX107" fmla="*/ 728871 w 6459988"/>
              <a:gd name="connsiteY107" fmla="*/ 5589469 h 5753325"/>
              <a:gd name="connsiteX108" fmla="*/ 671898 w 6459988"/>
              <a:gd name="connsiteY108" fmla="*/ 5602363 h 5753325"/>
              <a:gd name="connsiteX109" fmla="*/ 615065 w 6459988"/>
              <a:gd name="connsiteY109" fmla="*/ 5580257 h 5753325"/>
              <a:gd name="connsiteX110" fmla="*/ 355785 w 6459988"/>
              <a:gd name="connsiteY110" fmla="*/ 5514383 h 5753325"/>
              <a:gd name="connsiteX111" fmla="*/ 102269 w 6459988"/>
              <a:gd name="connsiteY111" fmla="*/ 5524347 h 5753325"/>
              <a:gd name="connsiteX112" fmla="*/ 13160 w 6459988"/>
              <a:gd name="connsiteY112" fmla="*/ 5514159 h 5753325"/>
              <a:gd name="connsiteX113" fmla="*/ 0 w 6459988"/>
              <a:gd name="connsiteY113" fmla="*/ 5511735 h 5753325"/>
              <a:gd name="connsiteX114" fmla="*/ 0 w 6459988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344988 w 6459988"/>
              <a:gd name="connsiteY10" fmla="*/ 697330 h 5753325"/>
              <a:gd name="connsiteX11" fmla="*/ 6447445 w 6459988"/>
              <a:gd name="connsiteY11" fmla="*/ 780003 h 5753325"/>
              <a:gd name="connsiteX12" fmla="*/ 6426552 w 6459988"/>
              <a:gd name="connsiteY12" fmla="*/ 845805 h 5753325"/>
              <a:gd name="connsiteX13" fmla="*/ 6434072 w 6459988"/>
              <a:gd name="connsiteY13" fmla="*/ 910733 h 5753325"/>
              <a:gd name="connsiteX14" fmla="*/ 6432570 w 6459988"/>
              <a:gd name="connsiteY14" fmla="*/ 983394 h 5753325"/>
              <a:gd name="connsiteX15" fmla="*/ 6431878 w 6459988"/>
              <a:gd name="connsiteY15" fmla="*/ 1026728 h 5753325"/>
              <a:gd name="connsiteX16" fmla="*/ 6414269 w 6459988"/>
              <a:gd name="connsiteY16" fmla="*/ 1151111 h 5753325"/>
              <a:gd name="connsiteX17" fmla="*/ 6371722 w 6459988"/>
              <a:gd name="connsiteY17" fmla="*/ 1318080 h 5753325"/>
              <a:gd name="connsiteX18" fmla="*/ 6356023 w 6459988"/>
              <a:gd name="connsiteY18" fmla="*/ 1356227 h 5753325"/>
              <a:gd name="connsiteX19" fmla="*/ 6356157 w 6459988"/>
              <a:gd name="connsiteY19" fmla="*/ 1361967 h 5753325"/>
              <a:gd name="connsiteX20" fmla="*/ 6350613 w 6459988"/>
              <a:gd name="connsiteY20" fmla="*/ 1393569 h 5753325"/>
              <a:gd name="connsiteX21" fmla="*/ 6357062 w 6459988"/>
              <a:gd name="connsiteY21" fmla="*/ 1444071 h 5753325"/>
              <a:gd name="connsiteX22" fmla="*/ 6364832 w 6459988"/>
              <a:gd name="connsiteY22" fmla="*/ 1478763 h 5753325"/>
              <a:gd name="connsiteX23" fmla="*/ 6369745 w 6459988"/>
              <a:gd name="connsiteY23" fmla="*/ 1495680 h 5753325"/>
              <a:gd name="connsiteX24" fmla="*/ 6370898 w 6459988"/>
              <a:gd name="connsiteY24" fmla="*/ 1513331 h 5753325"/>
              <a:gd name="connsiteX25" fmla="*/ 6368801 w 6459988"/>
              <a:gd name="connsiteY25" fmla="*/ 1527414 h 5753325"/>
              <a:gd name="connsiteX26" fmla="*/ 6359177 w 6459988"/>
              <a:gd name="connsiteY26" fmla="*/ 1639513 h 5753325"/>
              <a:gd name="connsiteX27" fmla="*/ 6299489 w 6459988"/>
              <a:gd name="connsiteY27" fmla="*/ 1784860 h 5753325"/>
              <a:gd name="connsiteX28" fmla="*/ 6267878 w 6459988"/>
              <a:gd name="connsiteY28" fmla="*/ 1858572 h 5753325"/>
              <a:gd name="connsiteX29" fmla="*/ 6251146 w 6459988"/>
              <a:gd name="connsiteY29" fmla="*/ 1926167 h 5753325"/>
              <a:gd name="connsiteX30" fmla="*/ 6210686 w 6459988"/>
              <a:gd name="connsiteY30" fmla="*/ 2014834 h 5753325"/>
              <a:gd name="connsiteX31" fmla="*/ 6106652 w 6459988"/>
              <a:gd name="connsiteY31" fmla="*/ 2150572 h 5753325"/>
              <a:gd name="connsiteX32" fmla="*/ 6097813 w 6459988"/>
              <a:gd name="connsiteY32" fmla="*/ 2172208 h 5753325"/>
              <a:gd name="connsiteX33" fmla="*/ 6095990 w 6459988"/>
              <a:gd name="connsiteY33" fmla="*/ 2181185 h 5753325"/>
              <a:gd name="connsiteX34" fmla="*/ 6090126 w 6459988"/>
              <a:gd name="connsiteY34" fmla="*/ 2192533 h 5753325"/>
              <a:gd name="connsiteX35" fmla="*/ 6089503 w 6459988"/>
              <a:gd name="connsiteY35" fmla="*/ 2192543 h 5753325"/>
              <a:gd name="connsiteX36" fmla="*/ 6084946 w 6459988"/>
              <a:gd name="connsiteY36" fmla="*/ 2203694 h 5753325"/>
              <a:gd name="connsiteX37" fmla="*/ 5987861 w 6459988"/>
              <a:gd name="connsiteY37" fmla="*/ 2304868 h 5753325"/>
              <a:gd name="connsiteX38" fmla="*/ 5973439 w 6459988"/>
              <a:gd name="connsiteY38" fmla="*/ 2385635 h 5753325"/>
              <a:gd name="connsiteX39" fmla="*/ 5916727 w 6459988"/>
              <a:gd name="connsiteY39" fmla="*/ 2458777 h 5753325"/>
              <a:gd name="connsiteX40" fmla="*/ 5856524 w 6459988"/>
              <a:gd name="connsiteY40" fmla="*/ 2583281 h 5753325"/>
              <a:gd name="connsiteX41" fmla="*/ 5838091 w 6459988"/>
              <a:gd name="connsiteY41" fmla="*/ 2753474 h 5753325"/>
              <a:gd name="connsiteX42" fmla="*/ 5777471 w 6459988"/>
              <a:gd name="connsiteY42" fmla="*/ 2901570 h 5753325"/>
              <a:gd name="connsiteX43" fmla="*/ 5723992 w 6459988"/>
              <a:gd name="connsiteY43" fmla="*/ 2998752 h 5753325"/>
              <a:gd name="connsiteX44" fmla="*/ 5557886 w 6459988"/>
              <a:gd name="connsiteY44" fmla="*/ 3329735 h 5753325"/>
              <a:gd name="connsiteX45" fmla="*/ 5471501 w 6459988"/>
              <a:gd name="connsiteY45" fmla="*/ 3462221 h 5753325"/>
              <a:gd name="connsiteX46" fmla="*/ 5465154 w 6459988"/>
              <a:gd name="connsiteY46" fmla="*/ 3541065 h 5753325"/>
              <a:gd name="connsiteX47" fmla="*/ 5437889 w 6459988"/>
              <a:gd name="connsiteY47" fmla="*/ 3559927 h 5753325"/>
              <a:gd name="connsiteX48" fmla="*/ 5432770 w 6459988"/>
              <a:gd name="connsiteY48" fmla="*/ 3562948 h 5753325"/>
              <a:gd name="connsiteX49" fmla="*/ 5406795 w 6459988"/>
              <a:gd name="connsiteY49" fmla="*/ 3578594 h 5753325"/>
              <a:gd name="connsiteX50" fmla="*/ 5381495 w 6459988"/>
              <a:gd name="connsiteY50" fmla="*/ 3599883 h 5753325"/>
              <a:gd name="connsiteX51" fmla="*/ 5363689 w 6459988"/>
              <a:gd name="connsiteY51" fmla="*/ 3633299 h 5753325"/>
              <a:gd name="connsiteX52" fmla="*/ 5291870 w 6459988"/>
              <a:gd name="connsiteY52" fmla="*/ 3799039 h 5753325"/>
              <a:gd name="connsiteX53" fmla="*/ 5241600 w 6459988"/>
              <a:gd name="connsiteY53" fmla="*/ 3894238 h 5753325"/>
              <a:gd name="connsiteX54" fmla="*/ 5211041 w 6459988"/>
              <a:gd name="connsiteY54" fmla="*/ 3924184 h 5753325"/>
              <a:gd name="connsiteX55" fmla="*/ 5176073 w 6459988"/>
              <a:gd name="connsiteY55" fmla="*/ 3970179 h 5753325"/>
              <a:gd name="connsiteX56" fmla="*/ 5172826 w 6459988"/>
              <a:gd name="connsiteY56" fmla="*/ 3991773 h 5753325"/>
              <a:gd name="connsiteX57" fmla="*/ 5157053 w 6459988"/>
              <a:gd name="connsiteY57" fmla="*/ 3997708 h 5753325"/>
              <a:gd name="connsiteX58" fmla="*/ 5127922 w 6459988"/>
              <a:gd name="connsiteY58" fmla="*/ 4022660 h 5753325"/>
              <a:gd name="connsiteX59" fmla="*/ 5020872 w 6459988"/>
              <a:gd name="connsiteY59" fmla="*/ 4075951 h 5753325"/>
              <a:gd name="connsiteX60" fmla="*/ 4991410 w 6459988"/>
              <a:gd name="connsiteY60" fmla="*/ 4087598 h 5753325"/>
              <a:gd name="connsiteX61" fmla="*/ 4930112 w 6459988"/>
              <a:gd name="connsiteY61" fmla="*/ 4138459 h 5753325"/>
              <a:gd name="connsiteX62" fmla="*/ 4834224 w 6459988"/>
              <a:gd name="connsiteY62" fmla="*/ 4231643 h 5753325"/>
              <a:gd name="connsiteX63" fmla="*/ 4812599 w 6459988"/>
              <a:gd name="connsiteY63" fmla="*/ 4249449 h 5753325"/>
              <a:gd name="connsiteX64" fmla="*/ 4789188 w 6459988"/>
              <a:gd name="connsiteY64" fmla="*/ 4256678 h 5753325"/>
              <a:gd name="connsiteX65" fmla="*/ 4779554 w 6459988"/>
              <a:gd name="connsiteY65" fmla="*/ 4251313 h 5753325"/>
              <a:gd name="connsiteX66" fmla="*/ 4766885 w 6459988"/>
              <a:gd name="connsiteY66" fmla="*/ 4259812 h 5753325"/>
              <a:gd name="connsiteX67" fmla="*/ 4762510 w 6459988"/>
              <a:gd name="connsiteY67" fmla="*/ 4260383 h 5753325"/>
              <a:gd name="connsiteX68" fmla="*/ 4738416 w 6459988"/>
              <a:gd name="connsiteY68" fmla="*/ 4265355 h 5753325"/>
              <a:gd name="connsiteX69" fmla="*/ 4712007 w 6459988"/>
              <a:gd name="connsiteY69" fmla="*/ 4317892 h 5753325"/>
              <a:gd name="connsiteX70" fmla="*/ 4658930 w 6459988"/>
              <a:gd name="connsiteY70" fmla="*/ 4348041 h 5753325"/>
              <a:gd name="connsiteX71" fmla="*/ 4443526 w 6459988"/>
              <a:gd name="connsiteY71" fmla="*/ 4507851 h 5753325"/>
              <a:gd name="connsiteX72" fmla="*/ 4289766 w 6459988"/>
              <a:gd name="connsiteY72" fmla="*/ 4711450 h 5753325"/>
              <a:gd name="connsiteX73" fmla="*/ 4150870 w 6459988"/>
              <a:gd name="connsiteY73" fmla="*/ 4818480 h 5753325"/>
              <a:gd name="connsiteX74" fmla="*/ 4006639 w 6459988"/>
              <a:gd name="connsiteY74" fmla="*/ 4933815 h 5753325"/>
              <a:gd name="connsiteX75" fmla="*/ 3298210 w 6459988"/>
              <a:gd name="connsiteY75" fmla="*/ 5070790 h 5753325"/>
              <a:gd name="connsiteX76" fmla="*/ 2947678 w 6459988"/>
              <a:gd name="connsiteY76" fmla="*/ 5117869 h 5753325"/>
              <a:gd name="connsiteX77" fmla="*/ 2822169 w 6459988"/>
              <a:gd name="connsiteY77" fmla="*/ 5129396 h 5753325"/>
              <a:gd name="connsiteX78" fmla="*/ 2538773 w 6459988"/>
              <a:gd name="connsiteY78" fmla="*/ 5313397 h 5753325"/>
              <a:gd name="connsiteX79" fmla="*/ 2014500 w 6459988"/>
              <a:gd name="connsiteY79" fmla="*/ 5519744 h 5753325"/>
              <a:gd name="connsiteX80" fmla="*/ 1934391 w 6459988"/>
              <a:gd name="connsiteY80" fmla="*/ 5591335 h 5753325"/>
              <a:gd name="connsiteX81" fmla="*/ 1892550 w 6459988"/>
              <a:gd name="connsiteY81" fmla="*/ 5649708 h 5753325"/>
              <a:gd name="connsiteX82" fmla="*/ 1854769 w 6459988"/>
              <a:gd name="connsiteY82" fmla="*/ 5647691 h 5753325"/>
              <a:gd name="connsiteX83" fmla="*/ 1809461 w 6459988"/>
              <a:gd name="connsiteY83" fmla="*/ 5648628 h 5753325"/>
              <a:gd name="connsiteX84" fmla="*/ 1745150 w 6459988"/>
              <a:gd name="connsiteY84" fmla="*/ 5693879 h 5753325"/>
              <a:gd name="connsiteX85" fmla="*/ 1713375 w 6459988"/>
              <a:gd name="connsiteY85" fmla="*/ 5684672 h 5753325"/>
              <a:gd name="connsiteX86" fmla="*/ 1707808 w 6459988"/>
              <a:gd name="connsiteY86" fmla="*/ 5682611 h 5753325"/>
              <a:gd name="connsiteX87" fmla="*/ 1679313 w 6459988"/>
              <a:gd name="connsiteY87" fmla="*/ 5672360 h 5753325"/>
              <a:gd name="connsiteX88" fmla="*/ 1646933 w 6459988"/>
              <a:gd name="connsiteY88" fmla="*/ 5666227 h 5753325"/>
              <a:gd name="connsiteX89" fmla="*/ 1610055 w 6459988"/>
              <a:gd name="connsiteY89" fmla="*/ 5673643 h 5753325"/>
              <a:gd name="connsiteX90" fmla="*/ 1437641 w 6459988"/>
              <a:gd name="connsiteY90" fmla="*/ 5723266 h 5753325"/>
              <a:gd name="connsiteX91" fmla="*/ 1332869 w 6459988"/>
              <a:gd name="connsiteY91" fmla="*/ 5744752 h 5753325"/>
              <a:gd name="connsiteX92" fmla="*/ 1290525 w 6459988"/>
              <a:gd name="connsiteY92" fmla="*/ 5740036 h 5753325"/>
              <a:gd name="connsiteX93" fmla="*/ 1233107 w 6459988"/>
              <a:gd name="connsiteY93" fmla="*/ 5742106 h 5753325"/>
              <a:gd name="connsiteX94" fmla="*/ 1214532 w 6459988"/>
              <a:gd name="connsiteY94" fmla="*/ 5753325 h 5753325"/>
              <a:gd name="connsiteX95" fmla="*/ 1199955 w 6459988"/>
              <a:gd name="connsiteY95" fmla="*/ 5744831 h 5753325"/>
              <a:gd name="connsiteX96" fmla="*/ 1162337 w 6459988"/>
              <a:gd name="connsiteY96" fmla="*/ 5738048 h 5753325"/>
              <a:gd name="connsiteX97" fmla="*/ 1053457 w 6459988"/>
              <a:gd name="connsiteY97" fmla="*/ 5688676 h 5753325"/>
              <a:gd name="connsiteX98" fmla="*/ 1025798 w 6459988"/>
              <a:gd name="connsiteY98" fmla="*/ 5673166 h 5753325"/>
              <a:gd name="connsiteX99" fmla="*/ 947900 w 6459988"/>
              <a:gd name="connsiteY99" fmla="*/ 5657848 h 5753325"/>
              <a:gd name="connsiteX100" fmla="*/ 815627 w 6459988"/>
              <a:gd name="connsiteY100" fmla="*/ 5642557 h 5753325"/>
              <a:gd name="connsiteX101" fmla="*/ 788251 w 6459988"/>
              <a:gd name="connsiteY101" fmla="*/ 5637065 h 5753325"/>
              <a:gd name="connsiteX102" fmla="*/ 767822 w 6459988"/>
              <a:gd name="connsiteY102" fmla="*/ 5623450 h 5753325"/>
              <a:gd name="connsiteX103" fmla="*/ 765791 w 6459988"/>
              <a:gd name="connsiteY103" fmla="*/ 5612539 h 5753325"/>
              <a:gd name="connsiteX104" fmla="*/ 751230 w 6459988"/>
              <a:gd name="connsiteY104" fmla="*/ 5608092 h 5753325"/>
              <a:gd name="connsiteX105" fmla="*/ 748008 w 6459988"/>
              <a:gd name="connsiteY105" fmla="*/ 5605052 h 5753325"/>
              <a:gd name="connsiteX106" fmla="*/ 728871 w 6459988"/>
              <a:gd name="connsiteY106" fmla="*/ 5589469 h 5753325"/>
              <a:gd name="connsiteX107" fmla="*/ 671898 w 6459988"/>
              <a:gd name="connsiteY107" fmla="*/ 5602363 h 5753325"/>
              <a:gd name="connsiteX108" fmla="*/ 615065 w 6459988"/>
              <a:gd name="connsiteY108" fmla="*/ 5580257 h 5753325"/>
              <a:gd name="connsiteX109" fmla="*/ 355785 w 6459988"/>
              <a:gd name="connsiteY109" fmla="*/ 5514383 h 5753325"/>
              <a:gd name="connsiteX110" fmla="*/ 102269 w 6459988"/>
              <a:gd name="connsiteY110" fmla="*/ 5524347 h 5753325"/>
              <a:gd name="connsiteX111" fmla="*/ 13160 w 6459988"/>
              <a:gd name="connsiteY111" fmla="*/ 5514159 h 5753325"/>
              <a:gd name="connsiteX112" fmla="*/ 0 w 6459988"/>
              <a:gd name="connsiteY112" fmla="*/ 5511735 h 5753325"/>
              <a:gd name="connsiteX113" fmla="*/ 0 w 6459988"/>
              <a:gd name="connsiteY113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344988 w 6459988"/>
              <a:gd name="connsiteY9" fmla="*/ 697330 h 5753325"/>
              <a:gd name="connsiteX10" fmla="*/ 6447445 w 6459988"/>
              <a:gd name="connsiteY10" fmla="*/ 780003 h 5753325"/>
              <a:gd name="connsiteX11" fmla="*/ 6426552 w 6459988"/>
              <a:gd name="connsiteY11" fmla="*/ 845805 h 5753325"/>
              <a:gd name="connsiteX12" fmla="*/ 6434072 w 6459988"/>
              <a:gd name="connsiteY12" fmla="*/ 910733 h 5753325"/>
              <a:gd name="connsiteX13" fmla="*/ 6432570 w 6459988"/>
              <a:gd name="connsiteY13" fmla="*/ 983394 h 5753325"/>
              <a:gd name="connsiteX14" fmla="*/ 6431878 w 6459988"/>
              <a:gd name="connsiteY14" fmla="*/ 1026728 h 5753325"/>
              <a:gd name="connsiteX15" fmla="*/ 6414269 w 6459988"/>
              <a:gd name="connsiteY15" fmla="*/ 1151111 h 5753325"/>
              <a:gd name="connsiteX16" fmla="*/ 6371722 w 6459988"/>
              <a:gd name="connsiteY16" fmla="*/ 1318080 h 5753325"/>
              <a:gd name="connsiteX17" fmla="*/ 6356023 w 6459988"/>
              <a:gd name="connsiteY17" fmla="*/ 1356227 h 5753325"/>
              <a:gd name="connsiteX18" fmla="*/ 6356157 w 6459988"/>
              <a:gd name="connsiteY18" fmla="*/ 1361967 h 5753325"/>
              <a:gd name="connsiteX19" fmla="*/ 6350613 w 6459988"/>
              <a:gd name="connsiteY19" fmla="*/ 1393569 h 5753325"/>
              <a:gd name="connsiteX20" fmla="*/ 6357062 w 6459988"/>
              <a:gd name="connsiteY20" fmla="*/ 1444071 h 5753325"/>
              <a:gd name="connsiteX21" fmla="*/ 6364832 w 6459988"/>
              <a:gd name="connsiteY21" fmla="*/ 1478763 h 5753325"/>
              <a:gd name="connsiteX22" fmla="*/ 6369745 w 6459988"/>
              <a:gd name="connsiteY22" fmla="*/ 1495680 h 5753325"/>
              <a:gd name="connsiteX23" fmla="*/ 6370898 w 6459988"/>
              <a:gd name="connsiteY23" fmla="*/ 1513331 h 5753325"/>
              <a:gd name="connsiteX24" fmla="*/ 6368801 w 6459988"/>
              <a:gd name="connsiteY24" fmla="*/ 1527414 h 5753325"/>
              <a:gd name="connsiteX25" fmla="*/ 6359177 w 6459988"/>
              <a:gd name="connsiteY25" fmla="*/ 1639513 h 5753325"/>
              <a:gd name="connsiteX26" fmla="*/ 6299489 w 6459988"/>
              <a:gd name="connsiteY26" fmla="*/ 1784860 h 5753325"/>
              <a:gd name="connsiteX27" fmla="*/ 6267878 w 6459988"/>
              <a:gd name="connsiteY27" fmla="*/ 1858572 h 5753325"/>
              <a:gd name="connsiteX28" fmla="*/ 6251146 w 6459988"/>
              <a:gd name="connsiteY28" fmla="*/ 1926167 h 5753325"/>
              <a:gd name="connsiteX29" fmla="*/ 6210686 w 6459988"/>
              <a:gd name="connsiteY29" fmla="*/ 2014834 h 5753325"/>
              <a:gd name="connsiteX30" fmla="*/ 6106652 w 6459988"/>
              <a:gd name="connsiteY30" fmla="*/ 2150572 h 5753325"/>
              <a:gd name="connsiteX31" fmla="*/ 6097813 w 6459988"/>
              <a:gd name="connsiteY31" fmla="*/ 2172208 h 5753325"/>
              <a:gd name="connsiteX32" fmla="*/ 6095990 w 6459988"/>
              <a:gd name="connsiteY32" fmla="*/ 2181185 h 5753325"/>
              <a:gd name="connsiteX33" fmla="*/ 6090126 w 6459988"/>
              <a:gd name="connsiteY33" fmla="*/ 2192533 h 5753325"/>
              <a:gd name="connsiteX34" fmla="*/ 6089503 w 6459988"/>
              <a:gd name="connsiteY34" fmla="*/ 2192543 h 5753325"/>
              <a:gd name="connsiteX35" fmla="*/ 6084946 w 6459988"/>
              <a:gd name="connsiteY35" fmla="*/ 2203694 h 5753325"/>
              <a:gd name="connsiteX36" fmla="*/ 5987861 w 6459988"/>
              <a:gd name="connsiteY36" fmla="*/ 2304868 h 5753325"/>
              <a:gd name="connsiteX37" fmla="*/ 5973439 w 6459988"/>
              <a:gd name="connsiteY37" fmla="*/ 2385635 h 5753325"/>
              <a:gd name="connsiteX38" fmla="*/ 5916727 w 6459988"/>
              <a:gd name="connsiteY38" fmla="*/ 2458777 h 5753325"/>
              <a:gd name="connsiteX39" fmla="*/ 5856524 w 6459988"/>
              <a:gd name="connsiteY39" fmla="*/ 2583281 h 5753325"/>
              <a:gd name="connsiteX40" fmla="*/ 5838091 w 6459988"/>
              <a:gd name="connsiteY40" fmla="*/ 2753474 h 5753325"/>
              <a:gd name="connsiteX41" fmla="*/ 5777471 w 6459988"/>
              <a:gd name="connsiteY41" fmla="*/ 2901570 h 5753325"/>
              <a:gd name="connsiteX42" fmla="*/ 5723992 w 6459988"/>
              <a:gd name="connsiteY42" fmla="*/ 2998752 h 5753325"/>
              <a:gd name="connsiteX43" fmla="*/ 5557886 w 6459988"/>
              <a:gd name="connsiteY43" fmla="*/ 3329735 h 5753325"/>
              <a:gd name="connsiteX44" fmla="*/ 5471501 w 6459988"/>
              <a:gd name="connsiteY44" fmla="*/ 3462221 h 5753325"/>
              <a:gd name="connsiteX45" fmla="*/ 5465154 w 6459988"/>
              <a:gd name="connsiteY45" fmla="*/ 3541065 h 5753325"/>
              <a:gd name="connsiteX46" fmla="*/ 5437889 w 6459988"/>
              <a:gd name="connsiteY46" fmla="*/ 3559927 h 5753325"/>
              <a:gd name="connsiteX47" fmla="*/ 5432770 w 6459988"/>
              <a:gd name="connsiteY47" fmla="*/ 3562948 h 5753325"/>
              <a:gd name="connsiteX48" fmla="*/ 5406795 w 6459988"/>
              <a:gd name="connsiteY48" fmla="*/ 3578594 h 5753325"/>
              <a:gd name="connsiteX49" fmla="*/ 5381495 w 6459988"/>
              <a:gd name="connsiteY49" fmla="*/ 3599883 h 5753325"/>
              <a:gd name="connsiteX50" fmla="*/ 5363689 w 6459988"/>
              <a:gd name="connsiteY50" fmla="*/ 3633299 h 5753325"/>
              <a:gd name="connsiteX51" fmla="*/ 5291870 w 6459988"/>
              <a:gd name="connsiteY51" fmla="*/ 3799039 h 5753325"/>
              <a:gd name="connsiteX52" fmla="*/ 5241600 w 6459988"/>
              <a:gd name="connsiteY52" fmla="*/ 3894238 h 5753325"/>
              <a:gd name="connsiteX53" fmla="*/ 5211041 w 6459988"/>
              <a:gd name="connsiteY53" fmla="*/ 3924184 h 5753325"/>
              <a:gd name="connsiteX54" fmla="*/ 5176073 w 6459988"/>
              <a:gd name="connsiteY54" fmla="*/ 3970179 h 5753325"/>
              <a:gd name="connsiteX55" fmla="*/ 5172826 w 6459988"/>
              <a:gd name="connsiteY55" fmla="*/ 3991773 h 5753325"/>
              <a:gd name="connsiteX56" fmla="*/ 5157053 w 6459988"/>
              <a:gd name="connsiteY56" fmla="*/ 3997708 h 5753325"/>
              <a:gd name="connsiteX57" fmla="*/ 5127922 w 6459988"/>
              <a:gd name="connsiteY57" fmla="*/ 4022660 h 5753325"/>
              <a:gd name="connsiteX58" fmla="*/ 5020872 w 6459988"/>
              <a:gd name="connsiteY58" fmla="*/ 4075951 h 5753325"/>
              <a:gd name="connsiteX59" fmla="*/ 4991410 w 6459988"/>
              <a:gd name="connsiteY59" fmla="*/ 4087598 h 5753325"/>
              <a:gd name="connsiteX60" fmla="*/ 4930112 w 6459988"/>
              <a:gd name="connsiteY60" fmla="*/ 4138459 h 5753325"/>
              <a:gd name="connsiteX61" fmla="*/ 4834224 w 6459988"/>
              <a:gd name="connsiteY61" fmla="*/ 4231643 h 5753325"/>
              <a:gd name="connsiteX62" fmla="*/ 4812599 w 6459988"/>
              <a:gd name="connsiteY62" fmla="*/ 4249449 h 5753325"/>
              <a:gd name="connsiteX63" fmla="*/ 4789188 w 6459988"/>
              <a:gd name="connsiteY63" fmla="*/ 4256678 h 5753325"/>
              <a:gd name="connsiteX64" fmla="*/ 4779554 w 6459988"/>
              <a:gd name="connsiteY64" fmla="*/ 4251313 h 5753325"/>
              <a:gd name="connsiteX65" fmla="*/ 4766885 w 6459988"/>
              <a:gd name="connsiteY65" fmla="*/ 4259812 h 5753325"/>
              <a:gd name="connsiteX66" fmla="*/ 4762510 w 6459988"/>
              <a:gd name="connsiteY66" fmla="*/ 4260383 h 5753325"/>
              <a:gd name="connsiteX67" fmla="*/ 4738416 w 6459988"/>
              <a:gd name="connsiteY67" fmla="*/ 4265355 h 5753325"/>
              <a:gd name="connsiteX68" fmla="*/ 4712007 w 6459988"/>
              <a:gd name="connsiteY68" fmla="*/ 4317892 h 5753325"/>
              <a:gd name="connsiteX69" fmla="*/ 4658930 w 6459988"/>
              <a:gd name="connsiteY69" fmla="*/ 4348041 h 5753325"/>
              <a:gd name="connsiteX70" fmla="*/ 4443526 w 6459988"/>
              <a:gd name="connsiteY70" fmla="*/ 4507851 h 5753325"/>
              <a:gd name="connsiteX71" fmla="*/ 4289766 w 6459988"/>
              <a:gd name="connsiteY71" fmla="*/ 4711450 h 5753325"/>
              <a:gd name="connsiteX72" fmla="*/ 4150870 w 6459988"/>
              <a:gd name="connsiteY72" fmla="*/ 4818480 h 5753325"/>
              <a:gd name="connsiteX73" fmla="*/ 4006639 w 6459988"/>
              <a:gd name="connsiteY73" fmla="*/ 4933815 h 5753325"/>
              <a:gd name="connsiteX74" fmla="*/ 3298210 w 6459988"/>
              <a:gd name="connsiteY74" fmla="*/ 5070790 h 5753325"/>
              <a:gd name="connsiteX75" fmla="*/ 2947678 w 6459988"/>
              <a:gd name="connsiteY75" fmla="*/ 5117869 h 5753325"/>
              <a:gd name="connsiteX76" fmla="*/ 2822169 w 6459988"/>
              <a:gd name="connsiteY76" fmla="*/ 5129396 h 5753325"/>
              <a:gd name="connsiteX77" fmla="*/ 2538773 w 6459988"/>
              <a:gd name="connsiteY77" fmla="*/ 5313397 h 5753325"/>
              <a:gd name="connsiteX78" fmla="*/ 2014500 w 6459988"/>
              <a:gd name="connsiteY78" fmla="*/ 5519744 h 5753325"/>
              <a:gd name="connsiteX79" fmla="*/ 1934391 w 6459988"/>
              <a:gd name="connsiteY79" fmla="*/ 5591335 h 5753325"/>
              <a:gd name="connsiteX80" fmla="*/ 1892550 w 6459988"/>
              <a:gd name="connsiteY80" fmla="*/ 5649708 h 5753325"/>
              <a:gd name="connsiteX81" fmla="*/ 1854769 w 6459988"/>
              <a:gd name="connsiteY81" fmla="*/ 5647691 h 5753325"/>
              <a:gd name="connsiteX82" fmla="*/ 1809461 w 6459988"/>
              <a:gd name="connsiteY82" fmla="*/ 5648628 h 5753325"/>
              <a:gd name="connsiteX83" fmla="*/ 1745150 w 6459988"/>
              <a:gd name="connsiteY83" fmla="*/ 5693879 h 5753325"/>
              <a:gd name="connsiteX84" fmla="*/ 1713375 w 6459988"/>
              <a:gd name="connsiteY84" fmla="*/ 5684672 h 5753325"/>
              <a:gd name="connsiteX85" fmla="*/ 1707808 w 6459988"/>
              <a:gd name="connsiteY85" fmla="*/ 5682611 h 5753325"/>
              <a:gd name="connsiteX86" fmla="*/ 1679313 w 6459988"/>
              <a:gd name="connsiteY86" fmla="*/ 5672360 h 5753325"/>
              <a:gd name="connsiteX87" fmla="*/ 1646933 w 6459988"/>
              <a:gd name="connsiteY87" fmla="*/ 5666227 h 5753325"/>
              <a:gd name="connsiteX88" fmla="*/ 1610055 w 6459988"/>
              <a:gd name="connsiteY88" fmla="*/ 5673643 h 5753325"/>
              <a:gd name="connsiteX89" fmla="*/ 1437641 w 6459988"/>
              <a:gd name="connsiteY89" fmla="*/ 5723266 h 5753325"/>
              <a:gd name="connsiteX90" fmla="*/ 1332869 w 6459988"/>
              <a:gd name="connsiteY90" fmla="*/ 5744752 h 5753325"/>
              <a:gd name="connsiteX91" fmla="*/ 1290525 w 6459988"/>
              <a:gd name="connsiteY91" fmla="*/ 5740036 h 5753325"/>
              <a:gd name="connsiteX92" fmla="*/ 1233107 w 6459988"/>
              <a:gd name="connsiteY92" fmla="*/ 5742106 h 5753325"/>
              <a:gd name="connsiteX93" fmla="*/ 1214532 w 6459988"/>
              <a:gd name="connsiteY93" fmla="*/ 5753325 h 5753325"/>
              <a:gd name="connsiteX94" fmla="*/ 1199955 w 6459988"/>
              <a:gd name="connsiteY94" fmla="*/ 5744831 h 5753325"/>
              <a:gd name="connsiteX95" fmla="*/ 1162337 w 6459988"/>
              <a:gd name="connsiteY95" fmla="*/ 5738048 h 5753325"/>
              <a:gd name="connsiteX96" fmla="*/ 1053457 w 6459988"/>
              <a:gd name="connsiteY96" fmla="*/ 5688676 h 5753325"/>
              <a:gd name="connsiteX97" fmla="*/ 1025798 w 6459988"/>
              <a:gd name="connsiteY97" fmla="*/ 5673166 h 5753325"/>
              <a:gd name="connsiteX98" fmla="*/ 947900 w 6459988"/>
              <a:gd name="connsiteY98" fmla="*/ 5657848 h 5753325"/>
              <a:gd name="connsiteX99" fmla="*/ 815627 w 6459988"/>
              <a:gd name="connsiteY99" fmla="*/ 5642557 h 5753325"/>
              <a:gd name="connsiteX100" fmla="*/ 788251 w 6459988"/>
              <a:gd name="connsiteY100" fmla="*/ 5637065 h 5753325"/>
              <a:gd name="connsiteX101" fmla="*/ 767822 w 6459988"/>
              <a:gd name="connsiteY101" fmla="*/ 5623450 h 5753325"/>
              <a:gd name="connsiteX102" fmla="*/ 765791 w 6459988"/>
              <a:gd name="connsiteY102" fmla="*/ 5612539 h 5753325"/>
              <a:gd name="connsiteX103" fmla="*/ 751230 w 6459988"/>
              <a:gd name="connsiteY103" fmla="*/ 5608092 h 5753325"/>
              <a:gd name="connsiteX104" fmla="*/ 748008 w 6459988"/>
              <a:gd name="connsiteY104" fmla="*/ 5605052 h 5753325"/>
              <a:gd name="connsiteX105" fmla="*/ 728871 w 6459988"/>
              <a:gd name="connsiteY105" fmla="*/ 5589469 h 5753325"/>
              <a:gd name="connsiteX106" fmla="*/ 671898 w 6459988"/>
              <a:gd name="connsiteY106" fmla="*/ 5602363 h 5753325"/>
              <a:gd name="connsiteX107" fmla="*/ 615065 w 6459988"/>
              <a:gd name="connsiteY107" fmla="*/ 5580257 h 5753325"/>
              <a:gd name="connsiteX108" fmla="*/ 355785 w 6459988"/>
              <a:gd name="connsiteY108" fmla="*/ 5514383 h 5753325"/>
              <a:gd name="connsiteX109" fmla="*/ 102269 w 6459988"/>
              <a:gd name="connsiteY109" fmla="*/ 5524347 h 5753325"/>
              <a:gd name="connsiteX110" fmla="*/ 13160 w 6459988"/>
              <a:gd name="connsiteY110" fmla="*/ 5514159 h 5753325"/>
              <a:gd name="connsiteX111" fmla="*/ 0 w 6459988"/>
              <a:gd name="connsiteY111" fmla="*/ 5511735 h 5753325"/>
              <a:gd name="connsiteX112" fmla="*/ 0 w 6459988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447445 w 6447632"/>
              <a:gd name="connsiteY10" fmla="*/ 780003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05877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09888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3456"/>
              <a:gd name="connsiteY0" fmla="*/ 0 h 5753325"/>
              <a:gd name="connsiteX1" fmla="*/ 6438980 w 6443456"/>
              <a:gd name="connsiteY1" fmla="*/ 0 h 5753325"/>
              <a:gd name="connsiteX2" fmla="*/ 6439047 w 6443456"/>
              <a:gd name="connsiteY2" fmla="*/ 147 h 5753325"/>
              <a:gd name="connsiteX3" fmla="*/ 6443456 w 6443456"/>
              <a:gd name="connsiteY3" fmla="*/ 130105 h 5753325"/>
              <a:gd name="connsiteX4" fmla="*/ 6422751 w 6443456"/>
              <a:gd name="connsiteY4" fmla="*/ 174163 h 5753325"/>
              <a:gd name="connsiteX5" fmla="*/ 6396598 w 6443456"/>
              <a:gd name="connsiteY5" fmla="*/ 274847 h 5753325"/>
              <a:gd name="connsiteX6" fmla="*/ 6337615 w 6443456"/>
              <a:gd name="connsiteY6" fmla="*/ 471794 h 5753325"/>
              <a:gd name="connsiteX7" fmla="*/ 6304423 w 6443456"/>
              <a:gd name="connsiteY7" fmla="*/ 582623 h 5753325"/>
              <a:gd name="connsiteX8" fmla="*/ 6303977 w 6443456"/>
              <a:gd name="connsiteY8" fmla="*/ 664291 h 5753325"/>
              <a:gd name="connsiteX9" fmla="*/ 6299372 w 6443456"/>
              <a:gd name="connsiteY9" fmla="*/ 697330 h 5753325"/>
              <a:gd name="connsiteX10" fmla="*/ 6309888 w 6443456"/>
              <a:gd name="connsiteY10" fmla="*/ 754001 h 5753325"/>
              <a:gd name="connsiteX11" fmla="*/ 6339879 w 6443456"/>
              <a:gd name="connsiteY11" fmla="*/ 811136 h 5753325"/>
              <a:gd name="connsiteX12" fmla="*/ 6330065 w 6443456"/>
              <a:gd name="connsiteY12" fmla="*/ 893399 h 5753325"/>
              <a:gd name="connsiteX13" fmla="*/ 6328618 w 6443456"/>
              <a:gd name="connsiteY13" fmla="*/ 1009766 h 5753325"/>
              <a:gd name="connsiteX14" fmla="*/ 6320797 w 6443456"/>
              <a:gd name="connsiteY14" fmla="*/ 1146964 h 5753325"/>
              <a:gd name="connsiteX15" fmla="*/ 6334400 w 6443456"/>
              <a:gd name="connsiteY15" fmla="*/ 1280757 h 5753325"/>
              <a:gd name="connsiteX16" fmla="*/ 6356023 w 6443456"/>
              <a:gd name="connsiteY16" fmla="*/ 1356227 h 5753325"/>
              <a:gd name="connsiteX17" fmla="*/ 6356157 w 6443456"/>
              <a:gd name="connsiteY17" fmla="*/ 1361967 h 5753325"/>
              <a:gd name="connsiteX18" fmla="*/ 6350613 w 6443456"/>
              <a:gd name="connsiteY18" fmla="*/ 1393569 h 5753325"/>
              <a:gd name="connsiteX19" fmla="*/ 6357062 w 6443456"/>
              <a:gd name="connsiteY19" fmla="*/ 1444071 h 5753325"/>
              <a:gd name="connsiteX20" fmla="*/ 6364832 w 6443456"/>
              <a:gd name="connsiteY20" fmla="*/ 1478763 h 5753325"/>
              <a:gd name="connsiteX21" fmla="*/ 6369745 w 6443456"/>
              <a:gd name="connsiteY21" fmla="*/ 1495680 h 5753325"/>
              <a:gd name="connsiteX22" fmla="*/ 6370898 w 6443456"/>
              <a:gd name="connsiteY22" fmla="*/ 1513331 h 5753325"/>
              <a:gd name="connsiteX23" fmla="*/ 6339773 w 6443456"/>
              <a:gd name="connsiteY23" fmla="*/ 1527414 h 5753325"/>
              <a:gd name="connsiteX24" fmla="*/ 6321854 w 6443456"/>
              <a:gd name="connsiteY24" fmla="*/ 1635366 h 5753325"/>
              <a:gd name="connsiteX25" fmla="*/ 6299489 w 6443456"/>
              <a:gd name="connsiteY25" fmla="*/ 1784860 h 5753325"/>
              <a:gd name="connsiteX26" fmla="*/ 6267878 w 6443456"/>
              <a:gd name="connsiteY26" fmla="*/ 1858572 h 5753325"/>
              <a:gd name="connsiteX27" fmla="*/ 6251146 w 6443456"/>
              <a:gd name="connsiteY27" fmla="*/ 1926167 h 5753325"/>
              <a:gd name="connsiteX28" fmla="*/ 6210686 w 6443456"/>
              <a:gd name="connsiteY28" fmla="*/ 2014834 h 5753325"/>
              <a:gd name="connsiteX29" fmla="*/ 6106652 w 6443456"/>
              <a:gd name="connsiteY29" fmla="*/ 2150572 h 5753325"/>
              <a:gd name="connsiteX30" fmla="*/ 6097813 w 6443456"/>
              <a:gd name="connsiteY30" fmla="*/ 2172208 h 5753325"/>
              <a:gd name="connsiteX31" fmla="*/ 6095990 w 6443456"/>
              <a:gd name="connsiteY31" fmla="*/ 2181185 h 5753325"/>
              <a:gd name="connsiteX32" fmla="*/ 6090126 w 6443456"/>
              <a:gd name="connsiteY32" fmla="*/ 2192533 h 5753325"/>
              <a:gd name="connsiteX33" fmla="*/ 6089503 w 6443456"/>
              <a:gd name="connsiteY33" fmla="*/ 2192543 h 5753325"/>
              <a:gd name="connsiteX34" fmla="*/ 6084946 w 6443456"/>
              <a:gd name="connsiteY34" fmla="*/ 2203694 h 5753325"/>
              <a:gd name="connsiteX35" fmla="*/ 5987861 w 6443456"/>
              <a:gd name="connsiteY35" fmla="*/ 2304868 h 5753325"/>
              <a:gd name="connsiteX36" fmla="*/ 5973439 w 6443456"/>
              <a:gd name="connsiteY36" fmla="*/ 2385635 h 5753325"/>
              <a:gd name="connsiteX37" fmla="*/ 5916727 w 6443456"/>
              <a:gd name="connsiteY37" fmla="*/ 2458777 h 5753325"/>
              <a:gd name="connsiteX38" fmla="*/ 5856524 w 6443456"/>
              <a:gd name="connsiteY38" fmla="*/ 2583281 h 5753325"/>
              <a:gd name="connsiteX39" fmla="*/ 5838091 w 6443456"/>
              <a:gd name="connsiteY39" fmla="*/ 2753474 h 5753325"/>
              <a:gd name="connsiteX40" fmla="*/ 5744296 w 6443456"/>
              <a:gd name="connsiteY40" fmla="*/ 2893276 h 5753325"/>
              <a:gd name="connsiteX41" fmla="*/ 5682522 w 6443456"/>
              <a:gd name="connsiteY41" fmla="*/ 3044368 h 5753325"/>
              <a:gd name="connsiteX42" fmla="*/ 5557886 w 6443456"/>
              <a:gd name="connsiteY42" fmla="*/ 3304853 h 5753325"/>
              <a:gd name="connsiteX43" fmla="*/ 5483942 w 6443456"/>
              <a:gd name="connsiteY43" fmla="*/ 3416604 h 5753325"/>
              <a:gd name="connsiteX44" fmla="*/ 5461007 w 6443456"/>
              <a:gd name="connsiteY44" fmla="*/ 3503742 h 5753325"/>
              <a:gd name="connsiteX45" fmla="*/ 5437889 w 6443456"/>
              <a:gd name="connsiteY45" fmla="*/ 3559927 h 5753325"/>
              <a:gd name="connsiteX46" fmla="*/ 5432770 w 6443456"/>
              <a:gd name="connsiteY46" fmla="*/ 3562948 h 5753325"/>
              <a:gd name="connsiteX47" fmla="*/ 5406795 w 6443456"/>
              <a:gd name="connsiteY47" fmla="*/ 3578594 h 5753325"/>
              <a:gd name="connsiteX48" fmla="*/ 5381495 w 6443456"/>
              <a:gd name="connsiteY48" fmla="*/ 3599883 h 5753325"/>
              <a:gd name="connsiteX49" fmla="*/ 5363689 w 6443456"/>
              <a:gd name="connsiteY49" fmla="*/ 3633299 h 5753325"/>
              <a:gd name="connsiteX50" fmla="*/ 5291870 w 6443456"/>
              <a:gd name="connsiteY50" fmla="*/ 3799039 h 5753325"/>
              <a:gd name="connsiteX51" fmla="*/ 5241600 w 6443456"/>
              <a:gd name="connsiteY51" fmla="*/ 3894238 h 5753325"/>
              <a:gd name="connsiteX52" fmla="*/ 5211041 w 6443456"/>
              <a:gd name="connsiteY52" fmla="*/ 3924184 h 5753325"/>
              <a:gd name="connsiteX53" fmla="*/ 5176073 w 6443456"/>
              <a:gd name="connsiteY53" fmla="*/ 3970179 h 5753325"/>
              <a:gd name="connsiteX54" fmla="*/ 5172826 w 6443456"/>
              <a:gd name="connsiteY54" fmla="*/ 3991773 h 5753325"/>
              <a:gd name="connsiteX55" fmla="*/ 5157053 w 6443456"/>
              <a:gd name="connsiteY55" fmla="*/ 3997708 h 5753325"/>
              <a:gd name="connsiteX56" fmla="*/ 5127922 w 6443456"/>
              <a:gd name="connsiteY56" fmla="*/ 4022660 h 5753325"/>
              <a:gd name="connsiteX57" fmla="*/ 5020872 w 6443456"/>
              <a:gd name="connsiteY57" fmla="*/ 4075951 h 5753325"/>
              <a:gd name="connsiteX58" fmla="*/ 4991410 w 6443456"/>
              <a:gd name="connsiteY58" fmla="*/ 4087598 h 5753325"/>
              <a:gd name="connsiteX59" fmla="*/ 4930112 w 6443456"/>
              <a:gd name="connsiteY59" fmla="*/ 4138459 h 5753325"/>
              <a:gd name="connsiteX60" fmla="*/ 4834224 w 6443456"/>
              <a:gd name="connsiteY60" fmla="*/ 4231643 h 5753325"/>
              <a:gd name="connsiteX61" fmla="*/ 4812599 w 6443456"/>
              <a:gd name="connsiteY61" fmla="*/ 4249449 h 5753325"/>
              <a:gd name="connsiteX62" fmla="*/ 4789188 w 6443456"/>
              <a:gd name="connsiteY62" fmla="*/ 4256678 h 5753325"/>
              <a:gd name="connsiteX63" fmla="*/ 4779554 w 6443456"/>
              <a:gd name="connsiteY63" fmla="*/ 4251313 h 5753325"/>
              <a:gd name="connsiteX64" fmla="*/ 4766885 w 6443456"/>
              <a:gd name="connsiteY64" fmla="*/ 4259812 h 5753325"/>
              <a:gd name="connsiteX65" fmla="*/ 4762510 w 6443456"/>
              <a:gd name="connsiteY65" fmla="*/ 4260383 h 5753325"/>
              <a:gd name="connsiteX66" fmla="*/ 4738416 w 6443456"/>
              <a:gd name="connsiteY66" fmla="*/ 4265355 h 5753325"/>
              <a:gd name="connsiteX67" fmla="*/ 4712007 w 6443456"/>
              <a:gd name="connsiteY67" fmla="*/ 4317892 h 5753325"/>
              <a:gd name="connsiteX68" fmla="*/ 4658930 w 6443456"/>
              <a:gd name="connsiteY68" fmla="*/ 4348041 h 5753325"/>
              <a:gd name="connsiteX69" fmla="*/ 4443526 w 6443456"/>
              <a:gd name="connsiteY69" fmla="*/ 4507851 h 5753325"/>
              <a:gd name="connsiteX70" fmla="*/ 4289766 w 6443456"/>
              <a:gd name="connsiteY70" fmla="*/ 4711450 h 5753325"/>
              <a:gd name="connsiteX71" fmla="*/ 4150870 w 6443456"/>
              <a:gd name="connsiteY71" fmla="*/ 4818480 h 5753325"/>
              <a:gd name="connsiteX72" fmla="*/ 4006639 w 6443456"/>
              <a:gd name="connsiteY72" fmla="*/ 4933815 h 5753325"/>
              <a:gd name="connsiteX73" fmla="*/ 3298210 w 6443456"/>
              <a:gd name="connsiteY73" fmla="*/ 5070790 h 5753325"/>
              <a:gd name="connsiteX74" fmla="*/ 2947678 w 6443456"/>
              <a:gd name="connsiteY74" fmla="*/ 5117869 h 5753325"/>
              <a:gd name="connsiteX75" fmla="*/ 2822169 w 6443456"/>
              <a:gd name="connsiteY75" fmla="*/ 5129396 h 5753325"/>
              <a:gd name="connsiteX76" fmla="*/ 2538773 w 6443456"/>
              <a:gd name="connsiteY76" fmla="*/ 5313397 h 5753325"/>
              <a:gd name="connsiteX77" fmla="*/ 2014500 w 6443456"/>
              <a:gd name="connsiteY77" fmla="*/ 5519744 h 5753325"/>
              <a:gd name="connsiteX78" fmla="*/ 1934391 w 6443456"/>
              <a:gd name="connsiteY78" fmla="*/ 5591335 h 5753325"/>
              <a:gd name="connsiteX79" fmla="*/ 1892550 w 6443456"/>
              <a:gd name="connsiteY79" fmla="*/ 5649708 h 5753325"/>
              <a:gd name="connsiteX80" fmla="*/ 1854769 w 6443456"/>
              <a:gd name="connsiteY80" fmla="*/ 5647691 h 5753325"/>
              <a:gd name="connsiteX81" fmla="*/ 1809461 w 6443456"/>
              <a:gd name="connsiteY81" fmla="*/ 5648628 h 5753325"/>
              <a:gd name="connsiteX82" fmla="*/ 1745150 w 6443456"/>
              <a:gd name="connsiteY82" fmla="*/ 5693879 h 5753325"/>
              <a:gd name="connsiteX83" fmla="*/ 1713375 w 6443456"/>
              <a:gd name="connsiteY83" fmla="*/ 5684672 h 5753325"/>
              <a:gd name="connsiteX84" fmla="*/ 1707808 w 6443456"/>
              <a:gd name="connsiteY84" fmla="*/ 5682611 h 5753325"/>
              <a:gd name="connsiteX85" fmla="*/ 1679313 w 6443456"/>
              <a:gd name="connsiteY85" fmla="*/ 5672360 h 5753325"/>
              <a:gd name="connsiteX86" fmla="*/ 1646933 w 6443456"/>
              <a:gd name="connsiteY86" fmla="*/ 5666227 h 5753325"/>
              <a:gd name="connsiteX87" fmla="*/ 1610055 w 6443456"/>
              <a:gd name="connsiteY87" fmla="*/ 5673643 h 5753325"/>
              <a:gd name="connsiteX88" fmla="*/ 1437641 w 6443456"/>
              <a:gd name="connsiteY88" fmla="*/ 5723266 h 5753325"/>
              <a:gd name="connsiteX89" fmla="*/ 1332869 w 6443456"/>
              <a:gd name="connsiteY89" fmla="*/ 5744752 h 5753325"/>
              <a:gd name="connsiteX90" fmla="*/ 1290525 w 6443456"/>
              <a:gd name="connsiteY90" fmla="*/ 5740036 h 5753325"/>
              <a:gd name="connsiteX91" fmla="*/ 1233107 w 6443456"/>
              <a:gd name="connsiteY91" fmla="*/ 5742106 h 5753325"/>
              <a:gd name="connsiteX92" fmla="*/ 1214532 w 6443456"/>
              <a:gd name="connsiteY92" fmla="*/ 5753325 h 5753325"/>
              <a:gd name="connsiteX93" fmla="*/ 1199955 w 6443456"/>
              <a:gd name="connsiteY93" fmla="*/ 5744831 h 5753325"/>
              <a:gd name="connsiteX94" fmla="*/ 1162337 w 6443456"/>
              <a:gd name="connsiteY94" fmla="*/ 5738048 h 5753325"/>
              <a:gd name="connsiteX95" fmla="*/ 1053457 w 6443456"/>
              <a:gd name="connsiteY95" fmla="*/ 5688676 h 5753325"/>
              <a:gd name="connsiteX96" fmla="*/ 1025798 w 6443456"/>
              <a:gd name="connsiteY96" fmla="*/ 5673166 h 5753325"/>
              <a:gd name="connsiteX97" fmla="*/ 947900 w 6443456"/>
              <a:gd name="connsiteY97" fmla="*/ 5657848 h 5753325"/>
              <a:gd name="connsiteX98" fmla="*/ 815627 w 6443456"/>
              <a:gd name="connsiteY98" fmla="*/ 5642557 h 5753325"/>
              <a:gd name="connsiteX99" fmla="*/ 788251 w 6443456"/>
              <a:gd name="connsiteY99" fmla="*/ 5637065 h 5753325"/>
              <a:gd name="connsiteX100" fmla="*/ 767822 w 6443456"/>
              <a:gd name="connsiteY100" fmla="*/ 5623450 h 5753325"/>
              <a:gd name="connsiteX101" fmla="*/ 765791 w 6443456"/>
              <a:gd name="connsiteY101" fmla="*/ 5612539 h 5753325"/>
              <a:gd name="connsiteX102" fmla="*/ 751230 w 6443456"/>
              <a:gd name="connsiteY102" fmla="*/ 5608092 h 5753325"/>
              <a:gd name="connsiteX103" fmla="*/ 748008 w 6443456"/>
              <a:gd name="connsiteY103" fmla="*/ 5605052 h 5753325"/>
              <a:gd name="connsiteX104" fmla="*/ 728871 w 6443456"/>
              <a:gd name="connsiteY104" fmla="*/ 5589469 h 5753325"/>
              <a:gd name="connsiteX105" fmla="*/ 671898 w 6443456"/>
              <a:gd name="connsiteY105" fmla="*/ 5602363 h 5753325"/>
              <a:gd name="connsiteX106" fmla="*/ 615065 w 6443456"/>
              <a:gd name="connsiteY106" fmla="*/ 5580257 h 5753325"/>
              <a:gd name="connsiteX107" fmla="*/ 355785 w 6443456"/>
              <a:gd name="connsiteY107" fmla="*/ 5514383 h 5753325"/>
              <a:gd name="connsiteX108" fmla="*/ 102269 w 6443456"/>
              <a:gd name="connsiteY108" fmla="*/ 5524347 h 5753325"/>
              <a:gd name="connsiteX109" fmla="*/ 13160 w 6443456"/>
              <a:gd name="connsiteY109" fmla="*/ 5514159 h 5753325"/>
              <a:gd name="connsiteX110" fmla="*/ 0 w 6443456"/>
              <a:gd name="connsiteY110" fmla="*/ 5511735 h 5753325"/>
              <a:gd name="connsiteX111" fmla="*/ 0 w 6443456"/>
              <a:gd name="connsiteY111" fmla="*/ 0 h 57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443456" h="5753325">
                <a:moveTo>
                  <a:pt x="0" y="0"/>
                </a:moveTo>
                <a:lnTo>
                  <a:pt x="6438980" y="0"/>
                </a:lnTo>
                <a:cubicBezTo>
                  <a:pt x="6439002" y="49"/>
                  <a:pt x="6439025" y="98"/>
                  <a:pt x="6439047" y="147"/>
                </a:cubicBezTo>
                <a:lnTo>
                  <a:pt x="6443456" y="130105"/>
                </a:lnTo>
                <a:cubicBezTo>
                  <a:pt x="6430828" y="154008"/>
                  <a:pt x="6411458" y="168030"/>
                  <a:pt x="6422751" y="174163"/>
                </a:cubicBezTo>
                <a:cubicBezTo>
                  <a:pt x="6418487" y="214830"/>
                  <a:pt x="6390727" y="235497"/>
                  <a:pt x="6396598" y="274847"/>
                </a:cubicBezTo>
                <a:cubicBezTo>
                  <a:pt x="6403386" y="335822"/>
                  <a:pt x="6333127" y="414969"/>
                  <a:pt x="6337615" y="471794"/>
                </a:cubicBezTo>
                <a:cubicBezTo>
                  <a:pt x="6324407" y="534783"/>
                  <a:pt x="6296331" y="556933"/>
                  <a:pt x="6304423" y="582623"/>
                </a:cubicBezTo>
                <a:cubicBezTo>
                  <a:pt x="6293676" y="611941"/>
                  <a:pt x="6296956" y="631352"/>
                  <a:pt x="6303977" y="664291"/>
                </a:cubicBezTo>
                <a:cubicBezTo>
                  <a:pt x="6302444" y="677879"/>
                  <a:pt x="6301462" y="685268"/>
                  <a:pt x="6299372" y="697330"/>
                </a:cubicBezTo>
                <a:cubicBezTo>
                  <a:pt x="6314387" y="714913"/>
                  <a:pt x="6313827" y="721408"/>
                  <a:pt x="6309888" y="754001"/>
                </a:cubicBezTo>
                <a:cubicBezTo>
                  <a:pt x="6306930" y="769492"/>
                  <a:pt x="6343751" y="814234"/>
                  <a:pt x="6339879" y="811136"/>
                </a:cubicBezTo>
                <a:lnTo>
                  <a:pt x="6330065" y="893399"/>
                </a:lnTo>
                <a:cubicBezTo>
                  <a:pt x="6341065" y="929331"/>
                  <a:pt x="6340586" y="969703"/>
                  <a:pt x="6328618" y="1009766"/>
                </a:cubicBezTo>
                <a:cubicBezTo>
                  <a:pt x="6286987" y="1110847"/>
                  <a:pt x="6336677" y="1067927"/>
                  <a:pt x="6320797" y="1146964"/>
                </a:cubicBezTo>
                <a:cubicBezTo>
                  <a:pt x="6308238" y="1199586"/>
                  <a:pt x="6355190" y="1221191"/>
                  <a:pt x="6334400" y="1280757"/>
                </a:cubicBezTo>
                <a:lnTo>
                  <a:pt x="6356023" y="1356227"/>
                </a:lnTo>
                <a:cubicBezTo>
                  <a:pt x="6356068" y="1358140"/>
                  <a:pt x="6356112" y="1360054"/>
                  <a:pt x="6356157" y="1361967"/>
                </a:cubicBezTo>
                <a:cubicBezTo>
                  <a:pt x="6355533" y="1373512"/>
                  <a:pt x="6353847" y="1384370"/>
                  <a:pt x="6350613" y="1393569"/>
                </a:cubicBezTo>
                <a:cubicBezTo>
                  <a:pt x="6364468" y="1383914"/>
                  <a:pt x="6345614" y="1435855"/>
                  <a:pt x="6357062" y="1444071"/>
                </a:cubicBezTo>
                <a:cubicBezTo>
                  <a:pt x="6366618" y="1448518"/>
                  <a:pt x="6363125" y="1465312"/>
                  <a:pt x="6364832" y="1478763"/>
                </a:cubicBezTo>
                <a:cubicBezTo>
                  <a:pt x="6367033" y="1481449"/>
                  <a:pt x="6368644" y="1487606"/>
                  <a:pt x="6369745" y="1495680"/>
                </a:cubicBezTo>
                <a:cubicBezTo>
                  <a:pt x="6370129" y="1501564"/>
                  <a:pt x="6370514" y="1507447"/>
                  <a:pt x="6370898" y="1513331"/>
                </a:cubicBezTo>
                <a:lnTo>
                  <a:pt x="6339773" y="1527414"/>
                </a:lnTo>
                <a:cubicBezTo>
                  <a:pt x="6334226" y="1566662"/>
                  <a:pt x="6321052" y="1604564"/>
                  <a:pt x="6321854" y="1635366"/>
                </a:cubicBezTo>
                <a:cubicBezTo>
                  <a:pt x="6320655" y="1701187"/>
                  <a:pt x="6292278" y="1721205"/>
                  <a:pt x="6299489" y="1784860"/>
                </a:cubicBezTo>
                <a:cubicBezTo>
                  <a:pt x="6294212" y="1831400"/>
                  <a:pt x="6277478" y="1829559"/>
                  <a:pt x="6267878" y="1858572"/>
                </a:cubicBezTo>
                <a:lnTo>
                  <a:pt x="6251146" y="1926167"/>
                </a:lnTo>
                <a:lnTo>
                  <a:pt x="6210686" y="2014834"/>
                </a:lnTo>
                <a:lnTo>
                  <a:pt x="6106652" y="2150572"/>
                </a:lnTo>
                <a:lnTo>
                  <a:pt x="6097813" y="2172208"/>
                </a:lnTo>
                <a:lnTo>
                  <a:pt x="6095990" y="2181185"/>
                </a:lnTo>
                <a:cubicBezTo>
                  <a:pt x="6094176" y="2187056"/>
                  <a:pt x="6092249" y="2190556"/>
                  <a:pt x="6090126" y="2192533"/>
                </a:cubicBezTo>
                <a:lnTo>
                  <a:pt x="6089503" y="2192543"/>
                </a:lnTo>
                <a:lnTo>
                  <a:pt x="6084946" y="2203694"/>
                </a:lnTo>
                <a:cubicBezTo>
                  <a:pt x="6068006" y="2222414"/>
                  <a:pt x="6006445" y="2274546"/>
                  <a:pt x="5987861" y="2304868"/>
                </a:cubicBezTo>
                <a:lnTo>
                  <a:pt x="5973439" y="2385635"/>
                </a:lnTo>
                <a:lnTo>
                  <a:pt x="5916727" y="2458777"/>
                </a:lnTo>
                <a:cubicBezTo>
                  <a:pt x="5897241" y="2491718"/>
                  <a:pt x="5869630" y="2534165"/>
                  <a:pt x="5856524" y="2583281"/>
                </a:cubicBezTo>
                <a:cubicBezTo>
                  <a:pt x="5857506" y="2592319"/>
                  <a:pt x="5833326" y="2744711"/>
                  <a:pt x="5838091" y="2753474"/>
                </a:cubicBezTo>
                <a:cubicBezTo>
                  <a:pt x="5785248" y="2871502"/>
                  <a:pt x="5778642" y="2803565"/>
                  <a:pt x="5744296" y="2893276"/>
                </a:cubicBezTo>
                <a:cubicBezTo>
                  <a:pt x="5695297" y="2988328"/>
                  <a:pt x="5724634" y="2958553"/>
                  <a:pt x="5682522" y="3044368"/>
                </a:cubicBezTo>
                <a:cubicBezTo>
                  <a:pt x="5632185" y="3125072"/>
                  <a:pt x="5597317" y="3217236"/>
                  <a:pt x="5557886" y="3304853"/>
                </a:cubicBezTo>
                <a:cubicBezTo>
                  <a:pt x="5482395" y="3325072"/>
                  <a:pt x="5519234" y="3371478"/>
                  <a:pt x="5483942" y="3416604"/>
                </a:cubicBezTo>
                <a:cubicBezTo>
                  <a:pt x="5462927" y="3437263"/>
                  <a:pt x="5484515" y="3475608"/>
                  <a:pt x="5461007" y="3503742"/>
                </a:cubicBezTo>
                <a:cubicBezTo>
                  <a:pt x="5452964" y="3510933"/>
                  <a:pt x="5447709" y="3554203"/>
                  <a:pt x="5437889" y="3559927"/>
                </a:cubicBezTo>
                <a:lnTo>
                  <a:pt x="5432770" y="3562948"/>
                </a:lnTo>
                <a:lnTo>
                  <a:pt x="5406795" y="3578594"/>
                </a:lnTo>
                <a:lnTo>
                  <a:pt x="5381495" y="3599883"/>
                </a:lnTo>
                <a:cubicBezTo>
                  <a:pt x="5373777" y="3608845"/>
                  <a:pt x="5367528" y="3619642"/>
                  <a:pt x="5363689" y="3633299"/>
                </a:cubicBezTo>
                <a:cubicBezTo>
                  <a:pt x="5370837" y="3689178"/>
                  <a:pt x="5280250" y="3728687"/>
                  <a:pt x="5291870" y="3799039"/>
                </a:cubicBezTo>
                <a:cubicBezTo>
                  <a:pt x="5291660" y="3823262"/>
                  <a:pt x="5263601" y="3888134"/>
                  <a:pt x="5241600" y="3894238"/>
                </a:cubicBezTo>
                <a:cubicBezTo>
                  <a:pt x="5232312" y="3906493"/>
                  <a:pt x="5231731" y="3924583"/>
                  <a:pt x="5211041" y="3924184"/>
                </a:cubicBezTo>
                <a:cubicBezTo>
                  <a:pt x="5184976" y="3926521"/>
                  <a:pt x="5198956" y="3986438"/>
                  <a:pt x="5176073" y="3970179"/>
                </a:cubicBezTo>
                <a:lnTo>
                  <a:pt x="5172826" y="3991773"/>
                </a:lnTo>
                <a:lnTo>
                  <a:pt x="5157053" y="3997708"/>
                </a:lnTo>
                <a:cubicBezTo>
                  <a:pt x="5140589" y="4003541"/>
                  <a:pt x="5128715" y="4008828"/>
                  <a:pt x="5127922" y="4022660"/>
                </a:cubicBezTo>
                <a:cubicBezTo>
                  <a:pt x="5105225" y="4035701"/>
                  <a:pt x="5043623" y="4065128"/>
                  <a:pt x="5020872" y="4075951"/>
                </a:cubicBezTo>
                <a:cubicBezTo>
                  <a:pt x="5006705" y="4069570"/>
                  <a:pt x="5001251" y="4081880"/>
                  <a:pt x="4991410" y="4087598"/>
                </a:cubicBezTo>
                <a:cubicBezTo>
                  <a:pt x="4974522" y="4085320"/>
                  <a:pt x="4937025" y="4121806"/>
                  <a:pt x="4930112" y="4138459"/>
                </a:cubicBezTo>
                <a:cubicBezTo>
                  <a:pt x="4918473" y="4190437"/>
                  <a:pt x="4844909" y="4190974"/>
                  <a:pt x="4834224" y="4231643"/>
                </a:cubicBezTo>
                <a:cubicBezTo>
                  <a:pt x="4827758" y="4239937"/>
                  <a:pt x="4820427" y="4245543"/>
                  <a:pt x="4812599" y="4249449"/>
                </a:cubicBezTo>
                <a:lnTo>
                  <a:pt x="4789188" y="4256678"/>
                </a:lnTo>
                <a:lnTo>
                  <a:pt x="4779554" y="4251313"/>
                </a:lnTo>
                <a:lnTo>
                  <a:pt x="4766885" y="4259812"/>
                </a:lnTo>
                <a:lnTo>
                  <a:pt x="4762510" y="4260383"/>
                </a:lnTo>
                <a:cubicBezTo>
                  <a:pt x="4754131" y="4261437"/>
                  <a:pt x="4745977" y="4262766"/>
                  <a:pt x="4738416" y="4265355"/>
                </a:cubicBezTo>
                <a:cubicBezTo>
                  <a:pt x="4764694" y="4302719"/>
                  <a:pt x="4678447" y="4293536"/>
                  <a:pt x="4712007" y="4317892"/>
                </a:cubicBezTo>
                <a:cubicBezTo>
                  <a:pt x="4675039" y="4338619"/>
                  <a:pt x="4716682" y="4356361"/>
                  <a:pt x="4658930" y="4348041"/>
                </a:cubicBezTo>
                <a:cubicBezTo>
                  <a:pt x="4614182" y="4379702"/>
                  <a:pt x="4505053" y="4447283"/>
                  <a:pt x="4443526" y="4507851"/>
                </a:cubicBezTo>
                <a:cubicBezTo>
                  <a:pt x="4410144" y="4540439"/>
                  <a:pt x="4338540" y="4659677"/>
                  <a:pt x="4289766" y="4711450"/>
                </a:cubicBezTo>
                <a:cubicBezTo>
                  <a:pt x="4238344" y="4747694"/>
                  <a:pt x="4215457" y="4807131"/>
                  <a:pt x="4150870" y="4818480"/>
                </a:cubicBezTo>
                <a:cubicBezTo>
                  <a:pt x="4103683" y="4855538"/>
                  <a:pt x="4148748" y="4891762"/>
                  <a:pt x="4006639" y="4933815"/>
                </a:cubicBezTo>
                <a:cubicBezTo>
                  <a:pt x="3736045" y="4990755"/>
                  <a:pt x="3474704" y="5040115"/>
                  <a:pt x="3298210" y="5070790"/>
                </a:cubicBezTo>
                <a:cubicBezTo>
                  <a:pt x="3121717" y="5101466"/>
                  <a:pt x="3041810" y="5115566"/>
                  <a:pt x="2947678" y="5117869"/>
                </a:cubicBezTo>
                <a:cubicBezTo>
                  <a:pt x="2853544" y="5120174"/>
                  <a:pt x="2858560" y="5135060"/>
                  <a:pt x="2822169" y="5129396"/>
                </a:cubicBezTo>
                <a:lnTo>
                  <a:pt x="2538773" y="5313397"/>
                </a:lnTo>
                <a:cubicBezTo>
                  <a:pt x="2405817" y="5334661"/>
                  <a:pt x="2144167" y="5431620"/>
                  <a:pt x="2014500" y="5519744"/>
                </a:cubicBezTo>
                <a:cubicBezTo>
                  <a:pt x="1982084" y="5541774"/>
                  <a:pt x="1956346" y="5565847"/>
                  <a:pt x="1934391" y="5591335"/>
                </a:cubicBezTo>
                <a:lnTo>
                  <a:pt x="1892550" y="5649708"/>
                </a:lnTo>
                <a:lnTo>
                  <a:pt x="1854769" y="5647691"/>
                </a:lnTo>
                <a:cubicBezTo>
                  <a:pt x="1838936" y="5647705"/>
                  <a:pt x="1823701" y="5648312"/>
                  <a:pt x="1809461" y="5648628"/>
                </a:cubicBezTo>
                <a:cubicBezTo>
                  <a:pt x="1834147" y="5698228"/>
                  <a:pt x="1737274" y="5633540"/>
                  <a:pt x="1745150" y="5693879"/>
                </a:cubicBezTo>
                <a:cubicBezTo>
                  <a:pt x="1734532" y="5692199"/>
                  <a:pt x="1724002" y="5688669"/>
                  <a:pt x="1713375" y="5684672"/>
                </a:cubicBezTo>
                <a:lnTo>
                  <a:pt x="1707808" y="5682611"/>
                </a:lnTo>
                <a:lnTo>
                  <a:pt x="1679313" y="5672360"/>
                </a:lnTo>
                <a:lnTo>
                  <a:pt x="1646933" y="5666227"/>
                </a:lnTo>
                <a:cubicBezTo>
                  <a:pt x="1635170" y="5665926"/>
                  <a:pt x="1622939" y="5667937"/>
                  <a:pt x="1610055" y="5673643"/>
                </a:cubicBezTo>
                <a:cubicBezTo>
                  <a:pt x="1571890" y="5714775"/>
                  <a:pt x="1484024" y="5669440"/>
                  <a:pt x="1437641" y="5723266"/>
                </a:cubicBezTo>
                <a:cubicBezTo>
                  <a:pt x="1418992" y="5738521"/>
                  <a:pt x="1351540" y="5757985"/>
                  <a:pt x="1332869" y="5744752"/>
                </a:cubicBezTo>
                <a:cubicBezTo>
                  <a:pt x="1317589" y="5745326"/>
                  <a:pt x="1303391" y="5756388"/>
                  <a:pt x="1290525" y="5740036"/>
                </a:cubicBezTo>
                <a:cubicBezTo>
                  <a:pt x="1272146" y="5721242"/>
                  <a:pt x="1235243" y="5770261"/>
                  <a:pt x="1233107" y="5742106"/>
                </a:cubicBezTo>
                <a:lnTo>
                  <a:pt x="1214532" y="5753325"/>
                </a:lnTo>
                <a:lnTo>
                  <a:pt x="1199955" y="5744831"/>
                </a:lnTo>
                <a:cubicBezTo>
                  <a:pt x="1185016" y="5735734"/>
                  <a:pt x="1173414" y="5729861"/>
                  <a:pt x="1162337" y="5738048"/>
                </a:cubicBezTo>
                <a:cubicBezTo>
                  <a:pt x="1137920" y="5728689"/>
                  <a:pt x="1076212" y="5699490"/>
                  <a:pt x="1053457" y="5688676"/>
                </a:cubicBezTo>
                <a:cubicBezTo>
                  <a:pt x="1049315" y="5673592"/>
                  <a:pt x="1036434" y="5677184"/>
                  <a:pt x="1025798" y="5673166"/>
                </a:cubicBezTo>
                <a:cubicBezTo>
                  <a:pt x="1016787" y="5658576"/>
                  <a:pt x="965030" y="5652626"/>
                  <a:pt x="947900" y="5657848"/>
                </a:cubicBezTo>
                <a:cubicBezTo>
                  <a:pt x="900757" y="5681878"/>
                  <a:pt x="853518" y="5624981"/>
                  <a:pt x="815627" y="5642557"/>
                </a:cubicBezTo>
                <a:cubicBezTo>
                  <a:pt x="805172" y="5642805"/>
                  <a:pt x="796221" y="5640669"/>
                  <a:pt x="788251" y="5637065"/>
                </a:cubicBezTo>
                <a:lnTo>
                  <a:pt x="767822" y="5623450"/>
                </a:lnTo>
                <a:lnTo>
                  <a:pt x="765791" y="5612539"/>
                </a:lnTo>
                <a:lnTo>
                  <a:pt x="751230" y="5608092"/>
                </a:lnTo>
                <a:lnTo>
                  <a:pt x="748008" y="5605052"/>
                </a:lnTo>
                <a:cubicBezTo>
                  <a:pt x="741868" y="5599203"/>
                  <a:pt x="735661" y="5593704"/>
                  <a:pt x="728871" y="5589469"/>
                </a:cubicBezTo>
                <a:cubicBezTo>
                  <a:pt x="717035" y="5633700"/>
                  <a:pt x="669153" y="5560747"/>
                  <a:pt x="671898" y="5602363"/>
                </a:cubicBezTo>
                <a:cubicBezTo>
                  <a:pt x="632522" y="5586794"/>
                  <a:pt x="645467" y="5630489"/>
                  <a:pt x="615065" y="5580257"/>
                </a:cubicBezTo>
                <a:cubicBezTo>
                  <a:pt x="562379" y="5565593"/>
                  <a:pt x="441250" y="5523701"/>
                  <a:pt x="355785" y="5514383"/>
                </a:cubicBezTo>
                <a:cubicBezTo>
                  <a:pt x="309622" y="5509152"/>
                  <a:pt x="172894" y="5529342"/>
                  <a:pt x="102269" y="5524347"/>
                </a:cubicBezTo>
                <a:cubicBezTo>
                  <a:pt x="72050" y="5515878"/>
                  <a:pt x="41939" y="5516649"/>
                  <a:pt x="13160" y="5514159"/>
                </a:cubicBezTo>
                <a:lnTo>
                  <a:pt x="0" y="551173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876561-53DC-3B8D-A5E3-D72D6AFCD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8891"/>
            <a:ext cx="4259731" cy="1985085"/>
          </a:xfrm>
        </p:spPr>
        <p:txBody>
          <a:bodyPr anchor="b">
            <a:normAutofit/>
          </a:bodyPr>
          <a:lstStyle/>
          <a:p>
            <a:pPr algn="ctr"/>
            <a:r>
              <a:rPr lang="fr-FR" b="1" dirty="0"/>
              <a:t>Droits d’utilisation de cette ressource </a:t>
            </a:r>
            <a:endParaRPr lang="en-CA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664" y="3440576"/>
            <a:ext cx="4114800" cy="267505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8C2A1F-7A91-1465-8A4D-C2928C74A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17" y="4143641"/>
            <a:ext cx="3836894" cy="1274539"/>
          </a:xfrm>
          <a:prstGeom prst="rect">
            <a:avLst/>
          </a:prstGeom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01928A5-13A8-4372-8A77-BCAAE555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4188" y="5840345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527D8-0380-5BEC-3DC0-A9E70807F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415" y="723153"/>
            <a:ext cx="4555782" cy="539248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/>
              <a:t>À des fins éducatives, les enseignants peuvent :</a:t>
            </a:r>
          </a:p>
          <a:p>
            <a:r>
              <a:rPr lang="fr-FR" sz="2000"/>
              <a:t>la télécharger</a:t>
            </a:r>
          </a:p>
          <a:p>
            <a:r>
              <a:rPr lang="fr-FR" sz="2000"/>
              <a:t>la modifier</a:t>
            </a:r>
          </a:p>
          <a:p>
            <a:r>
              <a:rPr lang="fr-FR" sz="2000"/>
              <a:t>la projeter en classe</a:t>
            </a:r>
          </a:p>
          <a:p>
            <a:r>
              <a:rPr lang="fr-FR" sz="2000"/>
              <a:t>la publier sur leur environnement numérique d’apprentissage (ENA)</a:t>
            </a:r>
          </a:p>
          <a:p>
            <a:r>
              <a:rPr lang="fr-FR" sz="2000"/>
              <a:t>repartager la version originale ou une version modifiée sur tout site web éducatif</a:t>
            </a:r>
          </a:p>
          <a:p>
            <a:pPr marL="0" indent="0">
              <a:buNone/>
            </a:pPr>
            <a:r>
              <a:rPr lang="fr-FR" sz="2000"/>
              <a:t>Les enseignants ne peuvent pas vendre cette ressource et ne peuvent pas modifier la licence CC appliquée lors de son repartage, même sous une version modifiée (CC‑BY‑NC‑SA).</a:t>
            </a:r>
          </a:p>
          <a:p>
            <a:endParaRPr lang="en-CA" sz="2000"/>
          </a:p>
        </p:txBody>
      </p:sp>
    </p:spTree>
    <p:extLst>
      <p:ext uri="{BB962C8B-B14F-4D97-AF65-F5344CB8AC3E}">
        <p14:creationId xmlns:p14="http://schemas.microsoft.com/office/powerpoint/2010/main" val="248050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9A1F5A-E57E-4178-8F57-A18DC747E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291618" cy="5097980"/>
          </a:xfrm>
          <a:custGeom>
            <a:avLst/>
            <a:gdLst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516105 w 6530408"/>
              <a:gd name="connsiteY8" fmla="*/ 476071 h 5753325"/>
              <a:gd name="connsiteX9" fmla="*/ 6488360 w 6530408"/>
              <a:gd name="connsiteY9" fmla="*/ 535865 h 5753325"/>
              <a:gd name="connsiteX10" fmla="*/ 6492864 w 6530408"/>
              <a:gd name="connsiteY10" fmla="*/ 615799 h 5753325"/>
              <a:gd name="connsiteX11" fmla="*/ 6459988 w 6530408"/>
              <a:gd name="connsiteY11" fmla="*/ 707628 h 5753325"/>
              <a:gd name="connsiteX12" fmla="*/ 6453989 w 6530408"/>
              <a:gd name="connsiteY12" fmla="*/ 711876 h 5753325"/>
              <a:gd name="connsiteX13" fmla="*/ 6453209 w 6530408"/>
              <a:gd name="connsiteY13" fmla="*/ 719127 h 5753325"/>
              <a:gd name="connsiteX14" fmla="*/ 6457662 w 6530408"/>
              <a:gd name="connsiteY14" fmla="*/ 723331 h 5753325"/>
              <a:gd name="connsiteX15" fmla="*/ 6447445 w 6530408"/>
              <a:gd name="connsiteY15" fmla="*/ 780003 h 5753325"/>
              <a:gd name="connsiteX16" fmla="*/ 6426552 w 6530408"/>
              <a:gd name="connsiteY16" fmla="*/ 845805 h 5753325"/>
              <a:gd name="connsiteX17" fmla="*/ 6434072 w 6530408"/>
              <a:gd name="connsiteY17" fmla="*/ 910733 h 5753325"/>
              <a:gd name="connsiteX18" fmla="*/ 6432570 w 6530408"/>
              <a:gd name="connsiteY18" fmla="*/ 983394 h 5753325"/>
              <a:gd name="connsiteX19" fmla="*/ 6431878 w 6530408"/>
              <a:gd name="connsiteY19" fmla="*/ 1026728 h 5753325"/>
              <a:gd name="connsiteX20" fmla="*/ 6414269 w 6530408"/>
              <a:gd name="connsiteY20" fmla="*/ 1151111 h 5753325"/>
              <a:gd name="connsiteX21" fmla="*/ 6371722 w 6530408"/>
              <a:gd name="connsiteY21" fmla="*/ 1318080 h 5753325"/>
              <a:gd name="connsiteX22" fmla="*/ 6356023 w 6530408"/>
              <a:gd name="connsiteY22" fmla="*/ 1356227 h 5753325"/>
              <a:gd name="connsiteX23" fmla="*/ 6356157 w 6530408"/>
              <a:gd name="connsiteY23" fmla="*/ 1361967 h 5753325"/>
              <a:gd name="connsiteX24" fmla="*/ 6350613 w 6530408"/>
              <a:gd name="connsiteY24" fmla="*/ 1393569 h 5753325"/>
              <a:gd name="connsiteX25" fmla="*/ 6357062 w 6530408"/>
              <a:gd name="connsiteY25" fmla="*/ 1444071 h 5753325"/>
              <a:gd name="connsiteX26" fmla="*/ 6364832 w 6530408"/>
              <a:gd name="connsiteY26" fmla="*/ 1478763 h 5753325"/>
              <a:gd name="connsiteX27" fmla="*/ 6369745 w 6530408"/>
              <a:gd name="connsiteY27" fmla="*/ 1495680 h 5753325"/>
              <a:gd name="connsiteX28" fmla="*/ 6370898 w 6530408"/>
              <a:gd name="connsiteY28" fmla="*/ 1513331 h 5753325"/>
              <a:gd name="connsiteX29" fmla="*/ 6368801 w 6530408"/>
              <a:gd name="connsiteY29" fmla="*/ 1527414 h 5753325"/>
              <a:gd name="connsiteX30" fmla="*/ 6359177 w 6530408"/>
              <a:gd name="connsiteY30" fmla="*/ 1639513 h 5753325"/>
              <a:gd name="connsiteX31" fmla="*/ 6299489 w 6530408"/>
              <a:gd name="connsiteY31" fmla="*/ 1784860 h 5753325"/>
              <a:gd name="connsiteX32" fmla="*/ 6267878 w 6530408"/>
              <a:gd name="connsiteY32" fmla="*/ 1858572 h 5753325"/>
              <a:gd name="connsiteX33" fmla="*/ 6251146 w 6530408"/>
              <a:gd name="connsiteY33" fmla="*/ 1926167 h 5753325"/>
              <a:gd name="connsiteX34" fmla="*/ 6210686 w 6530408"/>
              <a:gd name="connsiteY34" fmla="*/ 2014834 h 5753325"/>
              <a:gd name="connsiteX35" fmla="*/ 6106652 w 6530408"/>
              <a:gd name="connsiteY35" fmla="*/ 2150572 h 5753325"/>
              <a:gd name="connsiteX36" fmla="*/ 6097813 w 6530408"/>
              <a:gd name="connsiteY36" fmla="*/ 2172208 h 5753325"/>
              <a:gd name="connsiteX37" fmla="*/ 6095990 w 6530408"/>
              <a:gd name="connsiteY37" fmla="*/ 2181185 h 5753325"/>
              <a:gd name="connsiteX38" fmla="*/ 6090126 w 6530408"/>
              <a:gd name="connsiteY38" fmla="*/ 2192533 h 5753325"/>
              <a:gd name="connsiteX39" fmla="*/ 6089503 w 6530408"/>
              <a:gd name="connsiteY39" fmla="*/ 2192543 h 5753325"/>
              <a:gd name="connsiteX40" fmla="*/ 6084946 w 6530408"/>
              <a:gd name="connsiteY40" fmla="*/ 2203694 h 5753325"/>
              <a:gd name="connsiteX41" fmla="*/ 5987861 w 6530408"/>
              <a:gd name="connsiteY41" fmla="*/ 2304868 h 5753325"/>
              <a:gd name="connsiteX42" fmla="*/ 5973439 w 6530408"/>
              <a:gd name="connsiteY42" fmla="*/ 2385635 h 5753325"/>
              <a:gd name="connsiteX43" fmla="*/ 5916727 w 6530408"/>
              <a:gd name="connsiteY43" fmla="*/ 2458777 h 5753325"/>
              <a:gd name="connsiteX44" fmla="*/ 5856524 w 6530408"/>
              <a:gd name="connsiteY44" fmla="*/ 2583281 h 5753325"/>
              <a:gd name="connsiteX45" fmla="*/ 5838091 w 6530408"/>
              <a:gd name="connsiteY45" fmla="*/ 2753474 h 5753325"/>
              <a:gd name="connsiteX46" fmla="*/ 5777471 w 6530408"/>
              <a:gd name="connsiteY46" fmla="*/ 2901570 h 5753325"/>
              <a:gd name="connsiteX47" fmla="*/ 5723992 w 6530408"/>
              <a:gd name="connsiteY47" fmla="*/ 2998752 h 5753325"/>
              <a:gd name="connsiteX48" fmla="*/ 5557886 w 6530408"/>
              <a:gd name="connsiteY48" fmla="*/ 3329735 h 5753325"/>
              <a:gd name="connsiteX49" fmla="*/ 5471501 w 6530408"/>
              <a:gd name="connsiteY49" fmla="*/ 3462221 h 5753325"/>
              <a:gd name="connsiteX50" fmla="*/ 5465154 w 6530408"/>
              <a:gd name="connsiteY50" fmla="*/ 3541065 h 5753325"/>
              <a:gd name="connsiteX51" fmla="*/ 5437889 w 6530408"/>
              <a:gd name="connsiteY51" fmla="*/ 3559927 h 5753325"/>
              <a:gd name="connsiteX52" fmla="*/ 5432770 w 6530408"/>
              <a:gd name="connsiteY52" fmla="*/ 3562948 h 5753325"/>
              <a:gd name="connsiteX53" fmla="*/ 5406795 w 6530408"/>
              <a:gd name="connsiteY53" fmla="*/ 3578594 h 5753325"/>
              <a:gd name="connsiteX54" fmla="*/ 5381495 w 6530408"/>
              <a:gd name="connsiteY54" fmla="*/ 3599883 h 5753325"/>
              <a:gd name="connsiteX55" fmla="*/ 5363689 w 6530408"/>
              <a:gd name="connsiteY55" fmla="*/ 3633299 h 5753325"/>
              <a:gd name="connsiteX56" fmla="*/ 5291870 w 6530408"/>
              <a:gd name="connsiteY56" fmla="*/ 3799039 h 5753325"/>
              <a:gd name="connsiteX57" fmla="*/ 5241600 w 6530408"/>
              <a:gd name="connsiteY57" fmla="*/ 3894238 h 5753325"/>
              <a:gd name="connsiteX58" fmla="*/ 5211041 w 6530408"/>
              <a:gd name="connsiteY58" fmla="*/ 3924184 h 5753325"/>
              <a:gd name="connsiteX59" fmla="*/ 5176073 w 6530408"/>
              <a:gd name="connsiteY59" fmla="*/ 3970179 h 5753325"/>
              <a:gd name="connsiteX60" fmla="*/ 5172826 w 6530408"/>
              <a:gd name="connsiteY60" fmla="*/ 3991773 h 5753325"/>
              <a:gd name="connsiteX61" fmla="*/ 5157053 w 6530408"/>
              <a:gd name="connsiteY61" fmla="*/ 3997708 h 5753325"/>
              <a:gd name="connsiteX62" fmla="*/ 5127922 w 6530408"/>
              <a:gd name="connsiteY62" fmla="*/ 4022660 h 5753325"/>
              <a:gd name="connsiteX63" fmla="*/ 5020872 w 6530408"/>
              <a:gd name="connsiteY63" fmla="*/ 4075951 h 5753325"/>
              <a:gd name="connsiteX64" fmla="*/ 4991410 w 6530408"/>
              <a:gd name="connsiteY64" fmla="*/ 4087598 h 5753325"/>
              <a:gd name="connsiteX65" fmla="*/ 4930112 w 6530408"/>
              <a:gd name="connsiteY65" fmla="*/ 4138459 h 5753325"/>
              <a:gd name="connsiteX66" fmla="*/ 4834224 w 6530408"/>
              <a:gd name="connsiteY66" fmla="*/ 4231643 h 5753325"/>
              <a:gd name="connsiteX67" fmla="*/ 4812599 w 6530408"/>
              <a:gd name="connsiteY67" fmla="*/ 4249449 h 5753325"/>
              <a:gd name="connsiteX68" fmla="*/ 4789188 w 6530408"/>
              <a:gd name="connsiteY68" fmla="*/ 4256678 h 5753325"/>
              <a:gd name="connsiteX69" fmla="*/ 4779554 w 6530408"/>
              <a:gd name="connsiteY69" fmla="*/ 4251313 h 5753325"/>
              <a:gd name="connsiteX70" fmla="*/ 4766885 w 6530408"/>
              <a:gd name="connsiteY70" fmla="*/ 4259812 h 5753325"/>
              <a:gd name="connsiteX71" fmla="*/ 4762510 w 6530408"/>
              <a:gd name="connsiteY71" fmla="*/ 4260383 h 5753325"/>
              <a:gd name="connsiteX72" fmla="*/ 4738416 w 6530408"/>
              <a:gd name="connsiteY72" fmla="*/ 4265355 h 5753325"/>
              <a:gd name="connsiteX73" fmla="*/ 4712007 w 6530408"/>
              <a:gd name="connsiteY73" fmla="*/ 4317892 h 5753325"/>
              <a:gd name="connsiteX74" fmla="*/ 4658930 w 6530408"/>
              <a:gd name="connsiteY74" fmla="*/ 4348041 h 5753325"/>
              <a:gd name="connsiteX75" fmla="*/ 4443526 w 6530408"/>
              <a:gd name="connsiteY75" fmla="*/ 4507851 h 5753325"/>
              <a:gd name="connsiteX76" fmla="*/ 4289766 w 6530408"/>
              <a:gd name="connsiteY76" fmla="*/ 4711450 h 5753325"/>
              <a:gd name="connsiteX77" fmla="*/ 4150870 w 6530408"/>
              <a:gd name="connsiteY77" fmla="*/ 4818480 h 5753325"/>
              <a:gd name="connsiteX78" fmla="*/ 4006639 w 6530408"/>
              <a:gd name="connsiteY78" fmla="*/ 4933815 h 5753325"/>
              <a:gd name="connsiteX79" fmla="*/ 3298210 w 6530408"/>
              <a:gd name="connsiteY79" fmla="*/ 5070790 h 5753325"/>
              <a:gd name="connsiteX80" fmla="*/ 2947678 w 6530408"/>
              <a:gd name="connsiteY80" fmla="*/ 5117869 h 5753325"/>
              <a:gd name="connsiteX81" fmla="*/ 2822169 w 6530408"/>
              <a:gd name="connsiteY81" fmla="*/ 5129396 h 5753325"/>
              <a:gd name="connsiteX82" fmla="*/ 2538773 w 6530408"/>
              <a:gd name="connsiteY82" fmla="*/ 5313397 h 5753325"/>
              <a:gd name="connsiteX83" fmla="*/ 2014500 w 6530408"/>
              <a:gd name="connsiteY83" fmla="*/ 5519744 h 5753325"/>
              <a:gd name="connsiteX84" fmla="*/ 1934391 w 6530408"/>
              <a:gd name="connsiteY84" fmla="*/ 5591335 h 5753325"/>
              <a:gd name="connsiteX85" fmla="*/ 1892550 w 6530408"/>
              <a:gd name="connsiteY85" fmla="*/ 5649708 h 5753325"/>
              <a:gd name="connsiteX86" fmla="*/ 1854769 w 6530408"/>
              <a:gd name="connsiteY86" fmla="*/ 5647691 h 5753325"/>
              <a:gd name="connsiteX87" fmla="*/ 1809461 w 6530408"/>
              <a:gd name="connsiteY87" fmla="*/ 5648628 h 5753325"/>
              <a:gd name="connsiteX88" fmla="*/ 1745150 w 6530408"/>
              <a:gd name="connsiteY88" fmla="*/ 5693879 h 5753325"/>
              <a:gd name="connsiteX89" fmla="*/ 1713375 w 6530408"/>
              <a:gd name="connsiteY89" fmla="*/ 5684672 h 5753325"/>
              <a:gd name="connsiteX90" fmla="*/ 1707808 w 6530408"/>
              <a:gd name="connsiteY90" fmla="*/ 5682611 h 5753325"/>
              <a:gd name="connsiteX91" fmla="*/ 1679313 w 6530408"/>
              <a:gd name="connsiteY91" fmla="*/ 5672360 h 5753325"/>
              <a:gd name="connsiteX92" fmla="*/ 1646933 w 6530408"/>
              <a:gd name="connsiteY92" fmla="*/ 5666227 h 5753325"/>
              <a:gd name="connsiteX93" fmla="*/ 1610055 w 6530408"/>
              <a:gd name="connsiteY93" fmla="*/ 5673643 h 5753325"/>
              <a:gd name="connsiteX94" fmla="*/ 1437641 w 6530408"/>
              <a:gd name="connsiteY94" fmla="*/ 5723266 h 5753325"/>
              <a:gd name="connsiteX95" fmla="*/ 1332869 w 6530408"/>
              <a:gd name="connsiteY95" fmla="*/ 5744752 h 5753325"/>
              <a:gd name="connsiteX96" fmla="*/ 1290525 w 6530408"/>
              <a:gd name="connsiteY96" fmla="*/ 5740036 h 5753325"/>
              <a:gd name="connsiteX97" fmla="*/ 1233107 w 6530408"/>
              <a:gd name="connsiteY97" fmla="*/ 5742106 h 5753325"/>
              <a:gd name="connsiteX98" fmla="*/ 1214532 w 6530408"/>
              <a:gd name="connsiteY98" fmla="*/ 5753325 h 5753325"/>
              <a:gd name="connsiteX99" fmla="*/ 1199955 w 6530408"/>
              <a:gd name="connsiteY99" fmla="*/ 5744831 h 5753325"/>
              <a:gd name="connsiteX100" fmla="*/ 1162337 w 6530408"/>
              <a:gd name="connsiteY100" fmla="*/ 5738048 h 5753325"/>
              <a:gd name="connsiteX101" fmla="*/ 1053457 w 6530408"/>
              <a:gd name="connsiteY101" fmla="*/ 5688676 h 5753325"/>
              <a:gd name="connsiteX102" fmla="*/ 1025798 w 6530408"/>
              <a:gd name="connsiteY102" fmla="*/ 5673166 h 5753325"/>
              <a:gd name="connsiteX103" fmla="*/ 947900 w 6530408"/>
              <a:gd name="connsiteY103" fmla="*/ 5657848 h 5753325"/>
              <a:gd name="connsiteX104" fmla="*/ 815627 w 6530408"/>
              <a:gd name="connsiteY104" fmla="*/ 5642557 h 5753325"/>
              <a:gd name="connsiteX105" fmla="*/ 788251 w 6530408"/>
              <a:gd name="connsiteY105" fmla="*/ 5637065 h 5753325"/>
              <a:gd name="connsiteX106" fmla="*/ 767822 w 6530408"/>
              <a:gd name="connsiteY106" fmla="*/ 5623450 h 5753325"/>
              <a:gd name="connsiteX107" fmla="*/ 765791 w 6530408"/>
              <a:gd name="connsiteY107" fmla="*/ 5612539 h 5753325"/>
              <a:gd name="connsiteX108" fmla="*/ 751230 w 6530408"/>
              <a:gd name="connsiteY108" fmla="*/ 5608092 h 5753325"/>
              <a:gd name="connsiteX109" fmla="*/ 748008 w 6530408"/>
              <a:gd name="connsiteY109" fmla="*/ 5605052 h 5753325"/>
              <a:gd name="connsiteX110" fmla="*/ 728871 w 6530408"/>
              <a:gd name="connsiteY110" fmla="*/ 5589469 h 5753325"/>
              <a:gd name="connsiteX111" fmla="*/ 671898 w 6530408"/>
              <a:gd name="connsiteY111" fmla="*/ 5602363 h 5753325"/>
              <a:gd name="connsiteX112" fmla="*/ 615065 w 6530408"/>
              <a:gd name="connsiteY112" fmla="*/ 5580257 h 5753325"/>
              <a:gd name="connsiteX113" fmla="*/ 355785 w 6530408"/>
              <a:gd name="connsiteY113" fmla="*/ 5514383 h 5753325"/>
              <a:gd name="connsiteX114" fmla="*/ 102269 w 6530408"/>
              <a:gd name="connsiteY114" fmla="*/ 5524347 h 5753325"/>
              <a:gd name="connsiteX115" fmla="*/ 13160 w 6530408"/>
              <a:gd name="connsiteY115" fmla="*/ 5514159 h 5753325"/>
              <a:gd name="connsiteX116" fmla="*/ 0 w 6530408"/>
              <a:gd name="connsiteY116" fmla="*/ 5511735 h 5753325"/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488360 w 6530408"/>
              <a:gd name="connsiteY8" fmla="*/ 535865 h 5753325"/>
              <a:gd name="connsiteX9" fmla="*/ 6492864 w 6530408"/>
              <a:gd name="connsiteY9" fmla="*/ 615799 h 5753325"/>
              <a:gd name="connsiteX10" fmla="*/ 6459988 w 6530408"/>
              <a:gd name="connsiteY10" fmla="*/ 707628 h 5753325"/>
              <a:gd name="connsiteX11" fmla="*/ 6453989 w 6530408"/>
              <a:gd name="connsiteY11" fmla="*/ 711876 h 5753325"/>
              <a:gd name="connsiteX12" fmla="*/ 6453209 w 6530408"/>
              <a:gd name="connsiteY12" fmla="*/ 719127 h 5753325"/>
              <a:gd name="connsiteX13" fmla="*/ 6457662 w 6530408"/>
              <a:gd name="connsiteY13" fmla="*/ 723331 h 5753325"/>
              <a:gd name="connsiteX14" fmla="*/ 6447445 w 6530408"/>
              <a:gd name="connsiteY14" fmla="*/ 780003 h 5753325"/>
              <a:gd name="connsiteX15" fmla="*/ 6426552 w 6530408"/>
              <a:gd name="connsiteY15" fmla="*/ 845805 h 5753325"/>
              <a:gd name="connsiteX16" fmla="*/ 6434072 w 6530408"/>
              <a:gd name="connsiteY16" fmla="*/ 910733 h 5753325"/>
              <a:gd name="connsiteX17" fmla="*/ 6432570 w 6530408"/>
              <a:gd name="connsiteY17" fmla="*/ 983394 h 5753325"/>
              <a:gd name="connsiteX18" fmla="*/ 6431878 w 6530408"/>
              <a:gd name="connsiteY18" fmla="*/ 1026728 h 5753325"/>
              <a:gd name="connsiteX19" fmla="*/ 6414269 w 6530408"/>
              <a:gd name="connsiteY19" fmla="*/ 1151111 h 5753325"/>
              <a:gd name="connsiteX20" fmla="*/ 6371722 w 6530408"/>
              <a:gd name="connsiteY20" fmla="*/ 1318080 h 5753325"/>
              <a:gd name="connsiteX21" fmla="*/ 6356023 w 6530408"/>
              <a:gd name="connsiteY21" fmla="*/ 1356227 h 5753325"/>
              <a:gd name="connsiteX22" fmla="*/ 6356157 w 6530408"/>
              <a:gd name="connsiteY22" fmla="*/ 1361967 h 5753325"/>
              <a:gd name="connsiteX23" fmla="*/ 6350613 w 6530408"/>
              <a:gd name="connsiteY23" fmla="*/ 1393569 h 5753325"/>
              <a:gd name="connsiteX24" fmla="*/ 6357062 w 6530408"/>
              <a:gd name="connsiteY24" fmla="*/ 1444071 h 5753325"/>
              <a:gd name="connsiteX25" fmla="*/ 6364832 w 6530408"/>
              <a:gd name="connsiteY25" fmla="*/ 1478763 h 5753325"/>
              <a:gd name="connsiteX26" fmla="*/ 6369745 w 6530408"/>
              <a:gd name="connsiteY26" fmla="*/ 1495680 h 5753325"/>
              <a:gd name="connsiteX27" fmla="*/ 6370898 w 6530408"/>
              <a:gd name="connsiteY27" fmla="*/ 1513331 h 5753325"/>
              <a:gd name="connsiteX28" fmla="*/ 6368801 w 6530408"/>
              <a:gd name="connsiteY28" fmla="*/ 1527414 h 5753325"/>
              <a:gd name="connsiteX29" fmla="*/ 6359177 w 6530408"/>
              <a:gd name="connsiteY29" fmla="*/ 1639513 h 5753325"/>
              <a:gd name="connsiteX30" fmla="*/ 6299489 w 6530408"/>
              <a:gd name="connsiteY30" fmla="*/ 1784860 h 5753325"/>
              <a:gd name="connsiteX31" fmla="*/ 6267878 w 6530408"/>
              <a:gd name="connsiteY31" fmla="*/ 1858572 h 5753325"/>
              <a:gd name="connsiteX32" fmla="*/ 6251146 w 6530408"/>
              <a:gd name="connsiteY32" fmla="*/ 1926167 h 5753325"/>
              <a:gd name="connsiteX33" fmla="*/ 6210686 w 6530408"/>
              <a:gd name="connsiteY33" fmla="*/ 2014834 h 5753325"/>
              <a:gd name="connsiteX34" fmla="*/ 6106652 w 6530408"/>
              <a:gd name="connsiteY34" fmla="*/ 2150572 h 5753325"/>
              <a:gd name="connsiteX35" fmla="*/ 6097813 w 6530408"/>
              <a:gd name="connsiteY35" fmla="*/ 2172208 h 5753325"/>
              <a:gd name="connsiteX36" fmla="*/ 6095990 w 6530408"/>
              <a:gd name="connsiteY36" fmla="*/ 2181185 h 5753325"/>
              <a:gd name="connsiteX37" fmla="*/ 6090126 w 6530408"/>
              <a:gd name="connsiteY37" fmla="*/ 2192533 h 5753325"/>
              <a:gd name="connsiteX38" fmla="*/ 6089503 w 6530408"/>
              <a:gd name="connsiteY38" fmla="*/ 2192543 h 5753325"/>
              <a:gd name="connsiteX39" fmla="*/ 6084946 w 6530408"/>
              <a:gd name="connsiteY39" fmla="*/ 2203694 h 5753325"/>
              <a:gd name="connsiteX40" fmla="*/ 5987861 w 6530408"/>
              <a:gd name="connsiteY40" fmla="*/ 2304868 h 5753325"/>
              <a:gd name="connsiteX41" fmla="*/ 5973439 w 6530408"/>
              <a:gd name="connsiteY41" fmla="*/ 2385635 h 5753325"/>
              <a:gd name="connsiteX42" fmla="*/ 5916727 w 6530408"/>
              <a:gd name="connsiteY42" fmla="*/ 2458777 h 5753325"/>
              <a:gd name="connsiteX43" fmla="*/ 5856524 w 6530408"/>
              <a:gd name="connsiteY43" fmla="*/ 2583281 h 5753325"/>
              <a:gd name="connsiteX44" fmla="*/ 5838091 w 6530408"/>
              <a:gd name="connsiteY44" fmla="*/ 2753474 h 5753325"/>
              <a:gd name="connsiteX45" fmla="*/ 5777471 w 6530408"/>
              <a:gd name="connsiteY45" fmla="*/ 2901570 h 5753325"/>
              <a:gd name="connsiteX46" fmla="*/ 5723992 w 6530408"/>
              <a:gd name="connsiteY46" fmla="*/ 2998752 h 5753325"/>
              <a:gd name="connsiteX47" fmla="*/ 5557886 w 6530408"/>
              <a:gd name="connsiteY47" fmla="*/ 3329735 h 5753325"/>
              <a:gd name="connsiteX48" fmla="*/ 5471501 w 6530408"/>
              <a:gd name="connsiteY48" fmla="*/ 3462221 h 5753325"/>
              <a:gd name="connsiteX49" fmla="*/ 5465154 w 6530408"/>
              <a:gd name="connsiteY49" fmla="*/ 3541065 h 5753325"/>
              <a:gd name="connsiteX50" fmla="*/ 5437889 w 6530408"/>
              <a:gd name="connsiteY50" fmla="*/ 3559927 h 5753325"/>
              <a:gd name="connsiteX51" fmla="*/ 5432770 w 6530408"/>
              <a:gd name="connsiteY51" fmla="*/ 3562948 h 5753325"/>
              <a:gd name="connsiteX52" fmla="*/ 5406795 w 6530408"/>
              <a:gd name="connsiteY52" fmla="*/ 3578594 h 5753325"/>
              <a:gd name="connsiteX53" fmla="*/ 5381495 w 6530408"/>
              <a:gd name="connsiteY53" fmla="*/ 3599883 h 5753325"/>
              <a:gd name="connsiteX54" fmla="*/ 5363689 w 6530408"/>
              <a:gd name="connsiteY54" fmla="*/ 3633299 h 5753325"/>
              <a:gd name="connsiteX55" fmla="*/ 5291870 w 6530408"/>
              <a:gd name="connsiteY55" fmla="*/ 3799039 h 5753325"/>
              <a:gd name="connsiteX56" fmla="*/ 5241600 w 6530408"/>
              <a:gd name="connsiteY56" fmla="*/ 3894238 h 5753325"/>
              <a:gd name="connsiteX57" fmla="*/ 5211041 w 6530408"/>
              <a:gd name="connsiteY57" fmla="*/ 3924184 h 5753325"/>
              <a:gd name="connsiteX58" fmla="*/ 5176073 w 6530408"/>
              <a:gd name="connsiteY58" fmla="*/ 3970179 h 5753325"/>
              <a:gd name="connsiteX59" fmla="*/ 5172826 w 6530408"/>
              <a:gd name="connsiteY59" fmla="*/ 3991773 h 5753325"/>
              <a:gd name="connsiteX60" fmla="*/ 5157053 w 6530408"/>
              <a:gd name="connsiteY60" fmla="*/ 3997708 h 5753325"/>
              <a:gd name="connsiteX61" fmla="*/ 5127922 w 6530408"/>
              <a:gd name="connsiteY61" fmla="*/ 4022660 h 5753325"/>
              <a:gd name="connsiteX62" fmla="*/ 5020872 w 6530408"/>
              <a:gd name="connsiteY62" fmla="*/ 4075951 h 5753325"/>
              <a:gd name="connsiteX63" fmla="*/ 4991410 w 6530408"/>
              <a:gd name="connsiteY63" fmla="*/ 4087598 h 5753325"/>
              <a:gd name="connsiteX64" fmla="*/ 4930112 w 6530408"/>
              <a:gd name="connsiteY64" fmla="*/ 4138459 h 5753325"/>
              <a:gd name="connsiteX65" fmla="*/ 4834224 w 6530408"/>
              <a:gd name="connsiteY65" fmla="*/ 4231643 h 5753325"/>
              <a:gd name="connsiteX66" fmla="*/ 4812599 w 6530408"/>
              <a:gd name="connsiteY66" fmla="*/ 4249449 h 5753325"/>
              <a:gd name="connsiteX67" fmla="*/ 4789188 w 6530408"/>
              <a:gd name="connsiteY67" fmla="*/ 4256678 h 5753325"/>
              <a:gd name="connsiteX68" fmla="*/ 4779554 w 6530408"/>
              <a:gd name="connsiteY68" fmla="*/ 4251313 h 5753325"/>
              <a:gd name="connsiteX69" fmla="*/ 4766885 w 6530408"/>
              <a:gd name="connsiteY69" fmla="*/ 4259812 h 5753325"/>
              <a:gd name="connsiteX70" fmla="*/ 4762510 w 6530408"/>
              <a:gd name="connsiteY70" fmla="*/ 4260383 h 5753325"/>
              <a:gd name="connsiteX71" fmla="*/ 4738416 w 6530408"/>
              <a:gd name="connsiteY71" fmla="*/ 4265355 h 5753325"/>
              <a:gd name="connsiteX72" fmla="*/ 4712007 w 6530408"/>
              <a:gd name="connsiteY72" fmla="*/ 4317892 h 5753325"/>
              <a:gd name="connsiteX73" fmla="*/ 4658930 w 6530408"/>
              <a:gd name="connsiteY73" fmla="*/ 4348041 h 5753325"/>
              <a:gd name="connsiteX74" fmla="*/ 4443526 w 6530408"/>
              <a:gd name="connsiteY74" fmla="*/ 4507851 h 5753325"/>
              <a:gd name="connsiteX75" fmla="*/ 4289766 w 6530408"/>
              <a:gd name="connsiteY75" fmla="*/ 4711450 h 5753325"/>
              <a:gd name="connsiteX76" fmla="*/ 4150870 w 6530408"/>
              <a:gd name="connsiteY76" fmla="*/ 4818480 h 5753325"/>
              <a:gd name="connsiteX77" fmla="*/ 4006639 w 6530408"/>
              <a:gd name="connsiteY77" fmla="*/ 4933815 h 5753325"/>
              <a:gd name="connsiteX78" fmla="*/ 3298210 w 6530408"/>
              <a:gd name="connsiteY78" fmla="*/ 5070790 h 5753325"/>
              <a:gd name="connsiteX79" fmla="*/ 2947678 w 6530408"/>
              <a:gd name="connsiteY79" fmla="*/ 5117869 h 5753325"/>
              <a:gd name="connsiteX80" fmla="*/ 2822169 w 6530408"/>
              <a:gd name="connsiteY80" fmla="*/ 5129396 h 5753325"/>
              <a:gd name="connsiteX81" fmla="*/ 2538773 w 6530408"/>
              <a:gd name="connsiteY81" fmla="*/ 5313397 h 5753325"/>
              <a:gd name="connsiteX82" fmla="*/ 2014500 w 6530408"/>
              <a:gd name="connsiteY82" fmla="*/ 5519744 h 5753325"/>
              <a:gd name="connsiteX83" fmla="*/ 1934391 w 6530408"/>
              <a:gd name="connsiteY83" fmla="*/ 5591335 h 5753325"/>
              <a:gd name="connsiteX84" fmla="*/ 1892550 w 6530408"/>
              <a:gd name="connsiteY84" fmla="*/ 5649708 h 5753325"/>
              <a:gd name="connsiteX85" fmla="*/ 1854769 w 6530408"/>
              <a:gd name="connsiteY85" fmla="*/ 5647691 h 5753325"/>
              <a:gd name="connsiteX86" fmla="*/ 1809461 w 6530408"/>
              <a:gd name="connsiteY86" fmla="*/ 5648628 h 5753325"/>
              <a:gd name="connsiteX87" fmla="*/ 1745150 w 6530408"/>
              <a:gd name="connsiteY87" fmla="*/ 5693879 h 5753325"/>
              <a:gd name="connsiteX88" fmla="*/ 1713375 w 6530408"/>
              <a:gd name="connsiteY88" fmla="*/ 5684672 h 5753325"/>
              <a:gd name="connsiteX89" fmla="*/ 1707808 w 6530408"/>
              <a:gd name="connsiteY89" fmla="*/ 5682611 h 5753325"/>
              <a:gd name="connsiteX90" fmla="*/ 1679313 w 6530408"/>
              <a:gd name="connsiteY90" fmla="*/ 5672360 h 5753325"/>
              <a:gd name="connsiteX91" fmla="*/ 1646933 w 6530408"/>
              <a:gd name="connsiteY91" fmla="*/ 5666227 h 5753325"/>
              <a:gd name="connsiteX92" fmla="*/ 1610055 w 6530408"/>
              <a:gd name="connsiteY92" fmla="*/ 5673643 h 5753325"/>
              <a:gd name="connsiteX93" fmla="*/ 1437641 w 6530408"/>
              <a:gd name="connsiteY93" fmla="*/ 5723266 h 5753325"/>
              <a:gd name="connsiteX94" fmla="*/ 1332869 w 6530408"/>
              <a:gd name="connsiteY94" fmla="*/ 5744752 h 5753325"/>
              <a:gd name="connsiteX95" fmla="*/ 1290525 w 6530408"/>
              <a:gd name="connsiteY95" fmla="*/ 5740036 h 5753325"/>
              <a:gd name="connsiteX96" fmla="*/ 1233107 w 6530408"/>
              <a:gd name="connsiteY96" fmla="*/ 5742106 h 5753325"/>
              <a:gd name="connsiteX97" fmla="*/ 1214532 w 6530408"/>
              <a:gd name="connsiteY97" fmla="*/ 5753325 h 5753325"/>
              <a:gd name="connsiteX98" fmla="*/ 1199955 w 6530408"/>
              <a:gd name="connsiteY98" fmla="*/ 5744831 h 5753325"/>
              <a:gd name="connsiteX99" fmla="*/ 1162337 w 6530408"/>
              <a:gd name="connsiteY99" fmla="*/ 5738048 h 5753325"/>
              <a:gd name="connsiteX100" fmla="*/ 1053457 w 6530408"/>
              <a:gd name="connsiteY100" fmla="*/ 5688676 h 5753325"/>
              <a:gd name="connsiteX101" fmla="*/ 1025798 w 6530408"/>
              <a:gd name="connsiteY101" fmla="*/ 5673166 h 5753325"/>
              <a:gd name="connsiteX102" fmla="*/ 947900 w 6530408"/>
              <a:gd name="connsiteY102" fmla="*/ 5657848 h 5753325"/>
              <a:gd name="connsiteX103" fmla="*/ 815627 w 6530408"/>
              <a:gd name="connsiteY103" fmla="*/ 5642557 h 5753325"/>
              <a:gd name="connsiteX104" fmla="*/ 788251 w 6530408"/>
              <a:gd name="connsiteY104" fmla="*/ 5637065 h 5753325"/>
              <a:gd name="connsiteX105" fmla="*/ 767822 w 6530408"/>
              <a:gd name="connsiteY105" fmla="*/ 5623450 h 5753325"/>
              <a:gd name="connsiteX106" fmla="*/ 765791 w 6530408"/>
              <a:gd name="connsiteY106" fmla="*/ 5612539 h 5753325"/>
              <a:gd name="connsiteX107" fmla="*/ 751230 w 6530408"/>
              <a:gd name="connsiteY107" fmla="*/ 5608092 h 5753325"/>
              <a:gd name="connsiteX108" fmla="*/ 748008 w 6530408"/>
              <a:gd name="connsiteY108" fmla="*/ 5605052 h 5753325"/>
              <a:gd name="connsiteX109" fmla="*/ 728871 w 6530408"/>
              <a:gd name="connsiteY109" fmla="*/ 5589469 h 5753325"/>
              <a:gd name="connsiteX110" fmla="*/ 671898 w 6530408"/>
              <a:gd name="connsiteY110" fmla="*/ 5602363 h 5753325"/>
              <a:gd name="connsiteX111" fmla="*/ 615065 w 6530408"/>
              <a:gd name="connsiteY111" fmla="*/ 5580257 h 5753325"/>
              <a:gd name="connsiteX112" fmla="*/ 355785 w 6530408"/>
              <a:gd name="connsiteY112" fmla="*/ 5514383 h 5753325"/>
              <a:gd name="connsiteX113" fmla="*/ 102269 w 6530408"/>
              <a:gd name="connsiteY113" fmla="*/ 5524347 h 5753325"/>
              <a:gd name="connsiteX114" fmla="*/ 13160 w 6530408"/>
              <a:gd name="connsiteY114" fmla="*/ 5514159 h 5753325"/>
              <a:gd name="connsiteX115" fmla="*/ 0 w 6530408"/>
              <a:gd name="connsiteY115" fmla="*/ 5511735 h 5753325"/>
              <a:gd name="connsiteX116" fmla="*/ 0 w 6530408"/>
              <a:gd name="connsiteY116" fmla="*/ 0 h 5753325"/>
              <a:gd name="connsiteX0" fmla="*/ 0 w 6506836"/>
              <a:gd name="connsiteY0" fmla="*/ 0 h 5753325"/>
              <a:gd name="connsiteX1" fmla="*/ 6438980 w 6506836"/>
              <a:gd name="connsiteY1" fmla="*/ 0 h 5753325"/>
              <a:gd name="connsiteX2" fmla="*/ 6439047 w 6506836"/>
              <a:gd name="connsiteY2" fmla="*/ 147 h 5753325"/>
              <a:gd name="connsiteX3" fmla="*/ 6443456 w 6506836"/>
              <a:gd name="connsiteY3" fmla="*/ 130105 h 5753325"/>
              <a:gd name="connsiteX4" fmla="*/ 6447632 w 6506836"/>
              <a:gd name="connsiteY4" fmla="*/ 170016 h 5753325"/>
              <a:gd name="connsiteX5" fmla="*/ 6465936 w 6506836"/>
              <a:gd name="connsiteY5" fmla="*/ 274847 h 5753325"/>
              <a:gd name="connsiteX6" fmla="*/ 6506836 w 6506836"/>
              <a:gd name="connsiteY6" fmla="*/ 331778 h 5753325"/>
              <a:gd name="connsiteX7" fmla="*/ 6488360 w 6506836"/>
              <a:gd name="connsiteY7" fmla="*/ 535865 h 5753325"/>
              <a:gd name="connsiteX8" fmla="*/ 6492864 w 6506836"/>
              <a:gd name="connsiteY8" fmla="*/ 615799 h 5753325"/>
              <a:gd name="connsiteX9" fmla="*/ 6459988 w 6506836"/>
              <a:gd name="connsiteY9" fmla="*/ 707628 h 5753325"/>
              <a:gd name="connsiteX10" fmla="*/ 6453989 w 6506836"/>
              <a:gd name="connsiteY10" fmla="*/ 711876 h 5753325"/>
              <a:gd name="connsiteX11" fmla="*/ 6453209 w 6506836"/>
              <a:gd name="connsiteY11" fmla="*/ 719127 h 5753325"/>
              <a:gd name="connsiteX12" fmla="*/ 6457662 w 6506836"/>
              <a:gd name="connsiteY12" fmla="*/ 723331 h 5753325"/>
              <a:gd name="connsiteX13" fmla="*/ 6447445 w 6506836"/>
              <a:gd name="connsiteY13" fmla="*/ 780003 h 5753325"/>
              <a:gd name="connsiteX14" fmla="*/ 6426552 w 6506836"/>
              <a:gd name="connsiteY14" fmla="*/ 845805 h 5753325"/>
              <a:gd name="connsiteX15" fmla="*/ 6434072 w 6506836"/>
              <a:gd name="connsiteY15" fmla="*/ 910733 h 5753325"/>
              <a:gd name="connsiteX16" fmla="*/ 6432570 w 6506836"/>
              <a:gd name="connsiteY16" fmla="*/ 983394 h 5753325"/>
              <a:gd name="connsiteX17" fmla="*/ 6431878 w 6506836"/>
              <a:gd name="connsiteY17" fmla="*/ 1026728 h 5753325"/>
              <a:gd name="connsiteX18" fmla="*/ 6414269 w 6506836"/>
              <a:gd name="connsiteY18" fmla="*/ 1151111 h 5753325"/>
              <a:gd name="connsiteX19" fmla="*/ 6371722 w 6506836"/>
              <a:gd name="connsiteY19" fmla="*/ 1318080 h 5753325"/>
              <a:gd name="connsiteX20" fmla="*/ 6356023 w 6506836"/>
              <a:gd name="connsiteY20" fmla="*/ 1356227 h 5753325"/>
              <a:gd name="connsiteX21" fmla="*/ 6356157 w 6506836"/>
              <a:gd name="connsiteY21" fmla="*/ 1361967 h 5753325"/>
              <a:gd name="connsiteX22" fmla="*/ 6350613 w 6506836"/>
              <a:gd name="connsiteY22" fmla="*/ 1393569 h 5753325"/>
              <a:gd name="connsiteX23" fmla="*/ 6357062 w 6506836"/>
              <a:gd name="connsiteY23" fmla="*/ 1444071 h 5753325"/>
              <a:gd name="connsiteX24" fmla="*/ 6364832 w 6506836"/>
              <a:gd name="connsiteY24" fmla="*/ 1478763 h 5753325"/>
              <a:gd name="connsiteX25" fmla="*/ 6369745 w 6506836"/>
              <a:gd name="connsiteY25" fmla="*/ 1495680 h 5753325"/>
              <a:gd name="connsiteX26" fmla="*/ 6370898 w 6506836"/>
              <a:gd name="connsiteY26" fmla="*/ 1513331 h 5753325"/>
              <a:gd name="connsiteX27" fmla="*/ 6368801 w 6506836"/>
              <a:gd name="connsiteY27" fmla="*/ 1527414 h 5753325"/>
              <a:gd name="connsiteX28" fmla="*/ 6359177 w 6506836"/>
              <a:gd name="connsiteY28" fmla="*/ 1639513 h 5753325"/>
              <a:gd name="connsiteX29" fmla="*/ 6299489 w 6506836"/>
              <a:gd name="connsiteY29" fmla="*/ 1784860 h 5753325"/>
              <a:gd name="connsiteX30" fmla="*/ 6267878 w 6506836"/>
              <a:gd name="connsiteY30" fmla="*/ 1858572 h 5753325"/>
              <a:gd name="connsiteX31" fmla="*/ 6251146 w 6506836"/>
              <a:gd name="connsiteY31" fmla="*/ 1926167 h 5753325"/>
              <a:gd name="connsiteX32" fmla="*/ 6210686 w 6506836"/>
              <a:gd name="connsiteY32" fmla="*/ 2014834 h 5753325"/>
              <a:gd name="connsiteX33" fmla="*/ 6106652 w 6506836"/>
              <a:gd name="connsiteY33" fmla="*/ 2150572 h 5753325"/>
              <a:gd name="connsiteX34" fmla="*/ 6097813 w 6506836"/>
              <a:gd name="connsiteY34" fmla="*/ 2172208 h 5753325"/>
              <a:gd name="connsiteX35" fmla="*/ 6095990 w 6506836"/>
              <a:gd name="connsiteY35" fmla="*/ 2181185 h 5753325"/>
              <a:gd name="connsiteX36" fmla="*/ 6090126 w 6506836"/>
              <a:gd name="connsiteY36" fmla="*/ 2192533 h 5753325"/>
              <a:gd name="connsiteX37" fmla="*/ 6089503 w 6506836"/>
              <a:gd name="connsiteY37" fmla="*/ 2192543 h 5753325"/>
              <a:gd name="connsiteX38" fmla="*/ 6084946 w 6506836"/>
              <a:gd name="connsiteY38" fmla="*/ 2203694 h 5753325"/>
              <a:gd name="connsiteX39" fmla="*/ 5987861 w 6506836"/>
              <a:gd name="connsiteY39" fmla="*/ 2304868 h 5753325"/>
              <a:gd name="connsiteX40" fmla="*/ 5973439 w 6506836"/>
              <a:gd name="connsiteY40" fmla="*/ 2385635 h 5753325"/>
              <a:gd name="connsiteX41" fmla="*/ 5916727 w 6506836"/>
              <a:gd name="connsiteY41" fmla="*/ 2458777 h 5753325"/>
              <a:gd name="connsiteX42" fmla="*/ 5856524 w 6506836"/>
              <a:gd name="connsiteY42" fmla="*/ 2583281 h 5753325"/>
              <a:gd name="connsiteX43" fmla="*/ 5838091 w 6506836"/>
              <a:gd name="connsiteY43" fmla="*/ 2753474 h 5753325"/>
              <a:gd name="connsiteX44" fmla="*/ 5777471 w 6506836"/>
              <a:gd name="connsiteY44" fmla="*/ 2901570 h 5753325"/>
              <a:gd name="connsiteX45" fmla="*/ 5723992 w 6506836"/>
              <a:gd name="connsiteY45" fmla="*/ 2998752 h 5753325"/>
              <a:gd name="connsiteX46" fmla="*/ 5557886 w 6506836"/>
              <a:gd name="connsiteY46" fmla="*/ 3329735 h 5753325"/>
              <a:gd name="connsiteX47" fmla="*/ 5471501 w 6506836"/>
              <a:gd name="connsiteY47" fmla="*/ 3462221 h 5753325"/>
              <a:gd name="connsiteX48" fmla="*/ 5465154 w 6506836"/>
              <a:gd name="connsiteY48" fmla="*/ 3541065 h 5753325"/>
              <a:gd name="connsiteX49" fmla="*/ 5437889 w 6506836"/>
              <a:gd name="connsiteY49" fmla="*/ 3559927 h 5753325"/>
              <a:gd name="connsiteX50" fmla="*/ 5432770 w 6506836"/>
              <a:gd name="connsiteY50" fmla="*/ 3562948 h 5753325"/>
              <a:gd name="connsiteX51" fmla="*/ 5406795 w 6506836"/>
              <a:gd name="connsiteY51" fmla="*/ 3578594 h 5753325"/>
              <a:gd name="connsiteX52" fmla="*/ 5381495 w 6506836"/>
              <a:gd name="connsiteY52" fmla="*/ 3599883 h 5753325"/>
              <a:gd name="connsiteX53" fmla="*/ 5363689 w 6506836"/>
              <a:gd name="connsiteY53" fmla="*/ 3633299 h 5753325"/>
              <a:gd name="connsiteX54" fmla="*/ 5291870 w 6506836"/>
              <a:gd name="connsiteY54" fmla="*/ 3799039 h 5753325"/>
              <a:gd name="connsiteX55" fmla="*/ 5241600 w 6506836"/>
              <a:gd name="connsiteY55" fmla="*/ 3894238 h 5753325"/>
              <a:gd name="connsiteX56" fmla="*/ 5211041 w 6506836"/>
              <a:gd name="connsiteY56" fmla="*/ 3924184 h 5753325"/>
              <a:gd name="connsiteX57" fmla="*/ 5176073 w 6506836"/>
              <a:gd name="connsiteY57" fmla="*/ 3970179 h 5753325"/>
              <a:gd name="connsiteX58" fmla="*/ 5172826 w 6506836"/>
              <a:gd name="connsiteY58" fmla="*/ 3991773 h 5753325"/>
              <a:gd name="connsiteX59" fmla="*/ 5157053 w 6506836"/>
              <a:gd name="connsiteY59" fmla="*/ 3997708 h 5753325"/>
              <a:gd name="connsiteX60" fmla="*/ 5127922 w 6506836"/>
              <a:gd name="connsiteY60" fmla="*/ 4022660 h 5753325"/>
              <a:gd name="connsiteX61" fmla="*/ 5020872 w 6506836"/>
              <a:gd name="connsiteY61" fmla="*/ 4075951 h 5753325"/>
              <a:gd name="connsiteX62" fmla="*/ 4991410 w 6506836"/>
              <a:gd name="connsiteY62" fmla="*/ 4087598 h 5753325"/>
              <a:gd name="connsiteX63" fmla="*/ 4930112 w 6506836"/>
              <a:gd name="connsiteY63" fmla="*/ 4138459 h 5753325"/>
              <a:gd name="connsiteX64" fmla="*/ 4834224 w 6506836"/>
              <a:gd name="connsiteY64" fmla="*/ 4231643 h 5753325"/>
              <a:gd name="connsiteX65" fmla="*/ 4812599 w 6506836"/>
              <a:gd name="connsiteY65" fmla="*/ 4249449 h 5753325"/>
              <a:gd name="connsiteX66" fmla="*/ 4789188 w 6506836"/>
              <a:gd name="connsiteY66" fmla="*/ 4256678 h 5753325"/>
              <a:gd name="connsiteX67" fmla="*/ 4779554 w 6506836"/>
              <a:gd name="connsiteY67" fmla="*/ 4251313 h 5753325"/>
              <a:gd name="connsiteX68" fmla="*/ 4766885 w 6506836"/>
              <a:gd name="connsiteY68" fmla="*/ 4259812 h 5753325"/>
              <a:gd name="connsiteX69" fmla="*/ 4762510 w 6506836"/>
              <a:gd name="connsiteY69" fmla="*/ 4260383 h 5753325"/>
              <a:gd name="connsiteX70" fmla="*/ 4738416 w 6506836"/>
              <a:gd name="connsiteY70" fmla="*/ 4265355 h 5753325"/>
              <a:gd name="connsiteX71" fmla="*/ 4712007 w 6506836"/>
              <a:gd name="connsiteY71" fmla="*/ 4317892 h 5753325"/>
              <a:gd name="connsiteX72" fmla="*/ 4658930 w 6506836"/>
              <a:gd name="connsiteY72" fmla="*/ 4348041 h 5753325"/>
              <a:gd name="connsiteX73" fmla="*/ 4443526 w 6506836"/>
              <a:gd name="connsiteY73" fmla="*/ 4507851 h 5753325"/>
              <a:gd name="connsiteX74" fmla="*/ 4289766 w 6506836"/>
              <a:gd name="connsiteY74" fmla="*/ 4711450 h 5753325"/>
              <a:gd name="connsiteX75" fmla="*/ 4150870 w 6506836"/>
              <a:gd name="connsiteY75" fmla="*/ 4818480 h 5753325"/>
              <a:gd name="connsiteX76" fmla="*/ 4006639 w 6506836"/>
              <a:gd name="connsiteY76" fmla="*/ 4933815 h 5753325"/>
              <a:gd name="connsiteX77" fmla="*/ 3298210 w 6506836"/>
              <a:gd name="connsiteY77" fmla="*/ 5070790 h 5753325"/>
              <a:gd name="connsiteX78" fmla="*/ 2947678 w 6506836"/>
              <a:gd name="connsiteY78" fmla="*/ 5117869 h 5753325"/>
              <a:gd name="connsiteX79" fmla="*/ 2822169 w 6506836"/>
              <a:gd name="connsiteY79" fmla="*/ 5129396 h 5753325"/>
              <a:gd name="connsiteX80" fmla="*/ 2538773 w 6506836"/>
              <a:gd name="connsiteY80" fmla="*/ 5313397 h 5753325"/>
              <a:gd name="connsiteX81" fmla="*/ 2014500 w 6506836"/>
              <a:gd name="connsiteY81" fmla="*/ 5519744 h 5753325"/>
              <a:gd name="connsiteX82" fmla="*/ 1934391 w 6506836"/>
              <a:gd name="connsiteY82" fmla="*/ 5591335 h 5753325"/>
              <a:gd name="connsiteX83" fmla="*/ 1892550 w 6506836"/>
              <a:gd name="connsiteY83" fmla="*/ 5649708 h 5753325"/>
              <a:gd name="connsiteX84" fmla="*/ 1854769 w 6506836"/>
              <a:gd name="connsiteY84" fmla="*/ 5647691 h 5753325"/>
              <a:gd name="connsiteX85" fmla="*/ 1809461 w 6506836"/>
              <a:gd name="connsiteY85" fmla="*/ 5648628 h 5753325"/>
              <a:gd name="connsiteX86" fmla="*/ 1745150 w 6506836"/>
              <a:gd name="connsiteY86" fmla="*/ 5693879 h 5753325"/>
              <a:gd name="connsiteX87" fmla="*/ 1713375 w 6506836"/>
              <a:gd name="connsiteY87" fmla="*/ 5684672 h 5753325"/>
              <a:gd name="connsiteX88" fmla="*/ 1707808 w 6506836"/>
              <a:gd name="connsiteY88" fmla="*/ 5682611 h 5753325"/>
              <a:gd name="connsiteX89" fmla="*/ 1679313 w 6506836"/>
              <a:gd name="connsiteY89" fmla="*/ 5672360 h 5753325"/>
              <a:gd name="connsiteX90" fmla="*/ 1646933 w 6506836"/>
              <a:gd name="connsiteY90" fmla="*/ 5666227 h 5753325"/>
              <a:gd name="connsiteX91" fmla="*/ 1610055 w 6506836"/>
              <a:gd name="connsiteY91" fmla="*/ 5673643 h 5753325"/>
              <a:gd name="connsiteX92" fmla="*/ 1437641 w 6506836"/>
              <a:gd name="connsiteY92" fmla="*/ 5723266 h 5753325"/>
              <a:gd name="connsiteX93" fmla="*/ 1332869 w 6506836"/>
              <a:gd name="connsiteY93" fmla="*/ 5744752 h 5753325"/>
              <a:gd name="connsiteX94" fmla="*/ 1290525 w 6506836"/>
              <a:gd name="connsiteY94" fmla="*/ 5740036 h 5753325"/>
              <a:gd name="connsiteX95" fmla="*/ 1233107 w 6506836"/>
              <a:gd name="connsiteY95" fmla="*/ 5742106 h 5753325"/>
              <a:gd name="connsiteX96" fmla="*/ 1214532 w 6506836"/>
              <a:gd name="connsiteY96" fmla="*/ 5753325 h 5753325"/>
              <a:gd name="connsiteX97" fmla="*/ 1199955 w 6506836"/>
              <a:gd name="connsiteY97" fmla="*/ 5744831 h 5753325"/>
              <a:gd name="connsiteX98" fmla="*/ 1162337 w 6506836"/>
              <a:gd name="connsiteY98" fmla="*/ 5738048 h 5753325"/>
              <a:gd name="connsiteX99" fmla="*/ 1053457 w 6506836"/>
              <a:gd name="connsiteY99" fmla="*/ 5688676 h 5753325"/>
              <a:gd name="connsiteX100" fmla="*/ 1025798 w 6506836"/>
              <a:gd name="connsiteY100" fmla="*/ 5673166 h 5753325"/>
              <a:gd name="connsiteX101" fmla="*/ 947900 w 6506836"/>
              <a:gd name="connsiteY101" fmla="*/ 5657848 h 5753325"/>
              <a:gd name="connsiteX102" fmla="*/ 815627 w 6506836"/>
              <a:gd name="connsiteY102" fmla="*/ 5642557 h 5753325"/>
              <a:gd name="connsiteX103" fmla="*/ 788251 w 6506836"/>
              <a:gd name="connsiteY103" fmla="*/ 5637065 h 5753325"/>
              <a:gd name="connsiteX104" fmla="*/ 767822 w 6506836"/>
              <a:gd name="connsiteY104" fmla="*/ 5623450 h 5753325"/>
              <a:gd name="connsiteX105" fmla="*/ 765791 w 6506836"/>
              <a:gd name="connsiteY105" fmla="*/ 5612539 h 5753325"/>
              <a:gd name="connsiteX106" fmla="*/ 751230 w 6506836"/>
              <a:gd name="connsiteY106" fmla="*/ 5608092 h 5753325"/>
              <a:gd name="connsiteX107" fmla="*/ 748008 w 6506836"/>
              <a:gd name="connsiteY107" fmla="*/ 5605052 h 5753325"/>
              <a:gd name="connsiteX108" fmla="*/ 728871 w 6506836"/>
              <a:gd name="connsiteY108" fmla="*/ 5589469 h 5753325"/>
              <a:gd name="connsiteX109" fmla="*/ 671898 w 6506836"/>
              <a:gd name="connsiteY109" fmla="*/ 5602363 h 5753325"/>
              <a:gd name="connsiteX110" fmla="*/ 615065 w 6506836"/>
              <a:gd name="connsiteY110" fmla="*/ 5580257 h 5753325"/>
              <a:gd name="connsiteX111" fmla="*/ 355785 w 6506836"/>
              <a:gd name="connsiteY111" fmla="*/ 5514383 h 5753325"/>
              <a:gd name="connsiteX112" fmla="*/ 102269 w 6506836"/>
              <a:gd name="connsiteY112" fmla="*/ 5524347 h 5753325"/>
              <a:gd name="connsiteX113" fmla="*/ 13160 w 6506836"/>
              <a:gd name="connsiteY113" fmla="*/ 5514159 h 5753325"/>
              <a:gd name="connsiteX114" fmla="*/ 0 w 6506836"/>
              <a:gd name="connsiteY114" fmla="*/ 5511735 h 5753325"/>
              <a:gd name="connsiteX115" fmla="*/ 0 w 6506836"/>
              <a:gd name="connsiteY115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465936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375685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62955"/>
              <a:gd name="connsiteY0" fmla="*/ 0 h 5753325"/>
              <a:gd name="connsiteX1" fmla="*/ 6438980 w 6462955"/>
              <a:gd name="connsiteY1" fmla="*/ 0 h 5753325"/>
              <a:gd name="connsiteX2" fmla="*/ 6439047 w 6462955"/>
              <a:gd name="connsiteY2" fmla="*/ 147 h 5753325"/>
              <a:gd name="connsiteX3" fmla="*/ 6443456 w 6462955"/>
              <a:gd name="connsiteY3" fmla="*/ 130105 h 5753325"/>
              <a:gd name="connsiteX4" fmla="*/ 6447632 w 6462955"/>
              <a:gd name="connsiteY4" fmla="*/ 170016 h 5753325"/>
              <a:gd name="connsiteX5" fmla="*/ 6396598 w 6462955"/>
              <a:gd name="connsiteY5" fmla="*/ 274847 h 5753325"/>
              <a:gd name="connsiteX6" fmla="*/ 6375685 w 6462955"/>
              <a:gd name="connsiteY6" fmla="*/ 535865 h 5753325"/>
              <a:gd name="connsiteX7" fmla="*/ 6354187 w 6462955"/>
              <a:gd name="connsiteY7" fmla="*/ 615799 h 5753325"/>
              <a:gd name="connsiteX8" fmla="*/ 6459988 w 6462955"/>
              <a:gd name="connsiteY8" fmla="*/ 707628 h 5753325"/>
              <a:gd name="connsiteX9" fmla="*/ 6453989 w 6462955"/>
              <a:gd name="connsiteY9" fmla="*/ 711876 h 5753325"/>
              <a:gd name="connsiteX10" fmla="*/ 6453209 w 6462955"/>
              <a:gd name="connsiteY10" fmla="*/ 719127 h 5753325"/>
              <a:gd name="connsiteX11" fmla="*/ 6457662 w 6462955"/>
              <a:gd name="connsiteY11" fmla="*/ 723331 h 5753325"/>
              <a:gd name="connsiteX12" fmla="*/ 6447445 w 6462955"/>
              <a:gd name="connsiteY12" fmla="*/ 780003 h 5753325"/>
              <a:gd name="connsiteX13" fmla="*/ 6426552 w 6462955"/>
              <a:gd name="connsiteY13" fmla="*/ 845805 h 5753325"/>
              <a:gd name="connsiteX14" fmla="*/ 6434072 w 6462955"/>
              <a:gd name="connsiteY14" fmla="*/ 910733 h 5753325"/>
              <a:gd name="connsiteX15" fmla="*/ 6432570 w 6462955"/>
              <a:gd name="connsiteY15" fmla="*/ 983394 h 5753325"/>
              <a:gd name="connsiteX16" fmla="*/ 6431878 w 6462955"/>
              <a:gd name="connsiteY16" fmla="*/ 1026728 h 5753325"/>
              <a:gd name="connsiteX17" fmla="*/ 6414269 w 6462955"/>
              <a:gd name="connsiteY17" fmla="*/ 1151111 h 5753325"/>
              <a:gd name="connsiteX18" fmla="*/ 6371722 w 6462955"/>
              <a:gd name="connsiteY18" fmla="*/ 1318080 h 5753325"/>
              <a:gd name="connsiteX19" fmla="*/ 6356023 w 6462955"/>
              <a:gd name="connsiteY19" fmla="*/ 1356227 h 5753325"/>
              <a:gd name="connsiteX20" fmla="*/ 6356157 w 6462955"/>
              <a:gd name="connsiteY20" fmla="*/ 1361967 h 5753325"/>
              <a:gd name="connsiteX21" fmla="*/ 6350613 w 6462955"/>
              <a:gd name="connsiteY21" fmla="*/ 1393569 h 5753325"/>
              <a:gd name="connsiteX22" fmla="*/ 6357062 w 6462955"/>
              <a:gd name="connsiteY22" fmla="*/ 1444071 h 5753325"/>
              <a:gd name="connsiteX23" fmla="*/ 6364832 w 6462955"/>
              <a:gd name="connsiteY23" fmla="*/ 1478763 h 5753325"/>
              <a:gd name="connsiteX24" fmla="*/ 6369745 w 6462955"/>
              <a:gd name="connsiteY24" fmla="*/ 1495680 h 5753325"/>
              <a:gd name="connsiteX25" fmla="*/ 6370898 w 6462955"/>
              <a:gd name="connsiteY25" fmla="*/ 1513331 h 5753325"/>
              <a:gd name="connsiteX26" fmla="*/ 6368801 w 6462955"/>
              <a:gd name="connsiteY26" fmla="*/ 1527414 h 5753325"/>
              <a:gd name="connsiteX27" fmla="*/ 6359177 w 6462955"/>
              <a:gd name="connsiteY27" fmla="*/ 1639513 h 5753325"/>
              <a:gd name="connsiteX28" fmla="*/ 6299489 w 6462955"/>
              <a:gd name="connsiteY28" fmla="*/ 1784860 h 5753325"/>
              <a:gd name="connsiteX29" fmla="*/ 6267878 w 6462955"/>
              <a:gd name="connsiteY29" fmla="*/ 1858572 h 5753325"/>
              <a:gd name="connsiteX30" fmla="*/ 6251146 w 6462955"/>
              <a:gd name="connsiteY30" fmla="*/ 1926167 h 5753325"/>
              <a:gd name="connsiteX31" fmla="*/ 6210686 w 6462955"/>
              <a:gd name="connsiteY31" fmla="*/ 2014834 h 5753325"/>
              <a:gd name="connsiteX32" fmla="*/ 6106652 w 6462955"/>
              <a:gd name="connsiteY32" fmla="*/ 2150572 h 5753325"/>
              <a:gd name="connsiteX33" fmla="*/ 6097813 w 6462955"/>
              <a:gd name="connsiteY33" fmla="*/ 2172208 h 5753325"/>
              <a:gd name="connsiteX34" fmla="*/ 6095990 w 6462955"/>
              <a:gd name="connsiteY34" fmla="*/ 2181185 h 5753325"/>
              <a:gd name="connsiteX35" fmla="*/ 6090126 w 6462955"/>
              <a:gd name="connsiteY35" fmla="*/ 2192533 h 5753325"/>
              <a:gd name="connsiteX36" fmla="*/ 6089503 w 6462955"/>
              <a:gd name="connsiteY36" fmla="*/ 2192543 h 5753325"/>
              <a:gd name="connsiteX37" fmla="*/ 6084946 w 6462955"/>
              <a:gd name="connsiteY37" fmla="*/ 2203694 h 5753325"/>
              <a:gd name="connsiteX38" fmla="*/ 5987861 w 6462955"/>
              <a:gd name="connsiteY38" fmla="*/ 2304868 h 5753325"/>
              <a:gd name="connsiteX39" fmla="*/ 5973439 w 6462955"/>
              <a:gd name="connsiteY39" fmla="*/ 2385635 h 5753325"/>
              <a:gd name="connsiteX40" fmla="*/ 5916727 w 6462955"/>
              <a:gd name="connsiteY40" fmla="*/ 2458777 h 5753325"/>
              <a:gd name="connsiteX41" fmla="*/ 5856524 w 6462955"/>
              <a:gd name="connsiteY41" fmla="*/ 2583281 h 5753325"/>
              <a:gd name="connsiteX42" fmla="*/ 5838091 w 6462955"/>
              <a:gd name="connsiteY42" fmla="*/ 2753474 h 5753325"/>
              <a:gd name="connsiteX43" fmla="*/ 5777471 w 6462955"/>
              <a:gd name="connsiteY43" fmla="*/ 2901570 h 5753325"/>
              <a:gd name="connsiteX44" fmla="*/ 5723992 w 6462955"/>
              <a:gd name="connsiteY44" fmla="*/ 2998752 h 5753325"/>
              <a:gd name="connsiteX45" fmla="*/ 5557886 w 6462955"/>
              <a:gd name="connsiteY45" fmla="*/ 3329735 h 5753325"/>
              <a:gd name="connsiteX46" fmla="*/ 5471501 w 6462955"/>
              <a:gd name="connsiteY46" fmla="*/ 3462221 h 5753325"/>
              <a:gd name="connsiteX47" fmla="*/ 5465154 w 6462955"/>
              <a:gd name="connsiteY47" fmla="*/ 3541065 h 5753325"/>
              <a:gd name="connsiteX48" fmla="*/ 5437889 w 6462955"/>
              <a:gd name="connsiteY48" fmla="*/ 3559927 h 5753325"/>
              <a:gd name="connsiteX49" fmla="*/ 5432770 w 6462955"/>
              <a:gd name="connsiteY49" fmla="*/ 3562948 h 5753325"/>
              <a:gd name="connsiteX50" fmla="*/ 5406795 w 6462955"/>
              <a:gd name="connsiteY50" fmla="*/ 3578594 h 5753325"/>
              <a:gd name="connsiteX51" fmla="*/ 5381495 w 6462955"/>
              <a:gd name="connsiteY51" fmla="*/ 3599883 h 5753325"/>
              <a:gd name="connsiteX52" fmla="*/ 5363689 w 6462955"/>
              <a:gd name="connsiteY52" fmla="*/ 3633299 h 5753325"/>
              <a:gd name="connsiteX53" fmla="*/ 5291870 w 6462955"/>
              <a:gd name="connsiteY53" fmla="*/ 3799039 h 5753325"/>
              <a:gd name="connsiteX54" fmla="*/ 5241600 w 6462955"/>
              <a:gd name="connsiteY54" fmla="*/ 3894238 h 5753325"/>
              <a:gd name="connsiteX55" fmla="*/ 5211041 w 6462955"/>
              <a:gd name="connsiteY55" fmla="*/ 3924184 h 5753325"/>
              <a:gd name="connsiteX56" fmla="*/ 5176073 w 6462955"/>
              <a:gd name="connsiteY56" fmla="*/ 3970179 h 5753325"/>
              <a:gd name="connsiteX57" fmla="*/ 5172826 w 6462955"/>
              <a:gd name="connsiteY57" fmla="*/ 3991773 h 5753325"/>
              <a:gd name="connsiteX58" fmla="*/ 5157053 w 6462955"/>
              <a:gd name="connsiteY58" fmla="*/ 3997708 h 5753325"/>
              <a:gd name="connsiteX59" fmla="*/ 5127922 w 6462955"/>
              <a:gd name="connsiteY59" fmla="*/ 4022660 h 5753325"/>
              <a:gd name="connsiteX60" fmla="*/ 5020872 w 6462955"/>
              <a:gd name="connsiteY60" fmla="*/ 4075951 h 5753325"/>
              <a:gd name="connsiteX61" fmla="*/ 4991410 w 6462955"/>
              <a:gd name="connsiteY61" fmla="*/ 4087598 h 5753325"/>
              <a:gd name="connsiteX62" fmla="*/ 4930112 w 6462955"/>
              <a:gd name="connsiteY62" fmla="*/ 4138459 h 5753325"/>
              <a:gd name="connsiteX63" fmla="*/ 4834224 w 6462955"/>
              <a:gd name="connsiteY63" fmla="*/ 4231643 h 5753325"/>
              <a:gd name="connsiteX64" fmla="*/ 4812599 w 6462955"/>
              <a:gd name="connsiteY64" fmla="*/ 4249449 h 5753325"/>
              <a:gd name="connsiteX65" fmla="*/ 4789188 w 6462955"/>
              <a:gd name="connsiteY65" fmla="*/ 4256678 h 5753325"/>
              <a:gd name="connsiteX66" fmla="*/ 4779554 w 6462955"/>
              <a:gd name="connsiteY66" fmla="*/ 4251313 h 5753325"/>
              <a:gd name="connsiteX67" fmla="*/ 4766885 w 6462955"/>
              <a:gd name="connsiteY67" fmla="*/ 4259812 h 5753325"/>
              <a:gd name="connsiteX68" fmla="*/ 4762510 w 6462955"/>
              <a:gd name="connsiteY68" fmla="*/ 4260383 h 5753325"/>
              <a:gd name="connsiteX69" fmla="*/ 4738416 w 6462955"/>
              <a:gd name="connsiteY69" fmla="*/ 4265355 h 5753325"/>
              <a:gd name="connsiteX70" fmla="*/ 4712007 w 6462955"/>
              <a:gd name="connsiteY70" fmla="*/ 4317892 h 5753325"/>
              <a:gd name="connsiteX71" fmla="*/ 4658930 w 6462955"/>
              <a:gd name="connsiteY71" fmla="*/ 4348041 h 5753325"/>
              <a:gd name="connsiteX72" fmla="*/ 4443526 w 6462955"/>
              <a:gd name="connsiteY72" fmla="*/ 4507851 h 5753325"/>
              <a:gd name="connsiteX73" fmla="*/ 4289766 w 6462955"/>
              <a:gd name="connsiteY73" fmla="*/ 4711450 h 5753325"/>
              <a:gd name="connsiteX74" fmla="*/ 4150870 w 6462955"/>
              <a:gd name="connsiteY74" fmla="*/ 4818480 h 5753325"/>
              <a:gd name="connsiteX75" fmla="*/ 4006639 w 6462955"/>
              <a:gd name="connsiteY75" fmla="*/ 4933815 h 5753325"/>
              <a:gd name="connsiteX76" fmla="*/ 3298210 w 6462955"/>
              <a:gd name="connsiteY76" fmla="*/ 5070790 h 5753325"/>
              <a:gd name="connsiteX77" fmla="*/ 2947678 w 6462955"/>
              <a:gd name="connsiteY77" fmla="*/ 5117869 h 5753325"/>
              <a:gd name="connsiteX78" fmla="*/ 2822169 w 6462955"/>
              <a:gd name="connsiteY78" fmla="*/ 5129396 h 5753325"/>
              <a:gd name="connsiteX79" fmla="*/ 2538773 w 6462955"/>
              <a:gd name="connsiteY79" fmla="*/ 5313397 h 5753325"/>
              <a:gd name="connsiteX80" fmla="*/ 2014500 w 6462955"/>
              <a:gd name="connsiteY80" fmla="*/ 5519744 h 5753325"/>
              <a:gd name="connsiteX81" fmla="*/ 1934391 w 6462955"/>
              <a:gd name="connsiteY81" fmla="*/ 5591335 h 5753325"/>
              <a:gd name="connsiteX82" fmla="*/ 1892550 w 6462955"/>
              <a:gd name="connsiteY82" fmla="*/ 5649708 h 5753325"/>
              <a:gd name="connsiteX83" fmla="*/ 1854769 w 6462955"/>
              <a:gd name="connsiteY83" fmla="*/ 5647691 h 5753325"/>
              <a:gd name="connsiteX84" fmla="*/ 1809461 w 6462955"/>
              <a:gd name="connsiteY84" fmla="*/ 5648628 h 5753325"/>
              <a:gd name="connsiteX85" fmla="*/ 1745150 w 6462955"/>
              <a:gd name="connsiteY85" fmla="*/ 5693879 h 5753325"/>
              <a:gd name="connsiteX86" fmla="*/ 1713375 w 6462955"/>
              <a:gd name="connsiteY86" fmla="*/ 5684672 h 5753325"/>
              <a:gd name="connsiteX87" fmla="*/ 1707808 w 6462955"/>
              <a:gd name="connsiteY87" fmla="*/ 5682611 h 5753325"/>
              <a:gd name="connsiteX88" fmla="*/ 1679313 w 6462955"/>
              <a:gd name="connsiteY88" fmla="*/ 5672360 h 5753325"/>
              <a:gd name="connsiteX89" fmla="*/ 1646933 w 6462955"/>
              <a:gd name="connsiteY89" fmla="*/ 5666227 h 5753325"/>
              <a:gd name="connsiteX90" fmla="*/ 1610055 w 6462955"/>
              <a:gd name="connsiteY90" fmla="*/ 5673643 h 5753325"/>
              <a:gd name="connsiteX91" fmla="*/ 1437641 w 6462955"/>
              <a:gd name="connsiteY91" fmla="*/ 5723266 h 5753325"/>
              <a:gd name="connsiteX92" fmla="*/ 1332869 w 6462955"/>
              <a:gd name="connsiteY92" fmla="*/ 5744752 h 5753325"/>
              <a:gd name="connsiteX93" fmla="*/ 1290525 w 6462955"/>
              <a:gd name="connsiteY93" fmla="*/ 5740036 h 5753325"/>
              <a:gd name="connsiteX94" fmla="*/ 1233107 w 6462955"/>
              <a:gd name="connsiteY94" fmla="*/ 5742106 h 5753325"/>
              <a:gd name="connsiteX95" fmla="*/ 1214532 w 6462955"/>
              <a:gd name="connsiteY95" fmla="*/ 5753325 h 5753325"/>
              <a:gd name="connsiteX96" fmla="*/ 1199955 w 6462955"/>
              <a:gd name="connsiteY96" fmla="*/ 5744831 h 5753325"/>
              <a:gd name="connsiteX97" fmla="*/ 1162337 w 6462955"/>
              <a:gd name="connsiteY97" fmla="*/ 5738048 h 5753325"/>
              <a:gd name="connsiteX98" fmla="*/ 1053457 w 6462955"/>
              <a:gd name="connsiteY98" fmla="*/ 5688676 h 5753325"/>
              <a:gd name="connsiteX99" fmla="*/ 1025798 w 6462955"/>
              <a:gd name="connsiteY99" fmla="*/ 5673166 h 5753325"/>
              <a:gd name="connsiteX100" fmla="*/ 947900 w 6462955"/>
              <a:gd name="connsiteY100" fmla="*/ 5657848 h 5753325"/>
              <a:gd name="connsiteX101" fmla="*/ 815627 w 6462955"/>
              <a:gd name="connsiteY101" fmla="*/ 5642557 h 5753325"/>
              <a:gd name="connsiteX102" fmla="*/ 788251 w 6462955"/>
              <a:gd name="connsiteY102" fmla="*/ 5637065 h 5753325"/>
              <a:gd name="connsiteX103" fmla="*/ 767822 w 6462955"/>
              <a:gd name="connsiteY103" fmla="*/ 5623450 h 5753325"/>
              <a:gd name="connsiteX104" fmla="*/ 765791 w 6462955"/>
              <a:gd name="connsiteY104" fmla="*/ 5612539 h 5753325"/>
              <a:gd name="connsiteX105" fmla="*/ 751230 w 6462955"/>
              <a:gd name="connsiteY105" fmla="*/ 5608092 h 5753325"/>
              <a:gd name="connsiteX106" fmla="*/ 748008 w 6462955"/>
              <a:gd name="connsiteY106" fmla="*/ 5605052 h 5753325"/>
              <a:gd name="connsiteX107" fmla="*/ 728871 w 6462955"/>
              <a:gd name="connsiteY107" fmla="*/ 5589469 h 5753325"/>
              <a:gd name="connsiteX108" fmla="*/ 671898 w 6462955"/>
              <a:gd name="connsiteY108" fmla="*/ 5602363 h 5753325"/>
              <a:gd name="connsiteX109" fmla="*/ 615065 w 6462955"/>
              <a:gd name="connsiteY109" fmla="*/ 5580257 h 5753325"/>
              <a:gd name="connsiteX110" fmla="*/ 355785 w 6462955"/>
              <a:gd name="connsiteY110" fmla="*/ 5514383 h 5753325"/>
              <a:gd name="connsiteX111" fmla="*/ 102269 w 6462955"/>
              <a:gd name="connsiteY111" fmla="*/ 5524347 h 5753325"/>
              <a:gd name="connsiteX112" fmla="*/ 13160 w 6462955"/>
              <a:gd name="connsiteY112" fmla="*/ 5514159 h 5753325"/>
              <a:gd name="connsiteX113" fmla="*/ 0 w 6462955"/>
              <a:gd name="connsiteY113" fmla="*/ 5511735 h 5753325"/>
              <a:gd name="connsiteX114" fmla="*/ 0 w 6462955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453209 w 6459988"/>
              <a:gd name="connsiteY10" fmla="*/ 719127 h 5753325"/>
              <a:gd name="connsiteX11" fmla="*/ 6344988 w 6459988"/>
              <a:gd name="connsiteY11" fmla="*/ 697330 h 5753325"/>
              <a:gd name="connsiteX12" fmla="*/ 6447445 w 6459988"/>
              <a:gd name="connsiteY12" fmla="*/ 780003 h 5753325"/>
              <a:gd name="connsiteX13" fmla="*/ 6426552 w 6459988"/>
              <a:gd name="connsiteY13" fmla="*/ 845805 h 5753325"/>
              <a:gd name="connsiteX14" fmla="*/ 6434072 w 6459988"/>
              <a:gd name="connsiteY14" fmla="*/ 910733 h 5753325"/>
              <a:gd name="connsiteX15" fmla="*/ 6432570 w 6459988"/>
              <a:gd name="connsiteY15" fmla="*/ 983394 h 5753325"/>
              <a:gd name="connsiteX16" fmla="*/ 6431878 w 6459988"/>
              <a:gd name="connsiteY16" fmla="*/ 1026728 h 5753325"/>
              <a:gd name="connsiteX17" fmla="*/ 6414269 w 6459988"/>
              <a:gd name="connsiteY17" fmla="*/ 1151111 h 5753325"/>
              <a:gd name="connsiteX18" fmla="*/ 6371722 w 6459988"/>
              <a:gd name="connsiteY18" fmla="*/ 1318080 h 5753325"/>
              <a:gd name="connsiteX19" fmla="*/ 6356023 w 6459988"/>
              <a:gd name="connsiteY19" fmla="*/ 1356227 h 5753325"/>
              <a:gd name="connsiteX20" fmla="*/ 6356157 w 6459988"/>
              <a:gd name="connsiteY20" fmla="*/ 1361967 h 5753325"/>
              <a:gd name="connsiteX21" fmla="*/ 6350613 w 6459988"/>
              <a:gd name="connsiteY21" fmla="*/ 1393569 h 5753325"/>
              <a:gd name="connsiteX22" fmla="*/ 6357062 w 6459988"/>
              <a:gd name="connsiteY22" fmla="*/ 1444071 h 5753325"/>
              <a:gd name="connsiteX23" fmla="*/ 6364832 w 6459988"/>
              <a:gd name="connsiteY23" fmla="*/ 1478763 h 5753325"/>
              <a:gd name="connsiteX24" fmla="*/ 6369745 w 6459988"/>
              <a:gd name="connsiteY24" fmla="*/ 1495680 h 5753325"/>
              <a:gd name="connsiteX25" fmla="*/ 6370898 w 6459988"/>
              <a:gd name="connsiteY25" fmla="*/ 1513331 h 5753325"/>
              <a:gd name="connsiteX26" fmla="*/ 6368801 w 6459988"/>
              <a:gd name="connsiteY26" fmla="*/ 1527414 h 5753325"/>
              <a:gd name="connsiteX27" fmla="*/ 6359177 w 6459988"/>
              <a:gd name="connsiteY27" fmla="*/ 1639513 h 5753325"/>
              <a:gd name="connsiteX28" fmla="*/ 6299489 w 6459988"/>
              <a:gd name="connsiteY28" fmla="*/ 1784860 h 5753325"/>
              <a:gd name="connsiteX29" fmla="*/ 6267878 w 6459988"/>
              <a:gd name="connsiteY29" fmla="*/ 1858572 h 5753325"/>
              <a:gd name="connsiteX30" fmla="*/ 6251146 w 6459988"/>
              <a:gd name="connsiteY30" fmla="*/ 1926167 h 5753325"/>
              <a:gd name="connsiteX31" fmla="*/ 6210686 w 6459988"/>
              <a:gd name="connsiteY31" fmla="*/ 2014834 h 5753325"/>
              <a:gd name="connsiteX32" fmla="*/ 6106652 w 6459988"/>
              <a:gd name="connsiteY32" fmla="*/ 2150572 h 5753325"/>
              <a:gd name="connsiteX33" fmla="*/ 6097813 w 6459988"/>
              <a:gd name="connsiteY33" fmla="*/ 2172208 h 5753325"/>
              <a:gd name="connsiteX34" fmla="*/ 6095990 w 6459988"/>
              <a:gd name="connsiteY34" fmla="*/ 2181185 h 5753325"/>
              <a:gd name="connsiteX35" fmla="*/ 6090126 w 6459988"/>
              <a:gd name="connsiteY35" fmla="*/ 2192533 h 5753325"/>
              <a:gd name="connsiteX36" fmla="*/ 6089503 w 6459988"/>
              <a:gd name="connsiteY36" fmla="*/ 2192543 h 5753325"/>
              <a:gd name="connsiteX37" fmla="*/ 6084946 w 6459988"/>
              <a:gd name="connsiteY37" fmla="*/ 2203694 h 5753325"/>
              <a:gd name="connsiteX38" fmla="*/ 5987861 w 6459988"/>
              <a:gd name="connsiteY38" fmla="*/ 2304868 h 5753325"/>
              <a:gd name="connsiteX39" fmla="*/ 5973439 w 6459988"/>
              <a:gd name="connsiteY39" fmla="*/ 2385635 h 5753325"/>
              <a:gd name="connsiteX40" fmla="*/ 5916727 w 6459988"/>
              <a:gd name="connsiteY40" fmla="*/ 2458777 h 5753325"/>
              <a:gd name="connsiteX41" fmla="*/ 5856524 w 6459988"/>
              <a:gd name="connsiteY41" fmla="*/ 2583281 h 5753325"/>
              <a:gd name="connsiteX42" fmla="*/ 5838091 w 6459988"/>
              <a:gd name="connsiteY42" fmla="*/ 2753474 h 5753325"/>
              <a:gd name="connsiteX43" fmla="*/ 5777471 w 6459988"/>
              <a:gd name="connsiteY43" fmla="*/ 2901570 h 5753325"/>
              <a:gd name="connsiteX44" fmla="*/ 5723992 w 6459988"/>
              <a:gd name="connsiteY44" fmla="*/ 2998752 h 5753325"/>
              <a:gd name="connsiteX45" fmla="*/ 5557886 w 6459988"/>
              <a:gd name="connsiteY45" fmla="*/ 3329735 h 5753325"/>
              <a:gd name="connsiteX46" fmla="*/ 5471501 w 6459988"/>
              <a:gd name="connsiteY46" fmla="*/ 3462221 h 5753325"/>
              <a:gd name="connsiteX47" fmla="*/ 5465154 w 6459988"/>
              <a:gd name="connsiteY47" fmla="*/ 3541065 h 5753325"/>
              <a:gd name="connsiteX48" fmla="*/ 5437889 w 6459988"/>
              <a:gd name="connsiteY48" fmla="*/ 3559927 h 5753325"/>
              <a:gd name="connsiteX49" fmla="*/ 5432770 w 6459988"/>
              <a:gd name="connsiteY49" fmla="*/ 3562948 h 5753325"/>
              <a:gd name="connsiteX50" fmla="*/ 5406795 w 6459988"/>
              <a:gd name="connsiteY50" fmla="*/ 3578594 h 5753325"/>
              <a:gd name="connsiteX51" fmla="*/ 5381495 w 6459988"/>
              <a:gd name="connsiteY51" fmla="*/ 3599883 h 5753325"/>
              <a:gd name="connsiteX52" fmla="*/ 5363689 w 6459988"/>
              <a:gd name="connsiteY52" fmla="*/ 3633299 h 5753325"/>
              <a:gd name="connsiteX53" fmla="*/ 5291870 w 6459988"/>
              <a:gd name="connsiteY53" fmla="*/ 3799039 h 5753325"/>
              <a:gd name="connsiteX54" fmla="*/ 5241600 w 6459988"/>
              <a:gd name="connsiteY54" fmla="*/ 3894238 h 5753325"/>
              <a:gd name="connsiteX55" fmla="*/ 5211041 w 6459988"/>
              <a:gd name="connsiteY55" fmla="*/ 3924184 h 5753325"/>
              <a:gd name="connsiteX56" fmla="*/ 5176073 w 6459988"/>
              <a:gd name="connsiteY56" fmla="*/ 3970179 h 5753325"/>
              <a:gd name="connsiteX57" fmla="*/ 5172826 w 6459988"/>
              <a:gd name="connsiteY57" fmla="*/ 3991773 h 5753325"/>
              <a:gd name="connsiteX58" fmla="*/ 5157053 w 6459988"/>
              <a:gd name="connsiteY58" fmla="*/ 3997708 h 5753325"/>
              <a:gd name="connsiteX59" fmla="*/ 5127922 w 6459988"/>
              <a:gd name="connsiteY59" fmla="*/ 4022660 h 5753325"/>
              <a:gd name="connsiteX60" fmla="*/ 5020872 w 6459988"/>
              <a:gd name="connsiteY60" fmla="*/ 4075951 h 5753325"/>
              <a:gd name="connsiteX61" fmla="*/ 4991410 w 6459988"/>
              <a:gd name="connsiteY61" fmla="*/ 4087598 h 5753325"/>
              <a:gd name="connsiteX62" fmla="*/ 4930112 w 6459988"/>
              <a:gd name="connsiteY62" fmla="*/ 4138459 h 5753325"/>
              <a:gd name="connsiteX63" fmla="*/ 4834224 w 6459988"/>
              <a:gd name="connsiteY63" fmla="*/ 4231643 h 5753325"/>
              <a:gd name="connsiteX64" fmla="*/ 4812599 w 6459988"/>
              <a:gd name="connsiteY64" fmla="*/ 4249449 h 5753325"/>
              <a:gd name="connsiteX65" fmla="*/ 4789188 w 6459988"/>
              <a:gd name="connsiteY65" fmla="*/ 4256678 h 5753325"/>
              <a:gd name="connsiteX66" fmla="*/ 4779554 w 6459988"/>
              <a:gd name="connsiteY66" fmla="*/ 4251313 h 5753325"/>
              <a:gd name="connsiteX67" fmla="*/ 4766885 w 6459988"/>
              <a:gd name="connsiteY67" fmla="*/ 4259812 h 5753325"/>
              <a:gd name="connsiteX68" fmla="*/ 4762510 w 6459988"/>
              <a:gd name="connsiteY68" fmla="*/ 4260383 h 5753325"/>
              <a:gd name="connsiteX69" fmla="*/ 4738416 w 6459988"/>
              <a:gd name="connsiteY69" fmla="*/ 4265355 h 5753325"/>
              <a:gd name="connsiteX70" fmla="*/ 4712007 w 6459988"/>
              <a:gd name="connsiteY70" fmla="*/ 4317892 h 5753325"/>
              <a:gd name="connsiteX71" fmla="*/ 4658930 w 6459988"/>
              <a:gd name="connsiteY71" fmla="*/ 4348041 h 5753325"/>
              <a:gd name="connsiteX72" fmla="*/ 4443526 w 6459988"/>
              <a:gd name="connsiteY72" fmla="*/ 4507851 h 5753325"/>
              <a:gd name="connsiteX73" fmla="*/ 4289766 w 6459988"/>
              <a:gd name="connsiteY73" fmla="*/ 4711450 h 5753325"/>
              <a:gd name="connsiteX74" fmla="*/ 4150870 w 6459988"/>
              <a:gd name="connsiteY74" fmla="*/ 4818480 h 5753325"/>
              <a:gd name="connsiteX75" fmla="*/ 4006639 w 6459988"/>
              <a:gd name="connsiteY75" fmla="*/ 4933815 h 5753325"/>
              <a:gd name="connsiteX76" fmla="*/ 3298210 w 6459988"/>
              <a:gd name="connsiteY76" fmla="*/ 5070790 h 5753325"/>
              <a:gd name="connsiteX77" fmla="*/ 2947678 w 6459988"/>
              <a:gd name="connsiteY77" fmla="*/ 5117869 h 5753325"/>
              <a:gd name="connsiteX78" fmla="*/ 2822169 w 6459988"/>
              <a:gd name="connsiteY78" fmla="*/ 5129396 h 5753325"/>
              <a:gd name="connsiteX79" fmla="*/ 2538773 w 6459988"/>
              <a:gd name="connsiteY79" fmla="*/ 5313397 h 5753325"/>
              <a:gd name="connsiteX80" fmla="*/ 2014500 w 6459988"/>
              <a:gd name="connsiteY80" fmla="*/ 5519744 h 5753325"/>
              <a:gd name="connsiteX81" fmla="*/ 1934391 w 6459988"/>
              <a:gd name="connsiteY81" fmla="*/ 5591335 h 5753325"/>
              <a:gd name="connsiteX82" fmla="*/ 1892550 w 6459988"/>
              <a:gd name="connsiteY82" fmla="*/ 5649708 h 5753325"/>
              <a:gd name="connsiteX83" fmla="*/ 1854769 w 6459988"/>
              <a:gd name="connsiteY83" fmla="*/ 5647691 h 5753325"/>
              <a:gd name="connsiteX84" fmla="*/ 1809461 w 6459988"/>
              <a:gd name="connsiteY84" fmla="*/ 5648628 h 5753325"/>
              <a:gd name="connsiteX85" fmla="*/ 1745150 w 6459988"/>
              <a:gd name="connsiteY85" fmla="*/ 5693879 h 5753325"/>
              <a:gd name="connsiteX86" fmla="*/ 1713375 w 6459988"/>
              <a:gd name="connsiteY86" fmla="*/ 5684672 h 5753325"/>
              <a:gd name="connsiteX87" fmla="*/ 1707808 w 6459988"/>
              <a:gd name="connsiteY87" fmla="*/ 5682611 h 5753325"/>
              <a:gd name="connsiteX88" fmla="*/ 1679313 w 6459988"/>
              <a:gd name="connsiteY88" fmla="*/ 5672360 h 5753325"/>
              <a:gd name="connsiteX89" fmla="*/ 1646933 w 6459988"/>
              <a:gd name="connsiteY89" fmla="*/ 5666227 h 5753325"/>
              <a:gd name="connsiteX90" fmla="*/ 1610055 w 6459988"/>
              <a:gd name="connsiteY90" fmla="*/ 5673643 h 5753325"/>
              <a:gd name="connsiteX91" fmla="*/ 1437641 w 6459988"/>
              <a:gd name="connsiteY91" fmla="*/ 5723266 h 5753325"/>
              <a:gd name="connsiteX92" fmla="*/ 1332869 w 6459988"/>
              <a:gd name="connsiteY92" fmla="*/ 5744752 h 5753325"/>
              <a:gd name="connsiteX93" fmla="*/ 1290525 w 6459988"/>
              <a:gd name="connsiteY93" fmla="*/ 5740036 h 5753325"/>
              <a:gd name="connsiteX94" fmla="*/ 1233107 w 6459988"/>
              <a:gd name="connsiteY94" fmla="*/ 5742106 h 5753325"/>
              <a:gd name="connsiteX95" fmla="*/ 1214532 w 6459988"/>
              <a:gd name="connsiteY95" fmla="*/ 5753325 h 5753325"/>
              <a:gd name="connsiteX96" fmla="*/ 1199955 w 6459988"/>
              <a:gd name="connsiteY96" fmla="*/ 5744831 h 5753325"/>
              <a:gd name="connsiteX97" fmla="*/ 1162337 w 6459988"/>
              <a:gd name="connsiteY97" fmla="*/ 5738048 h 5753325"/>
              <a:gd name="connsiteX98" fmla="*/ 1053457 w 6459988"/>
              <a:gd name="connsiteY98" fmla="*/ 5688676 h 5753325"/>
              <a:gd name="connsiteX99" fmla="*/ 1025798 w 6459988"/>
              <a:gd name="connsiteY99" fmla="*/ 5673166 h 5753325"/>
              <a:gd name="connsiteX100" fmla="*/ 947900 w 6459988"/>
              <a:gd name="connsiteY100" fmla="*/ 5657848 h 5753325"/>
              <a:gd name="connsiteX101" fmla="*/ 815627 w 6459988"/>
              <a:gd name="connsiteY101" fmla="*/ 5642557 h 5753325"/>
              <a:gd name="connsiteX102" fmla="*/ 788251 w 6459988"/>
              <a:gd name="connsiteY102" fmla="*/ 5637065 h 5753325"/>
              <a:gd name="connsiteX103" fmla="*/ 767822 w 6459988"/>
              <a:gd name="connsiteY103" fmla="*/ 5623450 h 5753325"/>
              <a:gd name="connsiteX104" fmla="*/ 765791 w 6459988"/>
              <a:gd name="connsiteY104" fmla="*/ 5612539 h 5753325"/>
              <a:gd name="connsiteX105" fmla="*/ 751230 w 6459988"/>
              <a:gd name="connsiteY105" fmla="*/ 5608092 h 5753325"/>
              <a:gd name="connsiteX106" fmla="*/ 748008 w 6459988"/>
              <a:gd name="connsiteY106" fmla="*/ 5605052 h 5753325"/>
              <a:gd name="connsiteX107" fmla="*/ 728871 w 6459988"/>
              <a:gd name="connsiteY107" fmla="*/ 5589469 h 5753325"/>
              <a:gd name="connsiteX108" fmla="*/ 671898 w 6459988"/>
              <a:gd name="connsiteY108" fmla="*/ 5602363 h 5753325"/>
              <a:gd name="connsiteX109" fmla="*/ 615065 w 6459988"/>
              <a:gd name="connsiteY109" fmla="*/ 5580257 h 5753325"/>
              <a:gd name="connsiteX110" fmla="*/ 355785 w 6459988"/>
              <a:gd name="connsiteY110" fmla="*/ 5514383 h 5753325"/>
              <a:gd name="connsiteX111" fmla="*/ 102269 w 6459988"/>
              <a:gd name="connsiteY111" fmla="*/ 5524347 h 5753325"/>
              <a:gd name="connsiteX112" fmla="*/ 13160 w 6459988"/>
              <a:gd name="connsiteY112" fmla="*/ 5514159 h 5753325"/>
              <a:gd name="connsiteX113" fmla="*/ 0 w 6459988"/>
              <a:gd name="connsiteY113" fmla="*/ 5511735 h 5753325"/>
              <a:gd name="connsiteX114" fmla="*/ 0 w 6459988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344988 w 6459988"/>
              <a:gd name="connsiteY10" fmla="*/ 697330 h 5753325"/>
              <a:gd name="connsiteX11" fmla="*/ 6447445 w 6459988"/>
              <a:gd name="connsiteY11" fmla="*/ 780003 h 5753325"/>
              <a:gd name="connsiteX12" fmla="*/ 6426552 w 6459988"/>
              <a:gd name="connsiteY12" fmla="*/ 845805 h 5753325"/>
              <a:gd name="connsiteX13" fmla="*/ 6434072 w 6459988"/>
              <a:gd name="connsiteY13" fmla="*/ 910733 h 5753325"/>
              <a:gd name="connsiteX14" fmla="*/ 6432570 w 6459988"/>
              <a:gd name="connsiteY14" fmla="*/ 983394 h 5753325"/>
              <a:gd name="connsiteX15" fmla="*/ 6431878 w 6459988"/>
              <a:gd name="connsiteY15" fmla="*/ 1026728 h 5753325"/>
              <a:gd name="connsiteX16" fmla="*/ 6414269 w 6459988"/>
              <a:gd name="connsiteY16" fmla="*/ 1151111 h 5753325"/>
              <a:gd name="connsiteX17" fmla="*/ 6371722 w 6459988"/>
              <a:gd name="connsiteY17" fmla="*/ 1318080 h 5753325"/>
              <a:gd name="connsiteX18" fmla="*/ 6356023 w 6459988"/>
              <a:gd name="connsiteY18" fmla="*/ 1356227 h 5753325"/>
              <a:gd name="connsiteX19" fmla="*/ 6356157 w 6459988"/>
              <a:gd name="connsiteY19" fmla="*/ 1361967 h 5753325"/>
              <a:gd name="connsiteX20" fmla="*/ 6350613 w 6459988"/>
              <a:gd name="connsiteY20" fmla="*/ 1393569 h 5753325"/>
              <a:gd name="connsiteX21" fmla="*/ 6357062 w 6459988"/>
              <a:gd name="connsiteY21" fmla="*/ 1444071 h 5753325"/>
              <a:gd name="connsiteX22" fmla="*/ 6364832 w 6459988"/>
              <a:gd name="connsiteY22" fmla="*/ 1478763 h 5753325"/>
              <a:gd name="connsiteX23" fmla="*/ 6369745 w 6459988"/>
              <a:gd name="connsiteY23" fmla="*/ 1495680 h 5753325"/>
              <a:gd name="connsiteX24" fmla="*/ 6370898 w 6459988"/>
              <a:gd name="connsiteY24" fmla="*/ 1513331 h 5753325"/>
              <a:gd name="connsiteX25" fmla="*/ 6368801 w 6459988"/>
              <a:gd name="connsiteY25" fmla="*/ 1527414 h 5753325"/>
              <a:gd name="connsiteX26" fmla="*/ 6359177 w 6459988"/>
              <a:gd name="connsiteY26" fmla="*/ 1639513 h 5753325"/>
              <a:gd name="connsiteX27" fmla="*/ 6299489 w 6459988"/>
              <a:gd name="connsiteY27" fmla="*/ 1784860 h 5753325"/>
              <a:gd name="connsiteX28" fmla="*/ 6267878 w 6459988"/>
              <a:gd name="connsiteY28" fmla="*/ 1858572 h 5753325"/>
              <a:gd name="connsiteX29" fmla="*/ 6251146 w 6459988"/>
              <a:gd name="connsiteY29" fmla="*/ 1926167 h 5753325"/>
              <a:gd name="connsiteX30" fmla="*/ 6210686 w 6459988"/>
              <a:gd name="connsiteY30" fmla="*/ 2014834 h 5753325"/>
              <a:gd name="connsiteX31" fmla="*/ 6106652 w 6459988"/>
              <a:gd name="connsiteY31" fmla="*/ 2150572 h 5753325"/>
              <a:gd name="connsiteX32" fmla="*/ 6097813 w 6459988"/>
              <a:gd name="connsiteY32" fmla="*/ 2172208 h 5753325"/>
              <a:gd name="connsiteX33" fmla="*/ 6095990 w 6459988"/>
              <a:gd name="connsiteY33" fmla="*/ 2181185 h 5753325"/>
              <a:gd name="connsiteX34" fmla="*/ 6090126 w 6459988"/>
              <a:gd name="connsiteY34" fmla="*/ 2192533 h 5753325"/>
              <a:gd name="connsiteX35" fmla="*/ 6089503 w 6459988"/>
              <a:gd name="connsiteY35" fmla="*/ 2192543 h 5753325"/>
              <a:gd name="connsiteX36" fmla="*/ 6084946 w 6459988"/>
              <a:gd name="connsiteY36" fmla="*/ 2203694 h 5753325"/>
              <a:gd name="connsiteX37" fmla="*/ 5987861 w 6459988"/>
              <a:gd name="connsiteY37" fmla="*/ 2304868 h 5753325"/>
              <a:gd name="connsiteX38" fmla="*/ 5973439 w 6459988"/>
              <a:gd name="connsiteY38" fmla="*/ 2385635 h 5753325"/>
              <a:gd name="connsiteX39" fmla="*/ 5916727 w 6459988"/>
              <a:gd name="connsiteY39" fmla="*/ 2458777 h 5753325"/>
              <a:gd name="connsiteX40" fmla="*/ 5856524 w 6459988"/>
              <a:gd name="connsiteY40" fmla="*/ 2583281 h 5753325"/>
              <a:gd name="connsiteX41" fmla="*/ 5838091 w 6459988"/>
              <a:gd name="connsiteY41" fmla="*/ 2753474 h 5753325"/>
              <a:gd name="connsiteX42" fmla="*/ 5777471 w 6459988"/>
              <a:gd name="connsiteY42" fmla="*/ 2901570 h 5753325"/>
              <a:gd name="connsiteX43" fmla="*/ 5723992 w 6459988"/>
              <a:gd name="connsiteY43" fmla="*/ 2998752 h 5753325"/>
              <a:gd name="connsiteX44" fmla="*/ 5557886 w 6459988"/>
              <a:gd name="connsiteY44" fmla="*/ 3329735 h 5753325"/>
              <a:gd name="connsiteX45" fmla="*/ 5471501 w 6459988"/>
              <a:gd name="connsiteY45" fmla="*/ 3462221 h 5753325"/>
              <a:gd name="connsiteX46" fmla="*/ 5465154 w 6459988"/>
              <a:gd name="connsiteY46" fmla="*/ 3541065 h 5753325"/>
              <a:gd name="connsiteX47" fmla="*/ 5437889 w 6459988"/>
              <a:gd name="connsiteY47" fmla="*/ 3559927 h 5753325"/>
              <a:gd name="connsiteX48" fmla="*/ 5432770 w 6459988"/>
              <a:gd name="connsiteY48" fmla="*/ 3562948 h 5753325"/>
              <a:gd name="connsiteX49" fmla="*/ 5406795 w 6459988"/>
              <a:gd name="connsiteY49" fmla="*/ 3578594 h 5753325"/>
              <a:gd name="connsiteX50" fmla="*/ 5381495 w 6459988"/>
              <a:gd name="connsiteY50" fmla="*/ 3599883 h 5753325"/>
              <a:gd name="connsiteX51" fmla="*/ 5363689 w 6459988"/>
              <a:gd name="connsiteY51" fmla="*/ 3633299 h 5753325"/>
              <a:gd name="connsiteX52" fmla="*/ 5291870 w 6459988"/>
              <a:gd name="connsiteY52" fmla="*/ 3799039 h 5753325"/>
              <a:gd name="connsiteX53" fmla="*/ 5241600 w 6459988"/>
              <a:gd name="connsiteY53" fmla="*/ 3894238 h 5753325"/>
              <a:gd name="connsiteX54" fmla="*/ 5211041 w 6459988"/>
              <a:gd name="connsiteY54" fmla="*/ 3924184 h 5753325"/>
              <a:gd name="connsiteX55" fmla="*/ 5176073 w 6459988"/>
              <a:gd name="connsiteY55" fmla="*/ 3970179 h 5753325"/>
              <a:gd name="connsiteX56" fmla="*/ 5172826 w 6459988"/>
              <a:gd name="connsiteY56" fmla="*/ 3991773 h 5753325"/>
              <a:gd name="connsiteX57" fmla="*/ 5157053 w 6459988"/>
              <a:gd name="connsiteY57" fmla="*/ 3997708 h 5753325"/>
              <a:gd name="connsiteX58" fmla="*/ 5127922 w 6459988"/>
              <a:gd name="connsiteY58" fmla="*/ 4022660 h 5753325"/>
              <a:gd name="connsiteX59" fmla="*/ 5020872 w 6459988"/>
              <a:gd name="connsiteY59" fmla="*/ 4075951 h 5753325"/>
              <a:gd name="connsiteX60" fmla="*/ 4991410 w 6459988"/>
              <a:gd name="connsiteY60" fmla="*/ 4087598 h 5753325"/>
              <a:gd name="connsiteX61" fmla="*/ 4930112 w 6459988"/>
              <a:gd name="connsiteY61" fmla="*/ 4138459 h 5753325"/>
              <a:gd name="connsiteX62" fmla="*/ 4834224 w 6459988"/>
              <a:gd name="connsiteY62" fmla="*/ 4231643 h 5753325"/>
              <a:gd name="connsiteX63" fmla="*/ 4812599 w 6459988"/>
              <a:gd name="connsiteY63" fmla="*/ 4249449 h 5753325"/>
              <a:gd name="connsiteX64" fmla="*/ 4789188 w 6459988"/>
              <a:gd name="connsiteY64" fmla="*/ 4256678 h 5753325"/>
              <a:gd name="connsiteX65" fmla="*/ 4779554 w 6459988"/>
              <a:gd name="connsiteY65" fmla="*/ 4251313 h 5753325"/>
              <a:gd name="connsiteX66" fmla="*/ 4766885 w 6459988"/>
              <a:gd name="connsiteY66" fmla="*/ 4259812 h 5753325"/>
              <a:gd name="connsiteX67" fmla="*/ 4762510 w 6459988"/>
              <a:gd name="connsiteY67" fmla="*/ 4260383 h 5753325"/>
              <a:gd name="connsiteX68" fmla="*/ 4738416 w 6459988"/>
              <a:gd name="connsiteY68" fmla="*/ 4265355 h 5753325"/>
              <a:gd name="connsiteX69" fmla="*/ 4712007 w 6459988"/>
              <a:gd name="connsiteY69" fmla="*/ 4317892 h 5753325"/>
              <a:gd name="connsiteX70" fmla="*/ 4658930 w 6459988"/>
              <a:gd name="connsiteY70" fmla="*/ 4348041 h 5753325"/>
              <a:gd name="connsiteX71" fmla="*/ 4443526 w 6459988"/>
              <a:gd name="connsiteY71" fmla="*/ 4507851 h 5753325"/>
              <a:gd name="connsiteX72" fmla="*/ 4289766 w 6459988"/>
              <a:gd name="connsiteY72" fmla="*/ 4711450 h 5753325"/>
              <a:gd name="connsiteX73" fmla="*/ 4150870 w 6459988"/>
              <a:gd name="connsiteY73" fmla="*/ 4818480 h 5753325"/>
              <a:gd name="connsiteX74" fmla="*/ 4006639 w 6459988"/>
              <a:gd name="connsiteY74" fmla="*/ 4933815 h 5753325"/>
              <a:gd name="connsiteX75" fmla="*/ 3298210 w 6459988"/>
              <a:gd name="connsiteY75" fmla="*/ 5070790 h 5753325"/>
              <a:gd name="connsiteX76" fmla="*/ 2947678 w 6459988"/>
              <a:gd name="connsiteY76" fmla="*/ 5117869 h 5753325"/>
              <a:gd name="connsiteX77" fmla="*/ 2822169 w 6459988"/>
              <a:gd name="connsiteY77" fmla="*/ 5129396 h 5753325"/>
              <a:gd name="connsiteX78" fmla="*/ 2538773 w 6459988"/>
              <a:gd name="connsiteY78" fmla="*/ 5313397 h 5753325"/>
              <a:gd name="connsiteX79" fmla="*/ 2014500 w 6459988"/>
              <a:gd name="connsiteY79" fmla="*/ 5519744 h 5753325"/>
              <a:gd name="connsiteX80" fmla="*/ 1934391 w 6459988"/>
              <a:gd name="connsiteY80" fmla="*/ 5591335 h 5753325"/>
              <a:gd name="connsiteX81" fmla="*/ 1892550 w 6459988"/>
              <a:gd name="connsiteY81" fmla="*/ 5649708 h 5753325"/>
              <a:gd name="connsiteX82" fmla="*/ 1854769 w 6459988"/>
              <a:gd name="connsiteY82" fmla="*/ 5647691 h 5753325"/>
              <a:gd name="connsiteX83" fmla="*/ 1809461 w 6459988"/>
              <a:gd name="connsiteY83" fmla="*/ 5648628 h 5753325"/>
              <a:gd name="connsiteX84" fmla="*/ 1745150 w 6459988"/>
              <a:gd name="connsiteY84" fmla="*/ 5693879 h 5753325"/>
              <a:gd name="connsiteX85" fmla="*/ 1713375 w 6459988"/>
              <a:gd name="connsiteY85" fmla="*/ 5684672 h 5753325"/>
              <a:gd name="connsiteX86" fmla="*/ 1707808 w 6459988"/>
              <a:gd name="connsiteY86" fmla="*/ 5682611 h 5753325"/>
              <a:gd name="connsiteX87" fmla="*/ 1679313 w 6459988"/>
              <a:gd name="connsiteY87" fmla="*/ 5672360 h 5753325"/>
              <a:gd name="connsiteX88" fmla="*/ 1646933 w 6459988"/>
              <a:gd name="connsiteY88" fmla="*/ 5666227 h 5753325"/>
              <a:gd name="connsiteX89" fmla="*/ 1610055 w 6459988"/>
              <a:gd name="connsiteY89" fmla="*/ 5673643 h 5753325"/>
              <a:gd name="connsiteX90" fmla="*/ 1437641 w 6459988"/>
              <a:gd name="connsiteY90" fmla="*/ 5723266 h 5753325"/>
              <a:gd name="connsiteX91" fmla="*/ 1332869 w 6459988"/>
              <a:gd name="connsiteY91" fmla="*/ 5744752 h 5753325"/>
              <a:gd name="connsiteX92" fmla="*/ 1290525 w 6459988"/>
              <a:gd name="connsiteY92" fmla="*/ 5740036 h 5753325"/>
              <a:gd name="connsiteX93" fmla="*/ 1233107 w 6459988"/>
              <a:gd name="connsiteY93" fmla="*/ 5742106 h 5753325"/>
              <a:gd name="connsiteX94" fmla="*/ 1214532 w 6459988"/>
              <a:gd name="connsiteY94" fmla="*/ 5753325 h 5753325"/>
              <a:gd name="connsiteX95" fmla="*/ 1199955 w 6459988"/>
              <a:gd name="connsiteY95" fmla="*/ 5744831 h 5753325"/>
              <a:gd name="connsiteX96" fmla="*/ 1162337 w 6459988"/>
              <a:gd name="connsiteY96" fmla="*/ 5738048 h 5753325"/>
              <a:gd name="connsiteX97" fmla="*/ 1053457 w 6459988"/>
              <a:gd name="connsiteY97" fmla="*/ 5688676 h 5753325"/>
              <a:gd name="connsiteX98" fmla="*/ 1025798 w 6459988"/>
              <a:gd name="connsiteY98" fmla="*/ 5673166 h 5753325"/>
              <a:gd name="connsiteX99" fmla="*/ 947900 w 6459988"/>
              <a:gd name="connsiteY99" fmla="*/ 5657848 h 5753325"/>
              <a:gd name="connsiteX100" fmla="*/ 815627 w 6459988"/>
              <a:gd name="connsiteY100" fmla="*/ 5642557 h 5753325"/>
              <a:gd name="connsiteX101" fmla="*/ 788251 w 6459988"/>
              <a:gd name="connsiteY101" fmla="*/ 5637065 h 5753325"/>
              <a:gd name="connsiteX102" fmla="*/ 767822 w 6459988"/>
              <a:gd name="connsiteY102" fmla="*/ 5623450 h 5753325"/>
              <a:gd name="connsiteX103" fmla="*/ 765791 w 6459988"/>
              <a:gd name="connsiteY103" fmla="*/ 5612539 h 5753325"/>
              <a:gd name="connsiteX104" fmla="*/ 751230 w 6459988"/>
              <a:gd name="connsiteY104" fmla="*/ 5608092 h 5753325"/>
              <a:gd name="connsiteX105" fmla="*/ 748008 w 6459988"/>
              <a:gd name="connsiteY105" fmla="*/ 5605052 h 5753325"/>
              <a:gd name="connsiteX106" fmla="*/ 728871 w 6459988"/>
              <a:gd name="connsiteY106" fmla="*/ 5589469 h 5753325"/>
              <a:gd name="connsiteX107" fmla="*/ 671898 w 6459988"/>
              <a:gd name="connsiteY107" fmla="*/ 5602363 h 5753325"/>
              <a:gd name="connsiteX108" fmla="*/ 615065 w 6459988"/>
              <a:gd name="connsiteY108" fmla="*/ 5580257 h 5753325"/>
              <a:gd name="connsiteX109" fmla="*/ 355785 w 6459988"/>
              <a:gd name="connsiteY109" fmla="*/ 5514383 h 5753325"/>
              <a:gd name="connsiteX110" fmla="*/ 102269 w 6459988"/>
              <a:gd name="connsiteY110" fmla="*/ 5524347 h 5753325"/>
              <a:gd name="connsiteX111" fmla="*/ 13160 w 6459988"/>
              <a:gd name="connsiteY111" fmla="*/ 5514159 h 5753325"/>
              <a:gd name="connsiteX112" fmla="*/ 0 w 6459988"/>
              <a:gd name="connsiteY112" fmla="*/ 5511735 h 5753325"/>
              <a:gd name="connsiteX113" fmla="*/ 0 w 6459988"/>
              <a:gd name="connsiteY113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344988 w 6459988"/>
              <a:gd name="connsiteY9" fmla="*/ 697330 h 5753325"/>
              <a:gd name="connsiteX10" fmla="*/ 6447445 w 6459988"/>
              <a:gd name="connsiteY10" fmla="*/ 780003 h 5753325"/>
              <a:gd name="connsiteX11" fmla="*/ 6426552 w 6459988"/>
              <a:gd name="connsiteY11" fmla="*/ 845805 h 5753325"/>
              <a:gd name="connsiteX12" fmla="*/ 6434072 w 6459988"/>
              <a:gd name="connsiteY12" fmla="*/ 910733 h 5753325"/>
              <a:gd name="connsiteX13" fmla="*/ 6432570 w 6459988"/>
              <a:gd name="connsiteY13" fmla="*/ 983394 h 5753325"/>
              <a:gd name="connsiteX14" fmla="*/ 6431878 w 6459988"/>
              <a:gd name="connsiteY14" fmla="*/ 1026728 h 5753325"/>
              <a:gd name="connsiteX15" fmla="*/ 6414269 w 6459988"/>
              <a:gd name="connsiteY15" fmla="*/ 1151111 h 5753325"/>
              <a:gd name="connsiteX16" fmla="*/ 6371722 w 6459988"/>
              <a:gd name="connsiteY16" fmla="*/ 1318080 h 5753325"/>
              <a:gd name="connsiteX17" fmla="*/ 6356023 w 6459988"/>
              <a:gd name="connsiteY17" fmla="*/ 1356227 h 5753325"/>
              <a:gd name="connsiteX18" fmla="*/ 6356157 w 6459988"/>
              <a:gd name="connsiteY18" fmla="*/ 1361967 h 5753325"/>
              <a:gd name="connsiteX19" fmla="*/ 6350613 w 6459988"/>
              <a:gd name="connsiteY19" fmla="*/ 1393569 h 5753325"/>
              <a:gd name="connsiteX20" fmla="*/ 6357062 w 6459988"/>
              <a:gd name="connsiteY20" fmla="*/ 1444071 h 5753325"/>
              <a:gd name="connsiteX21" fmla="*/ 6364832 w 6459988"/>
              <a:gd name="connsiteY21" fmla="*/ 1478763 h 5753325"/>
              <a:gd name="connsiteX22" fmla="*/ 6369745 w 6459988"/>
              <a:gd name="connsiteY22" fmla="*/ 1495680 h 5753325"/>
              <a:gd name="connsiteX23" fmla="*/ 6370898 w 6459988"/>
              <a:gd name="connsiteY23" fmla="*/ 1513331 h 5753325"/>
              <a:gd name="connsiteX24" fmla="*/ 6368801 w 6459988"/>
              <a:gd name="connsiteY24" fmla="*/ 1527414 h 5753325"/>
              <a:gd name="connsiteX25" fmla="*/ 6359177 w 6459988"/>
              <a:gd name="connsiteY25" fmla="*/ 1639513 h 5753325"/>
              <a:gd name="connsiteX26" fmla="*/ 6299489 w 6459988"/>
              <a:gd name="connsiteY26" fmla="*/ 1784860 h 5753325"/>
              <a:gd name="connsiteX27" fmla="*/ 6267878 w 6459988"/>
              <a:gd name="connsiteY27" fmla="*/ 1858572 h 5753325"/>
              <a:gd name="connsiteX28" fmla="*/ 6251146 w 6459988"/>
              <a:gd name="connsiteY28" fmla="*/ 1926167 h 5753325"/>
              <a:gd name="connsiteX29" fmla="*/ 6210686 w 6459988"/>
              <a:gd name="connsiteY29" fmla="*/ 2014834 h 5753325"/>
              <a:gd name="connsiteX30" fmla="*/ 6106652 w 6459988"/>
              <a:gd name="connsiteY30" fmla="*/ 2150572 h 5753325"/>
              <a:gd name="connsiteX31" fmla="*/ 6097813 w 6459988"/>
              <a:gd name="connsiteY31" fmla="*/ 2172208 h 5753325"/>
              <a:gd name="connsiteX32" fmla="*/ 6095990 w 6459988"/>
              <a:gd name="connsiteY32" fmla="*/ 2181185 h 5753325"/>
              <a:gd name="connsiteX33" fmla="*/ 6090126 w 6459988"/>
              <a:gd name="connsiteY33" fmla="*/ 2192533 h 5753325"/>
              <a:gd name="connsiteX34" fmla="*/ 6089503 w 6459988"/>
              <a:gd name="connsiteY34" fmla="*/ 2192543 h 5753325"/>
              <a:gd name="connsiteX35" fmla="*/ 6084946 w 6459988"/>
              <a:gd name="connsiteY35" fmla="*/ 2203694 h 5753325"/>
              <a:gd name="connsiteX36" fmla="*/ 5987861 w 6459988"/>
              <a:gd name="connsiteY36" fmla="*/ 2304868 h 5753325"/>
              <a:gd name="connsiteX37" fmla="*/ 5973439 w 6459988"/>
              <a:gd name="connsiteY37" fmla="*/ 2385635 h 5753325"/>
              <a:gd name="connsiteX38" fmla="*/ 5916727 w 6459988"/>
              <a:gd name="connsiteY38" fmla="*/ 2458777 h 5753325"/>
              <a:gd name="connsiteX39" fmla="*/ 5856524 w 6459988"/>
              <a:gd name="connsiteY39" fmla="*/ 2583281 h 5753325"/>
              <a:gd name="connsiteX40" fmla="*/ 5838091 w 6459988"/>
              <a:gd name="connsiteY40" fmla="*/ 2753474 h 5753325"/>
              <a:gd name="connsiteX41" fmla="*/ 5777471 w 6459988"/>
              <a:gd name="connsiteY41" fmla="*/ 2901570 h 5753325"/>
              <a:gd name="connsiteX42" fmla="*/ 5723992 w 6459988"/>
              <a:gd name="connsiteY42" fmla="*/ 2998752 h 5753325"/>
              <a:gd name="connsiteX43" fmla="*/ 5557886 w 6459988"/>
              <a:gd name="connsiteY43" fmla="*/ 3329735 h 5753325"/>
              <a:gd name="connsiteX44" fmla="*/ 5471501 w 6459988"/>
              <a:gd name="connsiteY44" fmla="*/ 3462221 h 5753325"/>
              <a:gd name="connsiteX45" fmla="*/ 5465154 w 6459988"/>
              <a:gd name="connsiteY45" fmla="*/ 3541065 h 5753325"/>
              <a:gd name="connsiteX46" fmla="*/ 5437889 w 6459988"/>
              <a:gd name="connsiteY46" fmla="*/ 3559927 h 5753325"/>
              <a:gd name="connsiteX47" fmla="*/ 5432770 w 6459988"/>
              <a:gd name="connsiteY47" fmla="*/ 3562948 h 5753325"/>
              <a:gd name="connsiteX48" fmla="*/ 5406795 w 6459988"/>
              <a:gd name="connsiteY48" fmla="*/ 3578594 h 5753325"/>
              <a:gd name="connsiteX49" fmla="*/ 5381495 w 6459988"/>
              <a:gd name="connsiteY49" fmla="*/ 3599883 h 5753325"/>
              <a:gd name="connsiteX50" fmla="*/ 5363689 w 6459988"/>
              <a:gd name="connsiteY50" fmla="*/ 3633299 h 5753325"/>
              <a:gd name="connsiteX51" fmla="*/ 5291870 w 6459988"/>
              <a:gd name="connsiteY51" fmla="*/ 3799039 h 5753325"/>
              <a:gd name="connsiteX52" fmla="*/ 5241600 w 6459988"/>
              <a:gd name="connsiteY52" fmla="*/ 3894238 h 5753325"/>
              <a:gd name="connsiteX53" fmla="*/ 5211041 w 6459988"/>
              <a:gd name="connsiteY53" fmla="*/ 3924184 h 5753325"/>
              <a:gd name="connsiteX54" fmla="*/ 5176073 w 6459988"/>
              <a:gd name="connsiteY54" fmla="*/ 3970179 h 5753325"/>
              <a:gd name="connsiteX55" fmla="*/ 5172826 w 6459988"/>
              <a:gd name="connsiteY55" fmla="*/ 3991773 h 5753325"/>
              <a:gd name="connsiteX56" fmla="*/ 5157053 w 6459988"/>
              <a:gd name="connsiteY56" fmla="*/ 3997708 h 5753325"/>
              <a:gd name="connsiteX57" fmla="*/ 5127922 w 6459988"/>
              <a:gd name="connsiteY57" fmla="*/ 4022660 h 5753325"/>
              <a:gd name="connsiteX58" fmla="*/ 5020872 w 6459988"/>
              <a:gd name="connsiteY58" fmla="*/ 4075951 h 5753325"/>
              <a:gd name="connsiteX59" fmla="*/ 4991410 w 6459988"/>
              <a:gd name="connsiteY59" fmla="*/ 4087598 h 5753325"/>
              <a:gd name="connsiteX60" fmla="*/ 4930112 w 6459988"/>
              <a:gd name="connsiteY60" fmla="*/ 4138459 h 5753325"/>
              <a:gd name="connsiteX61" fmla="*/ 4834224 w 6459988"/>
              <a:gd name="connsiteY61" fmla="*/ 4231643 h 5753325"/>
              <a:gd name="connsiteX62" fmla="*/ 4812599 w 6459988"/>
              <a:gd name="connsiteY62" fmla="*/ 4249449 h 5753325"/>
              <a:gd name="connsiteX63" fmla="*/ 4789188 w 6459988"/>
              <a:gd name="connsiteY63" fmla="*/ 4256678 h 5753325"/>
              <a:gd name="connsiteX64" fmla="*/ 4779554 w 6459988"/>
              <a:gd name="connsiteY64" fmla="*/ 4251313 h 5753325"/>
              <a:gd name="connsiteX65" fmla="*/ 4766885 w 6459988"/>
              <a:gd name="connsiteY65" fmla="*/ 4259812 h 5753325"/>
              <a:gd name="connsiteX66" fmla="*/ 4762510 w 6459988"/>
              <a:gd name="connsiteY66" fmla="*/ 4260383 h 5753325"/>
              <a:gd name="connsiteX67" fmla="*/ 4738416 w 6459988"/>
              <a:gd name="connsiteY67" fmla="*/ 4265355 h 5753325"/>
              <a:gd name="connsiteX68" fmla="*/ 4712007 w 6459988"/>
              <a:gd name="connsiteY68" fmla="*/ 4317892 h 5753325"/>
              <a:gd name="connsiteX69" fmla="*/ 4658930 w 6459988"/>
              <a:gd name="connsiteY69" fmla="*/ 4348041 h 5753325"/>
              <a:gd name="connsiteX70" fmla="*/ 4443526 w 6459988"/>
              <a:gd name="connsiteY70" fmla="*/ 4507851 h 5753325"/>
              <a:gd name="connsiteX71" fmla="*/ 4289766 w 6459988"/>
              <a:gd name="connsiteY71" fmla="*/ 4711450 h 5753325"/>
              <a:gd name="connsiteX72" fmla="*/ 4150870 w 6459988"/>
              <a:gd name="connsiteY72" fmla="*/ 4818480 h 5753325"/>
              <a:gd name="connsiteX73" fmla="*/ 4006639 w 6459988"/>
              <a:gd name="connsiteY73" fmla="*/ 4933815 h 5753325"/>
              <a:gd name="connsiteX74" fmla="*/ 3298210 w 6459988"/>
              <a:gd name="connsiteY74" fmla="*/ 5070790 h 5753325"/>
              <a:gd name="connsiteX75" fmla="*/ 2947678 w 6459988"/>
              <a:gd name="connsiteY75" fmla="*/ 5117869 h 5753325"/>
              <a:gd name="connsiteX76" fmla="*/ 2822169 w 6459988"/>
              <a:gd name="connsiteY76" fmla="*/ 5129396 h 5753325"/>
              <a:gd name="connsiteX77" fmla="*/ 2538773 w 6459988"/>
              <a:gd name="connsiteY77" fmla="*/ 5313397 h 5753325"/>
              <a:gd name="connsiteX78" fmla="*/ 2014500 w 6459988"/>
              <a:gd name="connsiteY78" fmla="*/ 5519744 h 5753325"/>
              <a:gd name="connsiteX79" fmla="*/ 1934391 w 6459988"/>
              <a:gd name="connsiteY79" fmla="*/ 5591335 h 5753325"/>
              <a:gd name="connsiteX80" fmla="*/ 1892550 w 6459988"/>
              <a:gd name="connsiteY80" fmla="*/ 5649708 h 5753325"/>
              <a:gd name="connsiteX81" fmla="*/ 1854769 w 6459988"/>
              <a:gd name="connsiteY81" fmla="*/ 5647691 h 5753325"/>
              <a:gd name="connsiteX82" fmla="*/ 1809461 w 6459988"/>
              <a:gd name="connsiteY82" fmla="*/ 5648628 h 5753325"/>
              <a:gd name="connsiteX83" fmla="*/ 1745150 w 6459988"/>
              <a:gd name="connsiteY83" fmla="*/ 5693879 h 5753325"/>
              <a:gd name="connsiteX84" fmla="*/ 1713375 w 6459988"/>
              <a:gd name="connsiteY84" fmla="*/ 5684672 h 5753325"/>
              <a:gd name="connsiteX85" fmla="*/ 1707808 w 6459988"/>
              <a:gd name="connsiteY85" fmla="*/ 5682611 h 5753325"/>
              <a:gd name="connsiteX86" fmla="*/ 1679313 w 6459988"/>
              <a:gd name="connsiteY86" fmla="*/ 5672360 h 5753325"/>
              <a:gd name="connsiteX87" fmla="*/ 1646933 w 6459988"/>
              <a:gd name="connsiteY87" fmla="*/ 5666227 h 5753325"/>
              <a:gd name="connsiteX88" fmla="*/ 1610055 w 6459988"/>
              <a:gd name="connsiteY88" fmla="*/ 5673643 h 5753325"/>
              <a:gd name="connsiteX89" fmla="*/ 1437641 w 6459988"/>
              <a:gd name="connsiteY89" fmla="*/ 5723266 h 5753325"/>
              <a:gd name="connsiteX90" fmla="*/ 1332869 w 6459988"/>
              <a:gd name="connsiteY90" fmla="*/ 5744752 h 5753325"/>
              <a:gd name="connsiteX91" fmla="*/ 1290525 w 6459988"/>
              <a:gd name="connsiteY91" fmla="*/ 5740036 h 5753325"/>
              <a:gd name="connsiteX92" fmla="*/ 1233107 w 6459988"/>
              <a:gd name="connsiteY92" fmla="*/ 5742106 h 5753325"/>
              <a:gd name="connsiteX93" fmla="*/ 1214532 w 6459988"/>
              <a:gd name="connsiteY93" fmla="*/ 5753325 h 5753325"/>
              <a:gd name="connsiteX94" fmla="*/ 1199955 w 6459988"/>
              <a:gd name="connsiteY94" fmla="*/ 5744831 h 5753325"/>
              <a:gd name="connsiteX95" fmla="*/ 1162337 w 6459988"/>
              <a:gd name="connsiteY95" fmla="*/ 5738048 h 5753325"/>
              <a:gd name="connsiteX96" fmla="*/ 1053457 w 6459988"/>
              <a:gd name="connsiteY96" fmla="*/ 5688676 h 5753325"/>
              <a:gd name="connsiteX97" fmla="*/ 1025798 w 6459988"/>
              <a:gd name="connsiteY97" fmla="*/ 5673166 h 5753325"/>
              <a:gd name="connsiteX98" fmla="*/ 947900 w 6459988"/>
              <a:gd name="connsiteY98" fmla="*/ 5657848 h 5753325"/>
              <a:gd name="connsiteX99" fmla="*/ 815627 w 6459988"/>
              <a:gd name="connsiteY99" fmla="*/ 5642557 h 5753325"/>
              <a:gd name="connsiteX100" fmla="*/ 788251 w 6459988"/>
              <a:gd name="connsiteY100" fmla="*/ 5637065 h 5753325"/>
              <a:gd name="connsiteX101" fmla="*/ 767822 w 6459988"/>
              <a:gd name="connsiteY101" fmla="*/ 5623450 h 5753325"/>
              <a:gd name="connsiteX102" fmla="*/ 765791 w 6459988"/>
              <a:gd name="connsiteY102" fmla="*/ 5612539 h 5753325"/>
              <a:gd name="connsiteX103" fmla="*/ 751230 w 6459988"/>
              <a:gd name="connsiteY103" fmla="*/ 5608092 h 5753325"/>
              <a:gd name="connsiteX104" fmla="*/ 748008 w 6459988"/>
              <a:gd name="connsiteY104" fmla="*/ 5605052 h 5753325"/>
              <a:gd name="connsiteX105" fmla="*/ 728871 w 6459988"/>
              <a:gd name="connsiteY105" fmla="*/ 5589469 h 5753325"/>
              <a:gd name="connsiteX106" fmla="*/ 671898 w 6459988"/>
              <a:gd name="connsiteY106" fmla="*/ 5602363 h 5753325"/>
              <a:gd name="connsiteX107" fmla="*/ 615065 w 6459988"/>
              <a:gd name="connsiteY107" fmla="*/ 5580257 h 5753325"/>
              <a:gd name="connsiteX108" fmla="*/ 355785 w 6459988"/>
              <a:gd name="connsiteY108" fmla="*/ 5514383 h 5753325"/>
              <a:gd name="connsiteX109" fmla="*/ 102269 w 6459988"/>
              <a:gd name="connsiteY109" fmla="*/ 5524347 h 5753325"/>
              <a:gd name="connsiteX110" fmla="*/ 13160 w 6459988"/>
              <a:gd name="connsiteY110" fmla="*/ 5514159 h 5753325"/>
              <a:gd name="connsiteX111" fmla="*/ 0 w 6459988"/>
              <a:gd name="connsiteY111" fmla="*/ 5511735 h 5753325"/>
              <a:gd name="connsiteX112" fmla="*/ 0 w 6459988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447445 w 6447632"/>
              <a:gd name="connsiteY10" fmla="*/ 780003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05877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09888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3456"/>
              <a:gd name="connsiteY0" fmla="*/ 0 h 5753325"/>
              <a:gd name="connsiteX1" fmla="*/ 6438980 w 6443456"/>
              <a:gd name="connsiteY1" fmla="*/ 0 h 5753325"/>
              <a:gd name="connsiteX2" fmla="*/ 6439047 w 6443456"/>
              <a:gd name="connsiteY2" fmla="*/ 147 h 5753325"/>
              <a:gd name="connsiteX3" fmla="*/ 6443456 w 6443456"/>
              <a:gd name="connsiteY3" fmla="*/ 130105 h 5753325"/>
              <a:gd name="connsiteX4" fmla="*/ 6422751 w 6443456"/>
              <a:gd name="connsiteY4" fmla="*/ 174163 h 5753325"/>
              <a:gd name="connsiteX5" fmla="*/ 6396598 w 6443456"/>
              <a:gd name="connsiteY5" fmla="*/ 274847 h 5753325"/>
              <a:gd name="connsiteX6" fmla="*/ 6337615 w 6443456"/>
              <a:gd name="connsiteY6" fmla="*/ 471794 h 5753325"/>
              <a:gd name="connsiteX7" fmla="*/ 6304423 w 6443456"/>
              <a:gd name="connsiteY7" fmla="*/ 582623 h 5753325"/>
              <a:gd name="connsiteX8" fmla="*/ 6303977 w 6443456"/>
              <a:gd name="connsiteY8" fmla="*/ 664291 h 5753325"/>
              <a:gd name="connsiteX9" fmla="*/ 6299372 w 6443456"/>
              <a:gd name="connsiteY9" fmla="*/ 697330 h 5753325"/>
              <a:gd name="connsiteX10" fmla="*/ 6309888 w 6443456"/>
              <a:gd name="connsiteY10" fmla="*/ 754001 h 5753325"/>
              <a:gd name="connsiteX11" fmla="*/ 6339879 w 6443456"/>
              <a:gd name="connsiteY11" fmla="*/ 811136 h 5753325"/>
              <a:gd name="connsiteX12" fmla="*/ 6330065 w 6443456"/>
              <a:gd name="connsiteY12" fmla="*/ 893399 h 5753325"/>
              <a:gd name="connsiteX13" fmla="*/ 6328618 w 6443456"/>
              <a:gd name="connsiteY13" fmla="*/ 1009766 h 5753325"/>
              <a:gd name="connsiteX14" fmla="*/ 6320797 w 6443456"/>
              <a:gd name="connsiteY14" fmla="*/ 1146964 h 5753325"/>
              <a:gd name="connsiteX15" fmla="*/ 6334400 w 6443456"/>
              <a:gd name="connsiteY15" fmla="*/ 1280757 h 5753325"/>
              <a:gd name="connsiteX16" fmla="*/ 6356023 w 6443456"/>
              <a:gd name="connsiteY16" fmla="*/ 1356227 h 5753325"/>
              <a:gd name="connsiteX17" fmla="*/ 6356157 w 6443456"/>
              <a:gd name="connsiteY17" fmla="*/ 1361967 h 5753325"/>
              <a:gd name="connsiteX18" fmla="*/ 6350613 w 6443456"/>
              <a:gd name="connsiteY18" fmla="*/ 1393569 h 5753325"/>
              <a:gd name="connsiteX19" fmla="*/ 6357062 w 6443456"/>
              <a:gd name="connsiteY19" fmla="*/ 1444071 h 5753325"/>
              <a:gd name="connsiteX20" fmla="*/ 6364832 w 6443456"/>
              <a:gd name="connsiteY20" fmla="*/ 1478763 h 5753325"/>
              <a:gd name="connsiteX21" fmla="*/ 6369745 w 6443456"/>
              <a:gd name="connsiteY21" fmla="*/ 1495680 h 5753325"/>
              <a:gd name="connsiteX22" fmla="*/ 6370898 w 6443456"/>
              <a:gd name="connsiteY22" fmla="*/ 1513331 h 5753325"/>
              <a:gd name="connsiteX23" fmla="*/ 6339773 w 6443456"/>
              <a:gd name="connsiteY23" fmla="*/ 1527414 h 5753325"/>
              <a:gd name="connsiteX24" fmla="*/ 6321854 w 6443456"/>
              <a:gd name="connsiteY24" fmla="*/ 1635366 h 5753325"/>
              <a:gd name="connsiteX25" fmla="*/ 6299489 w 6443456"/>
              <a:gd name="connsiteY25" fmla="*/ 1784860 h 5753325"/>
              <a:gd name="connsiteX26" fmla="*/ 6267878 w 6443456"/>
              <a:gd name="connsiteY26" fmla="*/ 1858572 h 5753325"/>
              <a:gd name="connsiteX27" fmla="*/ 6251146 w 6443456"/>
              <a:gd name="connsiteY27" fmla="*/ 1926167 h 5753325"/>
              <a:gd name="connsiteX28" fmla="*/ 6210686 w 6443456"/>
              <a:gd name="connsiteY28" fmla="*/ 2014834 h 5753325"/>
              <a:gd name="connsiteX29" fmla="*/ 6106652 w 6443456"/>
              <a:gd name="connsiteY29" fmla="*/ 2150572 h 5753325"/>
              <a:gd name="connsiteX30" fmla="*/ 6097813 w 6443456"/>
              <a:gd name="connsiteY30" fmla="*/ 2172208 h 5753325"/>
              <a:gd name="connsiteX31" fmla="*/ 6095990 w 6443456"/>
              <a:gd name="connsiteY31" fmla="*/ 2181185 h 5753325"/>
              <a:gd name="connsiteX32" fmla="*/ 6090126 w 6443456"/>
              <a:gd name="connsiteY32" fmla="*/ 2192533 h 5753325"/>
              <a:gd name="connsiteX33" fmla="*/ 6089503 w 6443456"/>
              <a:gd name="connsiteY33" fmla="*/ 2192543 h 5753325"/>
              <a:gd name="connsiteX34" fmla="*/ 6084946 w 6443456"/>
              <a:gd name="connsiteY34" fmla="*/ 2203694 h 5753325"/>
              <a:gd name="connsiteX35" fmla="*/ 5987861 w 6443456"/>
              <a:gd name="connsiteY35" fmla="*/ 2304868 h 5753325"/>
              <a:gd name="connsiteX36" fmla="*/ 5973439 w 6443456"/>
              <a:gd name="connsiteY36" fmla="*/ 2385635 h 5753325"/>
              <a:gd name="connsiteX37" fmla="*/ 5916727 w 6443456"/>
              <a:gd name="connsiteY37" fmla="*/ 2458777 h 5753325"/>
              <a:gd name="connsiteX38" fmla="*/ 5856524 w 6443456"/>
              <a:gd name="connsiteY38" fmla="*/ 2583281 h 5753325"/>
              <a:gd name="connsiteX39" fmla="*/ 5838091 w 6443456"/>
              <a:gd name="connsiteY39" fmla="*/ 2753474 h 5753325"/>
              <a:gd name="connsiteX40" fmla="*/ 5744296 w 6443456"/>
              <a:gd name="connsiteY40" fmla="*/ 2893276 h 5753325"/>
              <a:gd name="connsiteX41" fmla="*/ 5682522 w 6443456"/>
              <a:gd name="connsiteY41" fmla="*/ 3044368 h 5753325"/>
              <a:gd name="connsiteX42" fmla="*/ 5557886 w 6443456"/>
              <a:gd name="connsiteY42" fmla="*/ 3304853 h 5753325"/>
              <a:gd name="connsiteX43" fmla="*/ 5483942 w 6443456"/>
              <a:gd name="connsiteY43" fmla="*/ 3416604 h 5753325"/>
              <a:gd name="connsiteX44" fmla="*/ 5461007 w 6443456"/>
              <a:gd name="connsiteY44" fmla="*/ 3503742 h 5753325"/>
              <a:gd name="connsiteX45" fmla="*/ 5437889 w 6443456"/>
              <a:gd name="connsiteY45" fmla="*/ 3559927 h 5753325"/>
              <a:gd name="connsiteX46" fmla="*/ 5432770 w 6443456"/>
              <a:gd name="connsiteY46" fmla="*/ 3562948 h 5753325"/>
              <a:gd name="connsiteX47" fmla="*/ 5406795 w 6443456"/>
              <a:gd name="connsiteY47" fmla="*/ 3578594 h 5753325"/>
              <a:gd name="connsiteX48" fmla="*/ 5381495 w 6443456"/>
              <a:gd name="connsiteY48" fmla="*/ 3599883 h 5753325"/>
              <a:gd name="connsiteX49" fmla="*/ 5363689 w 6443456"/>
              <a:gd name="connsiteY49" fmla="*/ 3633299 h 5753325"/>
              <a:gd name="connsiteX50" fmla="*/ 5291870 w 6443456"/>
              <a:gd name="connsiteY50" fmla="*/ 3799039 h 5753325"/>
              <a:gd name="connsiteX51" fmla="*/ 5241600 w 6443456"/>
              <a:gd name="connsiteY51" fmla="*/ 3894238 h 5753325"/>
              <a:gd name="connsiteX52" fmla="*/ 5211041 w 6443456"/>
              <a:gd name="connsiteY52" fmla="*/ 3924184 h 5753325"/>
              <a:gd name="connsiteX53" fmla="*/ 5176073 w 6443456"/>
              <a:gd name="connsiteY53" fmla="*/ 3970179 h 5753325"/>
              <a:gd name="connsiteX54" fmla="*/ 5172826 w 6443456"/>
              <a:gd name="connsiteY54" fmla="*/ 3991773 h 5753325"/>
              <a:gd name="connsiteX55" fmla="*/ 5157053 w 6443456"/>
              <a:gd name="connsiteY55" fmla="*/ 3997708 h 5753325"/>
              <a:gd name="connsiteX56" fmla="*/ 5127922 w 6443456"/>
              <a:gd name="connsiteY56" fmla="*/ 4022660 h 5753325"/>
              <a:gd name="connsiteX57" fmla="*/ 5020872 w 6443456"/>
              <a:gd name="connsiteY57" fmla="*/ 4075951 h 5753325"/>
              <a:gd name="connsiteX58" fmla="*/ 4991410 w 6443456"/>
              <a:gd name="connsiteY58" fmla="*/ 4087598 h 5753325"/>
              <a:gd name="connsiteX59" fmla="*/ 4930112 w 6443456"/>
              <a:gd name="connsiteY59" fmla="*/ 4138459 h 5753325"/>
              <a:gd name="connsiteX60" fmla="*/ 4834224 w 6443456"/>
              <a:gd name="connsiteY60" fmla="*/ 4231643 h 5753325"/>
              <a:gd name="connsiteX61" fmla="*/ 4812599 w 6443456"/>
              <a:gd name="connsiteY61" fmla="*/ 4249449 h 5753325"/>
              <a:gd name="connsiteX62" fmla="*/ 4789188 w 6443456"/>
              <a:gd name="connsiteY62" fmla="*/ 4256678 h 5753325"/>
              <a:gd name="connsiteX63" fmla="*/ 4779554 w 6443456"/>
              <a:gd name="connsiteY63" fmla="*/ 4251313 h 5753325"/>
              <a:gd name="connsiteX64" fmla="*/ 4766885 w 6443456"/>
              <a:gd name="connsiteY64" fmla="*/ 4259812 h 5753325"/>
              <a:gd name="connsiteX65" fmla="*/ 4762510 w 6443456"/>
              <a:gd name="connsiteY65" fmla="*/ 4260383 h 5753325"/>
              <a:gd name="connsiteX66" fmla="*/ 4738416 w 6443456"/>
              <a:gd name="connsiteY66" fmla="*/ 4265355 h 5753325"/>
              <a:gd name="connsiteX67" fmla="*/ 4712007 w 6443456"/>
              <a:gd name="connsiteY67" fmla="*/ 4317892 h 5753325"/>
              <a:gd name="connsiteX68" fmla="*/ 4658930 w 6443456"/>
              <a:gd name="connsiteY68" fmla="*/ 4348041 h 5753325"/>
              <a:gd name="connsiteX69" fmla="*/ 4443526 w 6443456"/>
              <a:gd name="connsiteY69" fmla="*/ 4507851 h 5753325"/>
              <a:gd name="connsiteX70" fmla="*/ 4289766 w 6443456"/>
              <a:gd name="connsiteY70" fmla="*/ 4711450 h 5753325"/>
              <a:gd name="connsiteX71" fmla="*/ 4150870 w 6443456"/>
              <a:gd name="connsiteY71" fmla="*/ 4818480 h 5753325"/>
              <a:gd name="connsiteX72" fmla="*/ 4006639 w 6443456"/>
              <a:gd name="connsiteY72" fmla="*/ 4933815 h 5753325"/>
              <a:gd name="connsiteX73" fmla="*/ 3298210 w 6443456"/>
              <a:gd name="connsiteY73" fmla="*/ 5070790 h 5753325"/>
              <a:gd name="connsiteX74" fmla="*/ 2947678 w 6443456"/>
              <a:gd name="connsiteY74" fmla="*/ 5117869 h 5753325"/>
              <a:gd name="connsiteX75" fmla="*/ 2822169 w 6443456"/>
              <a:gd name="connsiteY75" fmla="*/ 5129396 h 5753325"/>
              <a:gd name="connsiteX76" fmla="*/ 2538773 w 6443456"/>
              <a:gd name="connsiteY76" fmla="*/ 5313397 h 5753325"/>
              <a:gd name="connsiteX77" fmla="*/ 2014500 w 6443456"/>
              <a:gd name="connsiteY77" fmla="*/ 5519744 h 5753325"/>
              <a:gd name="connsiteX78" fmla="*/ 1934391 w 6443456"/>
              <a:gd name="connsiteY78" fmla="*/ 5591335 h 5753325"/>
              <a:gd name="connsiteX79" fmla="*/ 1892550 w 6443456"/>
              <a:gd name="connsiteY79" fmla="*/ 5649708 h 5753325"/>
              <a:gd name="connsiteX80" fmla="*/ 1854769 w 6443456"/>
              <a:gd name="connsiteY80" fmla="*/ 5647691 h 5753325"/>
              <a:gd name="connsiteX81" fmla="*/ 1809461 w 6443456"/>
              <a:gd name="connsiteY81" fmla="*/ 5648628 h 5753325"/>
              <a:gd name="connsiteX82" fmla="*/ 1745150 w 6443456"/>
              <a:gd name="connsiteY82" fmla="*/ 5693879 h 5753325"/>
              <a:gd name="connsiteX83" fmla="*/ 1713375 w 6443456"/>
              <a:gd name="connsiteY83" fmla="*/ 5684672 h 5753325"/>
              <a:gd name="connsiteX84" fmla="*/ 1707808 w 6443456"/>
              <a:gd name="connsiteY84" fmla="*/ 5682611 h 5753325"/>
              <a:gd name="connsiteX85" fmla="*/ 1679313 w 6443456"/>
              <a:gd name="connsiteY85" fmla="*/ 5672360 h 5753325"/>
              <a:gd name="connsiteX86" fmla="*/ 1646933 w 6443456"/>
              <a:gd name="connsiteY86" fmla="*/ 5666227 h 5753325"/>
              <a:gd name="connsiteX87" fmla="*/ 1610055 w 6443456"/>
              <a:gd name="connsiteY87" fmla="*/ 5673643 h 5753325"/>
              <a:gd name="connsiteX88" fmla="*/ 1437641 w 6443456"/>
              <a:gd name="connsiteY88" fmla="*/ 5723266 h 5753325"/>
              <a:gd name="connsiteX89" fmla="*/ 1332869 w 6443456"/>
              <a:gd name="connsiteY89" fmla="*/ 5744752 h 5753325"/>
              <a:gd name="connsiteX90" fmla="*/ 1290525 w 6443456"/>
              <a:gd name="connsiteY90" fmla="*/ 5740036 h 5753325"/>
              <a:gd name="connsiteX91" fmla="*/ 1233107 w 6443456"/>
              <a:gd name="connsiteY91" fmla="*/ 5742106 h 5753325"/>
              <a:gd name="connsiteX92" fmla="*/ 1214532 w 6443456"/>
              <a:gd name="connsiteY92" fmla="*/ 5753325 h 5753325"/>
              <a:gd name="connsiteX93" fmla="*/ 1199955 w 6443456"/>
              <a:gd name="connsiteY93" fmla="*/ 5744831 h 5753325"/>
              <a:gd name="connsiteX94" fmla="*/ 1162337 w 6443456"/>
              <a:gd name="connsiteY94" fmla="*/ 5738048 h 5753325"/>
              <a:gd name="connsiteX95" fmla="*/ 1053457 w 6443456"/>
              <a:gd name="connsiteY95" fmla="*/ 5688676 h 5753325"/>
              <a:gd name="connsiteX96" fmla="*/ 1025798 w 6443456"/>
              <a:gd name="connsiteY96" fmla="*/ 5673166 h 5753325"/>
              <a:gd name="connsiteX97" fmla="*/ 947900 w 6443456"/>
              <a:gd name="connsiteY97" fmla="*/ 5657848 h 5753325"/>
              <a:gd name="connsiteX98" fmla="*/ 815627 w 6443456"/>
              <a:gd name="connsiteY98" fmla="*/ 5642557 h 5753325"/>
              <a:gd name="connsiteX99" fmla="*/ 788251 w 6443456"/>
              <a:gd name="connsiteY99" fmla="*/ 5637065 h 5753325"/>
              <a:gd name="connsiteX100" fmla="*/ 767822 w 6443456"/>
              <a:gd name="connsiteY100" fmla="*/ 5623450 h 5753325"/>
              <a:gd name="connsiteX101" fmla="*/ 765791 w 6443456"/>
              <a:gd name="connsiteY101" fmla="*/ 5612539 h 5753325"/>
              <a:gd name="connsiteX102" fmla="*/ 751230 w 6443456"/>
              <a:gd name="connsiteY102" fmla="*/ 5608092 h 5753325"/>
              <a:gd name="connsiteX103" fmla="*/ 748008 w 6443456"/>
              <a:gd name="connsiteY103" fmla="*/ 5605052 h 5753325"/>
              <a:gd name="connsiteX104" fmla="*/ 728871 w 6443456"/>
              <a:gd name="connsiteY104" fmla="*/ 5589469 h 5753325"/>
              <a:gd name="connsiteX105" fmla="*/ 671898 w 6443456"/>
              <a:gd name="connsiteY105" fmla="*/ 5602363 h 5753325"/>
              <a:gd name="connsiteX106" fmla="*/ 615065 w 6443456"/>
              <a:gd name="connsiteY106" fmla="*/ 5580257 h 5753325"/>
              <a:gd name="connsiteX107" fmla="*/ 355785 w 6443456"/>
              <a:gd name="connsiteY107" fmla="*/ 5514383 h 5753325"/>
              <a:gd name="connsiteX108" fmla="*/ 102269 w 6443456"/>
              <a:gd name="connsiteY108" fmla="*/ 5524347 h 5753325"/>
              <a:gd name="connsiteX109" fmla="*/ 13160 w 6443456"/>
              <a:gd name="connsiteY109" fmla="*/ 5514159 h 5753325"/>
              <a:gd name="connsiteX110" fmla="*/ 0 w 6443456"/>
              <a:gd name="connsiteY110" fmla="*/ 5511735 h 5753325"/>
              <a:gd name="connsiteX111" fmla="*/ 0 w 6443456"/>
              <a:gd name="connsiteY111" fmla="*/ 0 h 57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443456" h="5753325">
                <a:moveTo>
                  <a:pt x="0" y="0"/>
                </a:moveTo>
                <a:lnTo>
                  <a:pt x="6438980" y="0"/>
                </a:lnTo>
                <a:cubicBezTo>
                  <a:pt x="6439002" y="49"/>
                  <a:pt x="6439025" y="98"/>
                  <a:pt x="6439047" y="147"/>
                </a:cubicBezTo>
                <a:lnTo>
                  <a:pt x="6443456" y="130105"/>
                </a:lnTo>
                <a:cubicBezTo>
                  <a:pt x="6430828" y="154008"/>
                  <a:pt x="6411458" y="168030"/>
                  <a:pt x="6422751" y="174163"/>
                </a:cubicBezTo>
                <a:cubicBezTo>
                  <a:pt x="6418487" y="214830"/>
                  <a:pt x="6390727" y="235497"/>
                  <a:pt x="6396598" y="274847"/>
                </a:cubicBezTo>
                <a:cubicBezTo>
                  <a:pt x="6403386" y="335822"/>
                  <a:pt x="6333127" y="414969"/>
                  <a:pt x="6337615" y="471794"/>
                </a:cubicBezTo>
                <a:cubicBezTo>
                  <a:pt x="6324407" y="534783"/>
                  <a:pt x="6296331" y="556933"/>
                  <a:pt x="6304423" y="582623"/>
                </a:cubicBezTo>
                <a:cubicBezTo>
                  <a:pt x="6293676" y="611941"/>
                  <a:pt x="6296956" y="631352"/>
                  <a:pt x="6303977" y="664291"/>
                </a:cubicBezTo>
                <a:cubicBezTo>
                  <a:pt x="6302444" y="677879"/>
                  <a:pt x="6301462" y="685268"/>
                  <a:pt x="6299372" y="697330"/>
                </a:cubicBezTo>
                <a:cubicBezTo>
                  <a:pt x="6314387" y="714913"/>
                  <a:pt x="6313827" y="721408"/>
                  <a:pt x="6309888" y="754001"/>
                </a:cubicBezTo>
                <a:cubicBezTo>
                  <a:pt x="6306930" y="769492"/>
                  <a:pt x="6343751" y="814234"/>
                  <a:pt x="6339879" y="811136"/>
                </a:cubicBezTo>
                <a:lnTo>
                  <a:pt x="6330065" y="893399"/>
                </a:lnTo>
                <a:cubicBezTo>
                  <a:pt x="6341065" y="929331"/>
                  <a:pt x="6340586" y="969703"/>
                  <a:pt x="6328618" y="1009766"/>
                </a:cubicBezTo>
                <a:cubicBezTo>
                  <a:pt x="6286987" y="1110847"/>
                  <a:pt x="6336677" y="1067927"/>
                  <a:pt x="6320797" y="1146964"/>
                </a:cubicBezTo>
                <a:cubicBezTo>
                  <a:pt x="6308238" y="1199586"/>
                  <a:pt x="6355190" y="1221191"/>
                  <a:pt x="6334400" y="1280757"/>
                </a:cubicBezTo>
                <a:lnTo>
                  <a:pt x="6356023" y="1356227"/>
                </a:lnTo>
                <a:cubicBezTo>
                  <a:pt x="6356068" y="1358140"/>
                  <a:pt x="6356112" y="1360054"/>
                  <a:pt x="6356157" y="1361967"/>
                </a:cubicBezTo>
                <a:cubicBezTo>
                  <a:pt x="6355533" y="1373512"/>
                  <a:pt x="6353847" y="1384370"/>
                  <a:pt x="6350613" y="1393569"/>
                </a:cubicBezTo>
                <a:cubicBezTo>
                  <a:pt x="6364468" y="1383914"/>
                  <a:pt x="6345614" y="1435855"/>
                  <a:pt x="6357062" y="1444071"/>
                </a:cubicBezTo>
                <a:cubicBezTo>
                  <a:pt x="6366618" y="1448518"/>
                  <a:pt x="6363125" y="1465312"/>
                  <a:pt x="6364832" y="1478763"/>
                </a:cubicBezTo>
                <a:cubicBezTo>
                  <a:pt x="6367033" y="1481449"/>
                  <a:pt x="6368644" y="1487606"/>
                  <a:pt x="6369745" y="1495680"/>
                </a:cubicBezTo>
                <a:cubicBezTo>
                  <a:pt x="6370129" y="1501564"/>
                  <a:pt x="6370514" y="1507447"/>
                  <a:pt x="6370898" y="1513331"/>
                </a:cubicBezTo>
                <a:lnTo>
                  <a:pt x="6339773" y="1527414"/>
                </a:lnTo>
                <a:cubicBezTo>
                  <a:pt x="6334226" y="1566662"/>
                  <a:pt x="6321052" y="1604564"/>
                  <a:pt x="6321854" y="1635366"/>
                </a:cubicBezTo>
                <a:cubicBezTo>
                  <a:pt x="6320655" y="1701187"/>
                  <a:pt x="6292278" y="1721205"/>
                  <a:pt x="6299489" y="1784860"/>
                </a:cubicBezTo>
                <a:cubicBezTo>
                  <a:pt x="6294212" y="1831400"/>
                  <a:pt x="6277478" y="1829559"/>
                  <a:pt x="6267878" y="1858572"/>
                </a:cubicBezTo>
                <a:lnTo>
                  <a:pt x="6251146" y="1926167"/>
                </a:lnTo>
                <a:lnTo>
                  <a:pt x="6210686" y="2014834"/>
                </a:lnTo>
                <a:lnTo>
                  <a:pt x="6106652" y="2150572"/>
                </a:lnTo>
                <a:lnTo>
                  <a:pt x="6097813" y="2172208"/>
                </a:lnTo>
                <a:lnTo>
                  <a:pt x="6095990" y="2181185"/>
                </a:lnTo>
                <a:cubicBezTo>
                  <a:pt x="6094176" y="2187056"/>
                  <a:pt x="6092249" y="2190556"/>
                  <a:pt x="6090126" y="2192533"/>
                </a:cubicBezTo>
                <a:lnTo>
                  <a:pt x="6089503" y="2192543"/>
                </a:lnTo>
                <a:lnTo>
                  <a:pt x="6084946" y="2203694"/>
                </a:lnTo>
                <a:cubicBezTo>
                  <a:pt x="6068006" y="2222414"/>
                  <a:pt x="6006445" y="2274546"/>
                  <a:pt x="5987861" y="2304868"/>
                </a:cubicBezTo>
                <a:lnTo>
                  <a:pt x="5973439" y="2385635"/>
                </a:lnTo>
                <a:lnTo>
                  <a:pt x="5916727" y="2458777"/>
                </a:lnTo>
                <a:cubicBezTo>
                  <a:pt x="5897241" y="2491718"/>
                  <a:pt x="5869630" y="2534165"/>
                  <a:pt x="5856524" y="2583281"/>
                </a:cubicBezTo>
                <a:cubicBezTo>
                  <a:pt x="5857506" y="2592319"/>
                  <a:pt x="5833326" y="2744711"/>
                  <a:pt x="5838091" y="2753474"/>
                </a:cubicBezTo>
                <a:cubicBezTo>
                  <a:pt x="5785248" y="2871502"/>
                  <a:pt x="5778642" y="2803565"/>
                  <a:pt x="5744296" y="2893276"/>
                </a:cubicBezTo>
                <a:cubicBezTo>
                  <a:pt x="5695297" y="2988328"/>
                  <a:pt x="5724634" y="2958553"/>
                  <a:pt x="5682522" y="3044368"/>
                </a:cubicBezTo>
                <a:cubicBezTo>
                  <a:pt x="5632185" y="3125072"/>
                  <a:pt x="5597317" y="3217236"/>
                  <a:pt x="5557886" y="3304853"/>
                </a:cubicBezTo>
                <a:cubicBezTo>
                  <a:pt x="5482395" y="3325072"/>
                  <a:pt x="5519234" y="3371478"/>
                  <a:pt x="5483942" y="3416604"/>
                </a:cubicBezTo>
                <a:cubicBezTo>
                  <a:pt x="5462927" y="3437263"/>
                  <a:pt x="5484515" y="3475608"/>
                  <a:pt x="5461007" y="3503742"/>
                </a:cubicBezTo>
                <a:cubicBezTo>
                  <a:pt x="5452964" y="3510933"/>
                  <a:pt x="5447709" y="3554203"/>
                  <a:pt x="5437889" y="3559927"/>
                </a:cubicBezTo>
                <a:lnTo>
                  <a:pt x="5432770" y="3562948"/>
                </a:lnTo>
                <a:lnTo>
                  <a:pt x="5406795" y="3578594"/>
                </a:lnTo>
                <a:lnTo>
                  <a:pt x="5381495" y="3599883"/>
                </a:lnTo>
                <a:cubicBezTo>
                  <a:pt x="5373777" y="3608845"/>
                  <a:pt x="5367528" y="3619642"/>
                  <a:pt x="5363689" y="3633299"/>
                </a:cubicBezTo>
                <a:cubicBezTo>
                  <a:pt x="5370837" y="3689178"/>
                  <a:pt x="5280250" y="3728687"/>
                  <a:pt x="5291870" y="3799039"/>
                </a:cubicBezTo>
                <a:cubicBezTo>
                  <a:pt x="5291660" y="3823262"/>
                  <a:pt x="5263601" y="3888134"/>
                  <a:pt x="5241600" y="3894238"/>
                </a:cubicBezTo>
                <a:cubicBezTo>
                  <a:pt x="5232312" y="3906493"/>
                  <a:pt x="5231731" y="3924583"/>
                  <a:pt x="5211041" y="3924184"/>
                </a:cubicBezTo>
                <a:cubicBezTo>
                  <a:pt x="5184976" y="3926521"/>
                  <a:pt x="5198956" y="3986438"/>
                  <a:pt x="5176073" y="3970179"/>
                </a:cubicBezTo>
                <a:lnTo>
                  <a:pt x="5172826" y="3991773"/>
                </a:lnTo>
                <a:lnTo>
                  <a:pt x="5157053" y="3997708"/>
                </a:lnTo>
                <a:cubicBezTo>
                  <a:pt x="5140589" y="4003541"/>
                  <a:pt x="5128715" y="4008828"/>
                  <a:pt x="5127922" y="4022660"/>
                </a:cubicBezTo>
                <a:cubicBezTo>
                  <a:pt x="5105225" y="4035701"/>
                  <a:pt x="5043623" y="4065128"/>
                  <a:pt x="5020872" y="4075951"/>
                </a:cubicBezTo>
                <a:cubicBezTo>
                  <a:pt x="5006705" y="4069570"/>
                  <a:pt x="5001251" y="4081880"/>
                  <a:pt x="4991410" y="4087598"/>
                </a:cubicBezTo>
                <a:cubicBezTo>
                  <a:pt x="4974522" y="4085320"/>
                  <a:pt x="4937025" y="4121806"/>
                  <a:pt x="4930112" y="4138459"/>
                </a:cubicBezTo>
                <a:cubicBezTo>
                  <a:pt x="4918473" y="4190437"/>
                  <a:pt x="4844909" y="4190974"/>
                  <a:pt x="4834224" y="4231643"/>
                </a:cubicBezTo>
                <a:cubicBezTo>
                  <a:pt x="4827758" y="4239937"/>
                  <a:pt x="4820427" y="4245543"/>
                  <a:pt x="4812599" y="4249449"/>
                </a:cubicBezTo>
                <a:lnTo>
                  <a:pt x="4789188" y="4256678"/>
                </a:lnTo>
                <a:lnTo>
                  <a:pt x="4779554" y="4251313"/>
                </a:lnTo>
                <a:lnTo>
                  <a:pt x="4766885" y="4259812"/>
                </a:lnTo>
                <a:lnTo>
                  <a:pt x="4762510" y="4260383"/>
                </a:lnTo>
                <a:cubicBezTo>
                  <a:pt x="4754131" y="4261437"/>
                  <a:pt x="4745977" y="4262766"/>
                  <a:pt x="4738416" y="4265355"/>
                </a:cubicBezTo>
                <a:cubicBezTo>
                  <a:pt x="4764694" y="4302719"/>
                  <a:pt x="4678447" y="4293536"/>
                  <a:pt x="4712007" y="4317892"/>
                </a:cubicBezTo>
                <a:cubicBezTo>
                  <a:pt x="4675039" y="4338619"/>
                  <a:pt x="4716682" y="4356361"/>
                  <a:pt x="4658930" y="4348041"/>
                </a:cubicBezTo>
                <a:cubicBezTo>
                  <a:pt x="4614182" y="4379702"/>
                  <a:pt x="4505053" y="4447283"/>
                  <a:pt x="4443526" y="4507851"/>
                </a:cubicBezTo>
                <a:cubicBezTo>
                  <a:pt x="4410144" y="4540439"/>
                  <a:pt x="4338540" y="4659677"/>
                  <a:pt x="4289766" y="4711450"/>
                </a:cubicBezTo>
                <a:cubicBezTo>
                  <a:pt x="4238344" y="4747694"/>
                  <a:pt x="4215457" y="4807131"/>
                  <a:pt x="4150870" y="4818480"/>
                </a:cubicBezTo>
                <a:cubicBezTo>
                  <a:pt x="4103683" y="4855538"/>
                  <a:pt x="4148748" y="4891762"/>
                  <a:pt x="4006639" y="4933815"/>
                </a:cubicBezTo>
                <a:cubicBezTo>
                  <a:pt x="3736045" y="4990755"/>
                  <a:pt x="3474704" y="5040115"/>
                  <a:pt x="3298210" y="5070790"/>
                </a:cubicBezTo>
                <a:cubicBezTo>
                  <a:pt x="3121717" y="5101466"/>
                  <a:pt x="3041810" y="5115566"/>
                  <a:pt x="2947678" y="5117869"/>
                </a:cubicBezTo>
                <a:cubicBezTo>
                  <a:pt x="2853544" y="5120174"/>
                  <a:pt x="2858560" y="5135060"/>
                  <a:pt x="2822169" y="5129396"/>
                </a:cubicBezTo>
                <a:lnTo>
                  <a:pt x="2538773" y="5313397"/>
                </a:lnTo>
                <a:cubicBezTo>
                  <a:pt x="2405817" y="5334661"/>
                  <a:pt x="2144167" y="5431620"/>
                  <a:pt x="2014500" y="5519744"/>
                </a:cubicBezTo>
                <a:cubicBezTo>
                  <a:pt x="1982084" y="5541774"/>
                  <a:pt x="1956346" y="5565847"/>
                  <a:pt x="1934391" y="5591335"/>
                </a:cubicBezTo>
                <a:lnTo>
                  <a:pt x="1892550" y="5649708"/>
                </a:lnTo>
                <a:lnTo>
                  <a:pt x="1854769" y="5647691"/>
                </a:lnTo>
                <a:cubicBezTo>
                  <a:pt x="1838936" y="5647705"/>
                  <a:pt x="1823701" y="5648312"/>
                  <a:pt x="1809461" y="5648628"/>
                </a:cubicBezTo>
                <a:cubicBezTo>
                  <a:pt x="1834147" y="5698228"/>
                  <a:pt x="1737274" y="5633540"/>
                  <a:pt x="1745150" y="5693879"/>
                </a:cubicBezTo>
                <a:cubicBezTo>
                  <a:pt x="1734532" y="5692199"/>
                  <a:pt x="1724002" y="5688669"/>
                  <a:pt x="1713375" y="5684672"/>
                </a:cubicBezTo>
                <a:lnTo>
                  <a:pt x="1707808" y="5682611"/>
                </a:lnTo>
                <a:lnTo>
                  <a:pt x="1679313" y="5672360"/>
                </a:lnTo>
                <a:lnTo>
                  <a:pt x="1646933" y="5666227"/>
                </a:lnTo>
                <a:cubicBezTo>
                  <a:pt x="1635170" y="5665926"/>
                  <a:pt x="1622939" y="5667937"/>
                  <a:pt x="1610055" y="5673643"/>
                </a:cubicBezTo>
                <a:cubicBezTo>
                  <a:pt x="1571890" y="5714775"/>
                  <a:pt x="1484024" y="5669440"/>
                  <a:pt x="1437641" y="5723266"/>
                </a:cubicBezTo>
                <a:cubicBezTo>
                  <a:pt x="1418992" y="5738521"/>
                  <a:pt x="1351540" y="5757985"/>
                  <a:pt x="1332869" y="5744752"/>
                </a:cubicBezTo>
                <a:cubicBezTo>
                  <a:pt x="1317589" y="5745326"/>
                  <a:pt x="1303391" y="5756388"/>
                  <a:pt x="1290525" y="5740036"/>
                </a:cubicBezTo>
                <a:cubicBezTo>
                  <a:pt x="1272146" y="5721242"/>
                  <a:pt x="1235243" y="5770261"/>
                  <a:pt x="1233107" y="5742106"/>
                </a:cubicBezTo>
                <a:lnTo>
                  <a:pt x="1214532" y="5753325"/>
                </a:lnTo>
                <a:lnTo>
                  <a:pt x="1199955" y="5744831"/>
                </a:lnTo>
                <a:cubicBezTo>
                  <a:pt x="1185016" y="5735734"/>
                  <a:pt x="1173414" y="5729861"/>
                  <a:pt x="1162337" y="5738048"/>
                </a:cubicBezTo>
                <a:cubicBezTo>
                  <a:pt x="1137920" y="5728689"/>
                  <a:pt x="1076212" y="5699490"/>
                  <a:pt x="1053457" y="5688676"/>
                </a:cubicBezTo>
                <a:cubicBezTo>
                  <a:pt x="1049315" y="5673592"/>
                  <a:pt x="1036434" y="5677184"/>
                  <a:pt x="1025798" y="5673166"/>
                </a:cubicBezTo>
                <a:cubicBezTo>
                  <a:pt x="1016787" y="5658576"/>
                  <a:pt x="965030" y="5652626"/>
                  <a:pt x="947900" y="5657848"/>
                </a:cubicBezTo>
                <a:cubicBezTo>
                  <a:pt x="900757" y="5681878"/>
                  <a:pt x="853518" y="5624981"/>
                  <a:pt x="815627" y="5642557"/>
                </a:cubicBezTo>
                <a:cubicBezTo>
                  <a:pt x="805172" y="5642805"/>
                  <a:pt x="796221" y="5640669"/>
                  <a:pt x="788251" y="5637065"/>
                </a:cubicBezTo>
                <a:lnTo>
                  <a:pt x="767822" y="5623450"/>
                </a:lnTo>
                <a:lnTo>
                  <a:pt x="765791" y="5612539"/>
                </a:lnTo>
                <a:lnTo>
                  <a:pt x="751230" y="5608092"/>
                </a:lnTo>
                <a:lnTo>
                  <a:pt x="748008" y="5605052"/>
                </a:lnTo>
                <a:cubicBezTo>
                  <a:pt x="741868" y="5599203"/>
                  <a:pt x="735661" y="5593704"/>
                  <a:pt x="728871" y="5589469"/>
                </a:cubicBezTo>
                <a:cubicBezTo>
                  <a:pt x="717035" y="5633700"/>
                  <a:pt x="669153" y="5560747"/>
                  <a:pt x="671898" y="5602363"/>
                </a:cubicBezTo>
                <a:cubicBezTo>
                  <a:pt x="632522" y="5586794"/>
                  <a:pt x="645467" y="5630489"/>
                  <a:pt x="615065" y="5580257"/>
                </a:cubicBezTo>
                <a:cubicBezTo>
                  <a:pt x="562379" y="5565593"/>
                  <a:pt x="441250" y="5523701"/>
                  <a:pt x="355785" y="5514383"/>
                </a:cubicBezTo>
                <a:cubicBezTo>
                  <a:pt x="309622" y="5509152"/>
                  <a:pt x="172894" y="5529342"/>
                  <a:pt x="102269" y="5524347"/>
                </a:cubicBezTo>
                <a:cubicBezTo>
                  <a:pt x="72050" y="5515878"/>
                  <a:pt x="41939" y="5516649"/>
                  <a:pt x="13160" y="5514159"/>
                </a:cubicBezTo>
                <a:lnTo>
                  <a:pt x="0" y="551173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C5466-D436-9B01-0265-D0752C9E9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8891"/>
            <a:ext cx="4259731" cy="1985085"/>
          </a:xfrm>
        </p:spPr>
        <p:txBody>
          <a:bodyPr anchor="b">
            <a:noAutofit/>
          </a:bodyPr>
          <a:lstStyle/>
          <a:p>
            <a:pPr algn="ctr"/>
            <a:r>
              <a:rPr lang="en-CA" sz="4000" b="1" dirty="0" err="1"/>
              <a:t>Déclaration</a:t>
            </a:r>
            <a:r>
              <a:rPr lang="en-CA" sz="4000" b="1" dirty="0"/>
              <a:t> </a:t>
            </a:r>
            <a:r>
              <a:rPr lang="en-CA" sz="4000" b="1" dirty="0" err="1"/>
              <a:t>concernant</a:t>
            </a:r>
            <a:r>
              <a:rPr lang="en-CA" sz="4000" b="1" dirty="0"/>
              <a:t> </a:t>
            </a:r>
            <a:r>
              <a:rPr lang="en-CA" sz="4000" b="1" dirty="0" err="1"/>
              <a:t>l’intelligence</a:t>
            </a:r>
            <a:r>
              <a:rPr lang="en-CA" sz="4000" b="1" dirty="0"/>
              <a:t> </a:t>
            </a:r>
            <a:r>
              <a:rPr lang="en-CA" sz="4000" b="1" dirty="0" err="1"/>
              <a:t>artificielle</a:t>
            </a:r>
            <a:endParaRPr lang="en-CA" sz="40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664" y="3440576"/>
            <a:ext cx="4114800" cy="267505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E1241D-2DEC-9AE9-649C-B3FAB764F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r="4041" b="-1"/>
          <a:stretch>
            <a:fillRect/>
          </a:stretch>
        </p:blipFill>
        <p:spPr bwMode="auto">
          <a:xfrm>
            <a:off x="2075950" y="3555468"/>
            <a:ext cx="1784227" cy="245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01928A5-13A8-4372-8A77-BCAAE555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4188" y="5840345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E9112-D607-FBFE-A7C4-612E30C3F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415" y="723153"/>
            <a:ext cx="4555782" cy="539248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3200" dirty="0"/>
              <a:t>Cette ressource a eu recours au soutien de l’intelligence artificielle pour l’élaboration de la liste des ressources et du matériel.</a:t>
            </a:r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56299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925438-EC2B-174C-31E0-836374677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303406"/>
            <a:ext cx="5791201" cy="501650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1400" b="0" dirty="0">
                <a:effectLst/>
              </a:rPr>
            </a:br>
            <a:br>
              <a:rPr lang="fr-FR" sz="1400" b="0" dirty="0">
                <a:effectLst/>
              </a:rPr>
            </a:br>
            <a:r>
              <a:rPr lang="fr-FR" sz="3200" b="1" dirty="0"/>
              <a:t>Liens avec le curriculum FSL: Français cadre</a:t>
            </a:r>
            <a:br>
              <a:rPr lang="fr-FR" sz="3200" dirty="0"/>
            </a:br>
            <a:br>
              <a:rPr lang="fr-FR" sz="3200" dirty="0"/>
            </a:b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D15C0-ED1A-CFBE-749E-A148DF69C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7806266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/>
              <a:t>A1/A2 – Communication orale :</a:t>
            </a:r>
            <a:r>
              <a:rPr lang="fr-FR" sz="1800" dirty="0"/>
              <a:t>  </a:t>
            </a:r>
            <a:endParaRPr lang="fr-FR" sz="1800" b="0" dirty="0">
              <a:effectLst/>
            </a:endParaRPr>
          </a:p>
          <a:p>
            <a:pPr fontAlgn="base"/>
            <a:r>
              <a:rPr lang="fr-FR" sz="1800" dirty="0"/>
              <a:t>Comprendre des informations simples sur un artiste autochtone.</a:t>
            </a:r>
          </a:p>
          <a:p>
            <a:pPr marL="0" indent="0">
              <a:buNone/>
            </a:pPr>
            <a:r>
              <a:rPr lang="fr-FR" sz="1800" b="1" dirty="0"/>
              <a:t>B1 – Lecture :</a:t>
            </a:r>
            <a:r>
              <a:rPr lang="fr-FR" sz="1800" dirty="0"/>
              <a:t>  </a:t>
            </a:r>
            <a:endParaRPr lang="fr-FR" sz="1800" b="0" dirty="0">
              <a:effectLst/>
            </a:endParaRPr>
          </a:p>
          <a:p>
            <a:pPr fontAlgn="base"/>
            <a:r>
              <a:rPr lang="fr-FR" sz="1800" dirty="0"/>
              <a:t>Lire un court texte informatif et identifier les idées principales.</a:t>
            </a:r>
          </a:p>
          <a:p>
            <a:pPr marL="0" indent="0">
              <a:buNone/>
            </a:pPr>
            <a:r>
              <a:rPr lang="fr-FR" sz="1800" b="1" dirty="0"/>
              <a:t>C1 – Écriture :</a:t>
            </a:r>
            <a:r>
              <a:rPr lang="fr-FR" sz="1800" dirty="0"/>
              <a:t>  </a:t>
            </a:r>
            <a:endParaRPr lang="fr-FR" sz="1800" b="0" dirty="0">
              <a:effectLst/>
            </a:endParaRPr>
          </a:p>
          <a:p>
            <a:pPr fontAlgn="base"/>
            <a:r>
              <a:rPr lang="fr-FR" sz="1800" dirty="0"/>
              <a:t>Décrire une œuvre d’art en utilisant du vocabulaire précis.</a:t>
            </a:r>
          </a:p>
          <a:p>
            <a:pPr marL="0" indent="0">
              <a:buNone/>
            </a:pPr>
            <a:r>
              <a:rPr lang="fr-FR" sz="1800" b="1" dirty="0"/>
              <a:t>D – Interculturalité :</a:t>
            </a:r>
            <a:r>
              <a:rPr lang="fr-FR" sz="1800" dirty="0"/>
              <a:t>  </a:t>
            </a:r>
            <a:endParaRPr lang="fr-FR" sz="1800" b="0" dirty="0">
              <a:effectLst/>
            </a:endParaRPr>
          </a:p>
          <a:p>
            <a:pPr fontAlgn="base"/>
            <a:r>
              <a:rPr lang="fr-FR" sz="1800" dirty="0"/>
              <a:t>Reconnaître l’importance des artistes autochtones dans la culture canadienne.</a:t>
            </a:r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511297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Paintbrushes in ceramic pots">
            <a:extLst>
              <a:ext uri="{FF2B5EF4-FFF2-40B4-BE49-F238E27FC236}">
                <a16:creationId xmlns:a16="http://schemas.microsoft.com/office/drawing/2014/main" id="{6D65AFF8-C44A-DA11-096F-DDB7378A3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053" y="1754167"/>
            <a:ext cx="4777381" cy="317695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09F2B-CC89-AD17-DA51-7453EBC29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83733"/>
            <a:ext cx="5257800" cy="105833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b="1" dirty="0"/>
              <a:t>Liens avec le curriculum d’arts: Ontario</a:t>
            </a:r>
            <a:br>
              <a:rPr lang="fr-FR" sz="2800" b="1" dirty="0">
                <a:effectLst/>
              </a:rPr>
            </a:br>
            <a:endParaRPr lang="en-C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20F78-A43B-F727-ACE2-C31A0E922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b="1" dirty="0">
              <a:effectLst/>
            </a:endParaRPr>
          </a:p>
          <a:p>
            <a:pPr fontAlgn="base"/>
            <a:r>
              <a:rPr lang="fr-FR" dirty="0"/>
              <a:t>Explorer les œuvres d’un artiste autochtone canadien.</a:t>
            </a:r>
          </a:p>
          <a:p>
            <a:pPr fontAlgn="base"/>
            <a:r>
              <a:rPr lang="fr-FR" dirty="0"/>
              <a:t>Créer une œuvre inspirée d’un style artistique culturel.</a:t>
            </a:r>
          </a:p>
          <a:p>
            <a:pPr fontAlgn="base"/>
            <a:r>
              <a:rPr lang="fr-FR" dirty="0"/>
              <a:t>Utiliser des couleurs, des lignes et des formes pour exprimer une idée.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4956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6154C8-E8BF-DE84-E138-8F035D58F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Matériel</a:t>
            </a:r>
            <a:br>
              <a:rPr lang="fr-FR" b="1">
                <a:solidFill>
                  <a:srgbClr val="FFFFFF"/>
                </a:solidFill>
                <a:effectLst/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598A7-FB27-54F8-37C9-9BE5D396E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2600" b="1">
              <a:effectLst/>
            </a:endParaRPr>
          </a:p>
          <a:p>
            <a:pPr fontAlgn="base"/>
            <a:r>
              <a:rPr lang="fr-FR" sz="2600"/>
              <a:t>Images d’œuvres de </a:t>
            </a:r>
            <a:r>
              <a:rPr lang="fr-FR" sz="2600" err="1"/>
              <a:t>Norval</a:t>
            </a:r>
            <a:r>
              <a:rPr lang="fr-FR" sz="2600"/>
              <a:t> </a:t>
            </a:r>
            <a:r>
              <a:rPr lang="fr-FR" sz="2600" err="1"/>
              <a:t>Morrisseau</a:t>
            </a:r>
            <a:r>
              <a:rPr lang="fr-FR" sz="2600"/>
              <a:t> (libres de droits ou provenant de sites éducatifs): </a:t>
            </a:r>
          </a:p>
          <a:p>
            <a:pPr marL="0" indent="0" fontAlgn="base">
              <a:buNone/>
            </a:pPr>
            <a:endParaRPr lang="fr-FR" sz="2600"/>
          </a:p>
          <a:p>
            <a:pPr fontAlgn="base"/>
            <a:r>
              <a:rPr lang="fr-FR" sz="2600">
                <a:hlinkClick r:id="rId2"/>
              </a:rPr>
              <a:t>https://www.aci-iac.ca/fr/livres-dart/norval-morrisseau/oeuvres-phares/</a:t>
            </a:r>
            <a:r>
              <a:rPr lang="fr-FR" sz="2600"/>
              <a:t> </a:t>
            </a:r>
          </a:p>
          <a:p>
            <a:pPr fontAlgn="base"/>
            <a:endParaRPr lang="fr-FR" sz="2600"/>
          </a:p>
          <a:p>
            <a:pPr fontAlgn="base"/>
            <a:r>
              <a:rPr lang="fr-FR" sz="2600"/>
              <a:t>Papier épais ou carton</a:t>
            </a:r>
          </a:p>
          <a:p>
            <a:pPr fontAlgn="base"/>
            <a:r>
              <a:rPr lang="fr-FR" sz="2600"/>
              <a:t>Marqueurs permanents noirs</a:t>
            </a:r>
          </a:p>
          <a:p>
            <a:pPr fontAlgn="base"/>
            <a:r>
              <a:rPr lang="fr-FR" sz="2600"/>
              <a:t>Crayons de couleur ou feutres aux couleurs vives</a:t>
            </a:r>
          </a:p>
          <a:p>
            <a:pPr fontAlgn="base"/>
            <a:r>
              <a:rPr lang="fr-FR" sz="2600"/>
              <a:t>Projecteur ou TBI</a:t>
            </a:r>
          </a:p>
          <a:p>
            <a:endParaRPr lang="en-CA" sz="2600"/>
          </a:p>
        </p:txBody>
      </p:sp>
    </p:spTree>
    <p:extLst>
      <p:ext uri="{BB962C8B-B14F-4D97-AF65-F5344CB8AC3E}">
        <p14:creationId xmlns:p14="http://schemas.microsoft.com/office/powerpoint/2010/main" val="345478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4F72C5-7C0C-A284-8C5E-1478A128D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fr-FR" b="1"/>
              <a:t>Matériel</a:t>
            </a:r>
            <a:br>
              <a:rPr lang="fr-FR" b="1">
                <a:effectLst/>
              </a:rPr>
            </a:br>
            <a:endParaRPr lang="en-CA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E1EC1-14FE-D4CF-84CC-BF46869F4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fr-FR" sz="2400"/>
              <a:t>Ressources en ligne :</a:t>
            </a:r>
          </a:p>
          <a:p>
            <a:r>
              <a:rPr lang="fr-FR" sz="2400" b="1"/>
              <a:t>Musée des beaux-arts du Canada – </a:t>
            </a:r>
            <a:r>
              <a:rPr lang="fr-FR" sz="2400" b="1" err="1"/>
              <a:t>Norval</a:t>
            </a:r>
            <a:r>
              <a:rPr lang="fr-FR" sz="2400" b="1"/>
              <a:t> </a:t>
            </a:r>
            <a:r>
              <a:rPr lang="fr-FR" sz="2400" b="1" err="1"/>
              <a:t>Morrisseau</a:t>
            </a:r>
            <a:r>
              <a:rPr lang="fr-FR" sz="2400"/>
              <a:t>  </a:t>
            </a:r>
            <a:endParaRPr lang="fr-FR" sz="2400" b="0">
              <a:effectLst/>
            </a:endParaRPr>
          </a:p>
          <a:p>
            <a:pPr fontAlgn="base"/>
            <a:r>
              <a:rPr lang="fr-FR" sz="2400"/>
              <a:t>https://www.beaux-arts.ca</a:t>
            </a:r>
          </a:p>
          <a:p>
            <a:r>
              <a:rPr lang="fr-FR" sz="2400" b="1"/>
              <a:t>Musée </a:t>
            </a:r>
            <a:r>
              <a:rPr lang="fr-FR" sz="2400" b="1" err="1"/>
              <a:t>McMichael</a:t>
            </a:r>
            <a:r>
              <a:rPr lang="fr-FR" sz="2400" b="1"/>
              <a:t> – Collection </a:t>
            </a:r>
            <a:r>
              <a:rPr lang="fr-FR" sz="2400" b="1" err="1"/>
              <a:t>Morrisseau</a:t>
            </a:r>
            <a:r>
              <a:rPr lang="fr-FR" sz="2400"/>
              <a:t>  </a:t>
            </a:r>
            <a:endParaRPr lang="fr-FR" sz="2400" b="0">
              <a:effectLst/>
            </a:endParaRPr>
          </a:p>
          <a:p>
            <a:pPr fontAlgn="base"/>
            <a:r>
              <a:rPr lang="fr-FR" sz="2400"/>
              <a:t>https://mcmichael.com</a:t>
            </a:r>
          </a:p>
          <a:p>
            <a:r>
              <a:rPr lang="fr-FR" sz="2400" b="1"/>
              <a:t>TV5Monde – Culture autochtone (articles jeunesse)</a:t>
            </a:r>
            <a:r>
              <a:rPr lang="fr-FR" sz="2400"/>
              <a:t>  </a:t>
            </a:r>
            <a:endParaRPr lang="fr-FR" sz="2400" b="0">
              <a:effectLst/>
            </a:endParaRPr>
          </a:p>
          <a:p>
            <a:pPr fontAlgn="base"/>
            <a:r>
              <a:rPr lang="fr-FR" sz="2400"/>
              <a:t>https://junior.tv5monde.com</a:t>
            </a:r>
          </a:p>
          <a:p>
            <a:endParaRPr lang="en-CA" sz="24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Block Arc 22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125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B3C09B-DA1C-D645-512D-10D797CB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FR" sz="3400" b="1"/>
              <a:t>Plan de leçon en trois parties</a:t>
            </a:r>
            <a:br>
              <a:rPr lang="fr-FR" sz="3400" b="1">
                <a:effectLst/>
              </a:rPr>
            </a:br>
            <a:endParaRPr lang="en-CA" sz="34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Close up of person painting">
            <a:extLst>
              <a:ext uri="{FF2B5EF4-FFF2-40B4-BE49-F238E27FC236}">
                <a16:creationId xmlns:a16="http://schemas.microsoft.com/office/drawing/2014/main" id="{A78A792C-887D-853C-05BE-4DF4E0FC5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1749677"/>
            <a:ext cx="4777381" cy="318890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F58B8-5964-44B3-C8E2-8EFE6CDFD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Mise en situation</a:t>
            </a:r>
            <a:endParaRPr lang="fr-FR" sz="2200" b="1" dirty="0">
              <a:effectLst/>
            </a:endParaRPr>
          </a:p>
          <a:p>
            <a:pPr marL="0" indent="0">
              <a:buNone/>
            </a:pPr>
            <a:r>
              <a:rPr lang="fr-FR" sz="2200" i="1" dirty="0"/>
              <a:t>Objectif : découvrir l’artiste et comprendre son importance culturelle.</a:t>
            </a:r>
            <a:endParaRPr lang="fr-FR" sz="2200" b="0" dirty="0">
              <a:effectLst/>
            </a:endParaRPr>
          </a:p>
          <a:p>
            <a:pPr marL="0" indent="0">
              <a:buNone/>
            </a:pPr>
            <a:r>
              <a:rPr lang="fr-FR" sz="2200" b="1" dirty="0"/>
              <a:t>A. Introduction visuelle</a:t>
            </a:r>
            <a:endParaRPr lang="fr-FR" sz="2200" b="1" dirty="0">
              <a:effectLst/>
            </a:endParaRPr>
          </a:p>
          <a:p>
            <a:r>
              <a:rPr lang="fr-FR" sz="2200" dirty="0"/>
              <a:t>Projeter 3–4 œuvres de </a:t>
            </a:r>
            <a:r>
              <a:rPr lang="fr-FR" sz="2200" dirty="0" err="1"/>
              <a:t>Morrisseau</a:t>
            </a:r>
            <a:r>
              <a:rPr lang="fr-FR" sz="2200" dirty="0"/>
              <a:t>.</a:t>
            </a:r>
            <a:endParaRPr lang="fr-FR" sz="2200" b="0" dirty="0">
              <a:effectLst/>
            </a:endParaRPr>
          </a:p>
          <a:p>
            <a:pPr marL="0" indent="0">
              <a:buNone/>
            </a:pPr>
            <a:r>
              <a:rPr lang="fr-FR" sz="2200" b="1" dirty="0"/>
              <a:t>Questions simples :</a:t>
            </a:r>
            <a:endParaRPr lang="fr-FR" sz="2200" b="1" dirty="0">
              <a:effectLst/>
            </a:endParaRPr>
          </a:p>
          <a:p>
            <a:pPr fontAlgn="base"/>
            <a:r>
              <a:rPr lang="fr-FR" sz="2200" dirty="0"/>
              <a:t>« Qu’est-ce que tu remarques ? »</a:t>
            </a:r>
          </a:p>
          <a:p>
            <a:pPr fontAlgn="base"/>
            <a:r>
              <a:rPr lang="fr-FR" sz="2200" dirty="0"/>
              <a:t>« Quelles couleurs vois-tu ? »</a:t>
            </a:r>
          </a:p>
          <a:p>
            <a:pPr fontAlgn="base"/>
            <a:r>
              <a:rPr lang="fr-FR" sz="2200" dirty="0"/>
              <a:t>« Quels animaux ou symboles reconnais-tu ? »</a:t>
            </a:r>
          </a:p>
          <a:p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3236821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1146</Words>
  <Application>Microsoft Office PowerPoint</Application>
  <PresentationFormat>Widescreen</PresentationFormat>
  <Paragraphs>146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Helvetica Neue Medium</vt:lpstr>
      <vt:lpstr>Office Theme</vt:lpstr>
      <vt:lpstr>Découvrir Norval Morrisseau et créer une œuvre inspirée de son style </vt:lpstr>
      <vt:lpstr>Utilisation prévue</vt:lpstr>
      <vt:lpstr>Droits d’utilisation de cette ressource </vt:lpstr>
      <vt:lpstr>Déclaration concernant l’intelligence artificielle</vt:lpstr>
      <vt:lpstr>  Liens avec le curriculum FSL: Français cadre  </vt:lpstr>
      <vt:lpstr>Liens avec le curriculum d’arts: Ontario </vt:lpstr>
      <vt:lpstr>Matériel </vt:lpstr>
      <vt:lpstr>Matériel </vt:lpstr>
      <vt:lpstr>Plan de leçon en trois parties </vt:lpstr>
      <vt:lpstr>Mise en situation </vt:lpstr>
      <vt:lpstr>Mise en situation</vt:lpstr>
      <vt:lpstr>Action </vt:lpstr>
      <vt:lpstr>Action</vt:lpstr>
      <vt:lpstr>Choix du sujet: directives</vt:lpstr>
      <vt:lpstr>Choix du sujet: directives</vt:lpstr>
      <vt:lpstr>Création de l’œuvre </vt:lpstr>
      <vt:lpstr>Consolidation  </vt:lpstr>
      <vt:lpstr>Évaluation formative: Œuvre inspirée par Norval Morrisseau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3</cp:revision>
  <dcterms:created xsi:type="dcterms:W3CDTF">2026-03-18T02:00:39Z</dcterms:created>
  <dcterms:modified xsi:type="dcterms:W3CDTF">2026-06-30T15:07:20Z</dcterms:modified>
</cp:coreProperties>
</file>