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97" r:id="rId3"/>
    <p:sldId id="298" r:id="rId4"/>
    <p:sldId id="258" r:id="rId5"/>
    <p:sldId id="259" r:id="rId6"/>
    <p:sldId id="260" r:id="rId7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7460231b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7460231ba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37460231ba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 tableau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4;p14">
            <a:extLst>
              <a:ext uri="{FF2B5EF4-FFF2-40B4-BE49-F238E27FC236}">
                <a16:creationId xmlns:a16="http://schemas.microsoft.com/office/drawing/2014/main" id="{A17AD188-0A45-04F6-A895-5D6078C5684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E8359C4-8025-0DF2-5FB5-AF706001A2C6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Le tableau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00DB9E8D-4295-D148-C005-17047F198F9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/>
              <a:t>Le tableau T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000" y="101249"/>
            <a:ext cx="8270200" cy="275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8988" y="2908113"/>
            <a:ext cx="8258175" cy="199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9C9AC34E-0D90-9EC6-520F-B8CA39C3A5A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/>
        </p:nvSpPr>
        <p:spPr>
          <a:xfrm rot="-1486">
            <a:off x="6908692" y="168913"/>
            <a:ext cx="2081400" cy="2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" name="Google Shape;114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5" name="Google Shape;115;p16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0094" y="101250"/>
            <a:ext cx="2843805" cy="61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47650" y="782300"/>
            <a:ext cx="6581825" cy="405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C24DE291-3CA7-8582-D364-88D375559A4C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/>
        </p:nvSpPr>
        <p:spPr>
          <a:xfrm rot="-5400000">
            <a:off x="-657625" y="713250"/>
            <a:ext cx="1828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5" name="Google Shape;125;p17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376526" y="40255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-624263" y="2028312"/>
            <a:ext cx="2765250" cy="60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2776350" y="-1145225"/>
            <a:ext cx="4447275" cy="722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7796DD48-E4D7-2ABC-A0D8-CEF63535D07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362900" y="331601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426</Words>
  <Application>Microsoft Office PowerPoint</Application>
  <PresentationFormat>Affichage à l'écran (16:9)</PresentationFormat>
  <Paragraphs>31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Open Sans</vt:lpstr>
      <vt:lpstr>Office Theme</vt:lpstr>
      <vt:lpstr>Présentation PowerPoint</vt:lpstr>
      <vt:lpstr>Rights of Use for this Resource</vt:lpstr>
      <vt:lpstr>Benefits of Using Graphic Organizers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1</cp:revision>
  <dcterms:modified xsi:type="dcterms:W3CDTF">2026-02-20T17:22:34Z</dcterms:modified>
</cp:coreProperties>
</file>