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L'organigramme: Mots clés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(Key words)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EC7E43DE-3FCC-9DC9-CA58-63F6D49DFEE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6CB17F-C126-78B6-EF86-410982FD8239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L’organigramme: mots clés (Keywords)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EE52BE37-0367-45B1-CA80-B6A230408A1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 err="1"/>
              <a:t>L’organigramme</a:t>
            </a:r>
            <a:r>
              <a:rPr lang="en-US" sz="1000" i="1" dirty="0"/>
              <a:t>: mots </a:t>
            </a:r>
            <a:r>
              <a:rPr lang="en-US" sz="1000" i="1" dirty="0" err="1"/>
              <a:t>clés</a:t>
            </a:r>
            <a:r>
              <a:rPr lang="en-US" sz="1000" i="1" dirty="0"/>
              <a:t> (Keywords)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000" y="152400"/>
            <a:ext cx="8155900" cy="46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525A7816-CFDA-A82A-BD1A-1A8AC3768D6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" name="Google Shape;11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866613" y="-1172831"/>
            <a:ext cx="4578200" cy="742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376526" y="4025544"/>
            <a:ext cx="484575" cy="11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 txBox="1"/>
          <p:nvPr/>
        </p:nvSpPr>
        <p:spPr>
          <a:xfrm rot="-5400000">
            <a:off x="-776580" y="2071875"/>
            <a:ext cx="33528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L'organigramme</a:t>
            </a:r>
            <a:r>
              <a:rPr lang="en-US" sz="1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Mots </a:t>
            </a:r>
            <a:r>
              <a:rPr lang="en-US" sz="1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clés</a:t>
            </a:r>
            <a:endParaRPr sz="1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Mon </a:t>
            </a:r>
            <a:r>
              <a:rPr lang="en-US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Sujet</a:t>
            </a:r>
            <a:r>
              <a:rPr lang="en-US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:_______________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4BF4B067-D89D-7348-87D9-2C91755A128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200000">
            <a:off x="8478981" y="332509"/>
            <a:ext cx="997527" cy="332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445</Words>
  <Application>Microsoft Office PowerPoint</Application>
  <PresentationFormat>Affichage à l'écran (16:9)</PresentationFormat>
  <Paragraphs>33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2026-02-20T17:25:42Z</dcterms:modified>
</cp:coreProperties>
</file>