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L'échelle d'importance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(Ranking Scale)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74B9C6DB-C2BB-16F4-D612-D91CDA1C0A1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A78B722-8323-D92F-23CA-08FFED6560A0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L’échelle d’importance (</a:t>
            </a:r>
            <a:r>
              <a:rPr lang="fr-FR" sz="1000" i="1" dirty="0" err="1">
                <a:latin typeface="+mj-lt"/>
              </a:rPr>
              <a:t>Ranking</a:t>
            </a:r>
            <a:r>
              <a:rPr lang="fr-FR" sz="1000" i="1" dirty="0">
                <a:latin typeface="+mj-lt"/>
              </a:rPr>
              <a:t> </a:t>
            </a:r>
            <a:r>
              <a:rPr lang="fr-FR" sz="1000" i="1" dirty="0" err="1">
                <a:latin typeface="+mj-lt"/>
              </a:rPr>
              <a:t>Scale</a:t>
            </a:r>
            <a:r>
              <a:rPr lang="fr-FR" sz="1000" i="1" dirty="0">
                <a:latin typeface="+mj-lt"/>
              </a:rPr>
              <a:t>)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A402B737-A9A8-90C1-8959-307053A3225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 err="1"/>
              <a:t>L’echelle</a:t>
            </a:r>
            <a:r>
              <a:rPr lang="en-US" sz="1000" i="1" dirty="0"/>
              <a:t> </a:t>
            </a:r>
            <a:r>
              <a:rPr lang="en-US" sz="1000" i="1" dirty="0" err="1"/>
              <a:t>d’importance</a:t>
            </a:r>
            <a:r>
              <a:rPr lang="en-US" sz="1000" i="1" dirty="0"/>
              <a:t> (Ranking Scale)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400" y="152400"/>
            <a:ext cx="7165301" cy="478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B986C95E-ADF9-8DB7-5EBB-701EF5079A4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l="8492" r="22183"/>
          <a:stretch/>
        </p:blipFill>
        <p:spPr>
          <a:xfrm rot="-5400000">
            <a:off x="2329725" y="-1336874"/>
            <a:ext cx="4624249" cy="742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14626" y="4050944"/>
            <a:ext cx="484575" cy="11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2BF0B2E7-E8EB-2592-9126-50B655901F5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200000">
            <a:off x="8383432" y="32968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434</Words>
  <Application>Microsoft Office PowerPoint</Application>
  <PresentationFormat>Affichage à l'écran (16:9)</PresentationFormat>
  <Paragraphs>30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2</cp:revision>
  <dcterms:modified xsi:type="dcterms:W3CDTF">2026-02-20T17:23:54Z</dcterms:modified>
</cp:coreProperties>
</file>