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2" r:id="rId10"/>
    <p:sldId id="263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D648947-428A-439D-9811-CCC6D3A53D35}" v="39" dt="2026-03-18T22:10:39.1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4660"/>
  </p:normalViewPr>
  <p:slideViewPr>
    <p:cSldViewPr snapToGrid="0">
      <p:cViewPr>
        <p:scale>
          <a:sx n="53" d="100"/>
          <a:sy n="53" d="100"/>
        </p:scale>
        <p:origin x="1060" y="7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cile Robertson" userId="60d9e854ded97a0d" providerId="LiveId" clId="{65D81530-A6A4-40A2-9A62-26A0E2A241CD}"/>
    <pc:docChg chg="custSel addSld modSld">
      <pc:chgData name="Cecile Robertson" userId="60d9e854ded97a0d" providerId="LiveId" clId="{65D81530-A6A4-40A2-9A62-26A0E2A241CD}" dt="2026-03-18T22:10:51.358" v="1776" actId="20577"/>
      <pc:docMkLst>
        <pc:docMk/>
      </pc:docMkLst>
      <pc:sldChg chg="addSp modSp mod setBg">
        <pc:chgData name="Cecile Robertson" userId="60d9e854ded97a0d" providerId="LiveId" clId="{65D81530-A6A4-40A2-9A62-26A0E2A241CD}" dt="2026-03-18T21:35:11.559" v="85" actId="26606"/>
        <pc:sldMkLst>
          <pc:docMk/>
          <pc:sldMk cId="2006501804" sldId="256"/>
        </pc:sldMkLst>
        <pc:spChg chg="mod">
          <ac:chgData name="Cecile Robertson" userId="60d9e854ded97a0d" providerId="LiveId" clId="{65D81530-A6A4-40A2-9A62-26A0E2A241CD}" dt="2026-03-18T21:35:11.559" v="85" actId="26606"/>
          <ac:spMkLst>
            <pc:docMk/>
            <pc:sldMk cId="2006501804" sldId="256"/>
            <ac:spMk id="2" creationId="{7D52F8E9-1D90-33A0-4E96-AB4E8E7E796C}"/>
          </ac:spMkLst>
        </pc:spChg>
        <pc:spChg chg="mod">
          <ac:chgData name="Cecile Robertson" userId="60d9e854ded97a0d" providerId="LiveId" clId="{65D81530-A6A4-40A2-9A62-26A0E2A241CD}" dt="2026-03-18T21:35:11.559" v="85" actId="26606"/>
          <ac:spMkLst>
            <pc:docMk/>
            <pc:sldMk cId="2006501804" sldId="256"/>
            <ac:spMk id="3" creationId="{C51A6CC3-064E-C212-8BF0-8B33B8E7041C}"/>
          </ac:spMkLst>
        </pc:spChg>
        <pc:spChg chg="add">
          <ac:chgData name="Cecile Robertson" userId="60d9e854ded97a0d" providerId="LiveId" clId="{65D81530-A6A4-40A2-9A62-26A0E2A241CD}" dt="2026-03-18T21:35:11.559" v="85" actId="26606"/>
          <ac:spMkLst>
            <pc:docMk/>
            <pc:sldMk cId="2006501804" sldId="256"/>
            <ac:spMk id="11" creationId="{362D44EE-C852-4460-B8B5-C4F2BC20510C}"/>
          </ac:spMkLst>
        </pc:spChg>
        <pc:spChg chg="add">
          <ac:chgData name="Cecile Robertson" userId="60d9e854ded97a0d" providerId="LiveId" clId="{65D81530-A6A4-40A2-9A62-26A0E2A241CD}" dt="2026-03-18T21:35:11.559" v="85" actId="26606"/>
          <ac:spMkLst>
            <pc:docMk/>
            <pc:sldMk cId="2006501804" sldId="256"/>
            <ac:spMk id="13" creationId="{658970D8-8D1D-4B5C-894B-E871CC86543D}"/>
          </ac:spMkLst>
        </pc:spChg>
        <pc:spChg chg="add">
          <ac:chgData name="Cecile Robertson" userId="60d9e854ded97a0d" providerId="LiveId" clId="{65D81530-A6A4-40A2-9A62-26A0E2A241CD}" dt="2026-03-18T21:35:11.559" v="85" actId="26606"/>
          <ac:spMkLst>
            <pc:docMk/>
            <pc:sldMk cId="2006501804" sldId="256"/>
            <ac:spMk id="15" creationId="{F227E5B6-9132-43CA-B503-37A18562ADF2}"/>
          </ac:spMkLst>
        </pc:spChg>
        <pc:spChg chg="add">
          <ac:chgData name="Cecile Robertson" userId="60d9e854ded97a0d" providerId="LiveId" clId="{65D81530-A6A4-40A2-9A62-26A0E2A241CD}" dt="2026-03-18T21:35:11.559" v="85" actId="26606"/>
          <ac:spMkLst>
            <pc:docMk/>
            <pc:sldMk cId="2006501804" sldId="256"/>
            <ac:spMk id="17" creationId="{03C2051E-A88D-48E5-BACF-AAED17892722}"/>
          </ac:spMkLst>
        </pc:spChg>
        <pc:spChg chg="add">
          <ac:chgData name="Cecile Robertson" userId="60d9e854ded97a0d" providerId="LiveId" clId="{65D81530-A6A4-40A2-9A62-26A0E2A241CD}" dt="2026-03-18T21:35:11.559" v="85" actId="26606"/>
          <ac:spMkLst>
            <pc:docMk/>
            <pc:sldMk cId="2006501804" sldId="256"/>
            <ac:spMk id="19" creationId="{7821A508-2985-4905-874A-527429BAABFA}"/>
          </ac:spMkLst>
        </pc:spChg>
        <pc:spChg chg="add">
          <ac:chgData name="Cecile Robertson" userId="60d9e854ded97a0d" providerId="LiveId" clId="{65D81530-A6A4-40A2-9A62-26A0E2A241CD}" dt="2026-03-18T21:35:11.559" v="85" actId="26606"/>
          <ac:spMkLst>
            <pc:docMk/>
            <pc:sldMk cId="2006501804" sldId="256"/>
            <ac:spMk id="21" creationId="{D2929CB1-0E3C-4B2D-ADC5-0154FB33BA44}"/>
          </ac:spMkLst>
        </pc:spChg>
        <pc:spChg chg="add">
          <ac:chgData name="Cecile Robertson" userId="60d9e854ded97a0d" providerId="LiveId" clId="{65D81530-A6A4-40A2-9A62-26A0E2A241CD}" dt="2026-03-18T21:35:11.559" v="85" actId="26606"/>
          <ac:spMkLst>
            <pc:docMk/>
            <pc:sldMk cId="2006501804" sldId="256"/>
            <ac:spMk id="23" creationId="{5F2F0C84-BE8C-4DC2-A6D3-30349A801D5C}"/>
          </ac:spMkLst>
        </pc:spChg>
        <pc:picChg chg="add mod">
          <ac:chgData name="Cecile Robertson" userId="60d9e854ded97a0d" providerId="LiveId" clId="{65D81530-A6A4-40A2-9A62-26A0E2A241CD}" dt="2026-03-18T21:34:21.142" v="77" actId="1076"/>
          <ac:picMkLst>
            <pc:docMk/>
            <pc:sldMk cId="2006501804" sldId="256"/>
            <ac:picMk id="4" creationId="{CACF2661-3ED8-A45C-76BC-1D2035174D83}"/>
          </ac:picMkLst>
        </pc:picChg>
        <pc:picChg chg="add mod">
          <ac:chgData name="Cecile Robertson" userId="60d9e854ded97a0d" providerId="LiveId" clId="{65D81530-A6A4-40A2-9A62-26A0E2A241CD}" dt="2026-03-18T21:35:11.559" v="85" actId="26606"/>
          <ac:picMkLst>
            <pc:docMk/>
            <pc:sldMk cId="2006501804" sldId="256"/>
            <ac:picMk id="6" creationId="{0BCC14C8-B550-7190-7F88-5DFE004D8AB5}"/>
          </ac:picMkLst>
        </pc:picChg>
      </pc:sldChg>
      <pc:sldChg chg="addSp delSp modSp new mod setBg">
        <pc:chgData name="Cecile Robertson" userId="60d9e854ded97a0d" providerId="LiveId" clId="{65D81530-A6A4-40A2-9A62-26A0E2A241CD}" dt="2026-03-18T22:10:51.358" v="1776" actId="20577"/>
        <pc:sldMkLst>
          <pc:docMk/>
          <pc:sldMk cId="3719675078" sldId="257"/>
        </pc:sldMkLst>
        <pc:spChg chg="mod">
          <ac:chgData name="Cecile Robertson" userId="60d9e854ded97a0d" providerId="LiveId" clId="{65D81530-A6A4-40A2-9A62-26A0E2A241CD}" dt="2026-03-18T21:37:54.481" v="132" actId="122"/>
          <ac:spMkLst>
            <pc:docMk/>
            <pc:sldMk cId="3719675078" sldId="257"/>
            <ac:spMk id="2" creationId="{E3B82CA4-F3CA-0AF8-E75C-71C516D9FCF2}"/>
          </ac:spMkLst>
        </pc:spChg>
        <pc:spChg chg="mod">
          <ac:chgData name="Cecile Robertson" userId="60d9e854ded97a0d" providerId="LiveId" clId="{65D81530-A6A4-40A2-9A62-26A0E2A241CD}" dt="2026-03-18T22:10:51.358" v="1776" actId="20577"/>
          <ac:spMkLst>
            <pc:docMk/>
            <pc:sldMk cId="3719675078" sldId="257"/>
            <ac:spMk id="3" creationId="{19D29477-6B18-8E4E-CB1A-57FE66BE5CD8}"/>
          </ac:spMkLst>
        </pc:spChg>
        <pc:spChg chg="add del">
          <ac:chgData name="Cecile Robertson" userId="60d9e854ded97a0d" providerId="LiveId" clId="{65D81530-A6A4-40A2-9A62-26A0E2A241CD}" dt="2026-03-18T21:37:31.893" v="121" actId="26606"/>
          <ac:spMkLst>
            <pc:docMk/>
            <pc:sldMk cId="3719675078" sldId="257"/>
            <ac:spMk id="10" creationId="{1CD81A2A-6ED4-4EF4-A14C-912D31E14800}"/>
          </ac:spMkLst>
        </pc:spChg>
        <pc:spChg chg="add del">
          <ac:chgData name="Cecile Robertson" userId="60d9e854ded97a0d" providerId="LiveId" clId="{65D81530-A6A4-40A2-9A62-26A0E2A241CD}" dt="2026-03-18T21:37:31.893" v="121" actId="26606"/>
          <ac:spMkLst>
            <pc:docMk/>
            <pc:sldMk cId="3719675078" sldId="257"/>
            <ac:spMk id="12" creationId="{1661932C-CA15-4E17-B115-FAE7CBEE4789}"/>
          </ac:spMkLst>
        </pc:spChg>
        <pc:spChg chg="add del">
          <ac:chgData name="Cecile Robertson" userId="60d9e854ded97a0d" providerId="LiveId" clId="{65D81530-A6A4-40A2-9A62-26A0E2A241CD}" dt="2026-03-18T21:37:31.893" v="121" actId="26606"/>
          <ac:spMkLst>
            <pc:docMk/>
            <pc:sldMk cId="3719675078" sldId="257"/>
            <ac:spMk id="14" creationId="{8590ADD5-9383-4D3D-9047-3DA2593CCB5D}"/>
          </ac:spMkLst>
        </pc:spChg>
        <pc:spChg chg="add del">
          <ac:chgData name="Cecile Robertson" userId="60d9e854ded97a0d" providerId="LiveId" clId="{65D81530-A6A4-40A2-9A62-26A0E2A241CD}" dt="2026-03-18T21:37:31.893" v="121" actId="26606"/>
          <ac:spMkLst>
            <pc:docMk/>
            <pc:sldMk cId="3719675078" sldId="257"/>
            <ac:spMk id="16" creationId="{DABE3E45-88CF-45D8-8D40-C773324D93F6}"/>
          </ac:spMkLst>
        </pc:spChg>
        <pc:spChg chg="add del">
          <ac:chgData name="Cecile Robertson" userId="60d9e854ded97a0d" providerId="LiveId" clId="{65D81530-A6A4-40A2-9A62-26A0E2A241CD}" dt="2026-03-18T21:37:31.893" v="121" actId="26606"/>
          <ac:spMkLst>
            <pc:docMk/>
            <pc:sldMk cId="3719675078" sldId="257"/>
            <ac:spMk id="20" creationId="{B91ECDA9-56DC-4270-8F33-01C5637B8CEB}"/>
          </ac:spMkLst>
        </pc:spChg>
        <pc:spChg chg="add del">
          <ac:chgData name="Cecile Robertson" userId="60d9e854ded97a0d" providerId="LiveId" clId="{65D81530-A6A4-40A2-9A62-26A0E2A241CD}" dt="2026-03-18T21:37:31.893" v="121" actId="26606"/>
          <ac:spMkLst>
            <pc:docMk/>
            <pc:sldMk cId="3719675078" sldId="257"/>
            <ac:spMk id="22" creationId="{75F47824-961D-465D-84F9-EAE11BC6173B}"/>
          </ac:spMkLst>
        </pc:spChg>
        <pc:spChg chg="add del">
          <ac:chgData name="Cecile Robertson" userId="60d9e854ded97a0d" providerId="LiveId" clId="{65D81530-A6A4-40A2-9A62-26A0E2A241CD}" dt="2026-03-18T21:37:31.893" v="121" actId="26606"/>
          <ac:spMkLst>
            <pc:docMk/>
            <pc:sldMk cId="3719675078" sldId="257"/>
            <ac:spMk id="24" creationId="{FEC9DA3E-C1D7-472D-B7C0-F71AE41FBA23}"/>
          </ac:spMkLst>
        </pc:spChg>
        <pc:spChg chg="add">
          <ac:chgData name="Cecile Robertson" userId="60d9e854ded97a0d" providerId="LiveId" clId="{65D81530-A6A4-40A2-9A62-26A0E2A241CD}" dt="2026-03-18T21:37:31.893" v="121" actId="26606"/>
          <ac:spMkLst>
            <pc:docMk/>
            <pc:sldMk cId="3719675078" sldId="257"/>
            <ac:spMk id="29" creationId="{77C59BEC-C4CC-4741-B975-08C543178D3D}"/>
          </ac:spMkLst>
        </pc:spChg>
        <pc:spChg chg="add">
          <ac:chgData name="Cecile Robertson" userId="60d9e854ded97a0d" providerId="LiveId" clId="{65D81530-A6A4-40A2-9A62-26A0E2A241CD}" dt="2026-03-18T21:37:31.893" v="121" actId="26606"/>
          <ac:spMkLst>
            <pc:docMk/>
            <pc:sldMk cId="3719675078" sldId="257"/>
            <ac:spMk id="31" creationId="{72DEF309-605D-4117-9340-6D589B6C3A34}"/>
          </ac:spMkLst>
        </pc:spChg>
        <pc:picChg chg="add mod">
          <ac:chgData name="Cecile Robertson" userId="60d9e854ded97a0d" providerId="LiveId" clId="{65D81530-A6A4-40A2-9A62-26A0E2A241CD}" dt="2026-03-18T21:38:22.078" v="140" actId="1076"/>
          <ac:picMkLst>
            <pc:docMk/>
            <pc:sldMk cId="3719675078" sldId="257"/>
            <ac:picMk id="5" creationId="{F9617800-2489-6C2E-C52E-306DF2E26858}"/>
          </ac:picMkLst>
        </pc:picChg>
      </pc:sldChg>
      <pc:sldChg chg="addSp modSp new mod setBg">
        <pc:chgData name="Cecile Robertson" userId="60d9e854ded97a0d" providerId="LiveId" clId="{65D81530-A6A4-40A2-9A62-26A0E2A241CD}" dt="2026-03-18T21:40:17.248" v="198" actId="14100"/>
        <pc:sldMkLst>
          <pc:docMk/>
          <pc:sldMk cId="642784639" sldId="258"/>
        </pc:sldMkLst>
        <pc:spChg chg="mod">
          <ac:chgData name="Cecile Robertson" userId="60d9e854ded97a0d" providerId="LiveId" clId="{65D81530-A6A4-40A2-9A62-26A0E2A241CD}" dt="2026-03-18T21:40:14.689" v="197" actId="122"/>
          <ac:spMkLst>
            <pc:docMk/>
            <pc:sldMk cId="642784639" sldId="258"/>
            <ac:spMk id="2" creationId="{A2700158-6780-47FF-43D2-977D7D12D616}"/>
          </ac:spMkLst>
        </pc:spChg>
        <pc:spChg chg="mod">
          <ac:chgData name="Cecile Robertson" userId="60d9e854ded97a0d" providerId="LiveId" clId="{65D81530-A6A4-40A2-9A62-26A0E2A241CD}" dt="2026-03-18T21:40:17.248" v="198" actId="14100"/>
          <ac:spMkLst>
            <pc:docMk/>
            <pc:sldMk cId="642784639" sldId="258"/>
            <ac:spMk id="3" creationId="{A3CD9880-40D5-9A62-5D98-33C1330733DA}"/>
          </ac:spMkLst>
        </pc:spChg>
        <pc:spChg chg="add">
          <ac:chgData name="Cecile Robertson" userId="60d9e854ded97a0d" providerId="LiveId" clId="{65D81530-A6A4-40A2-9A62-26A0E2A241CD}" dt="2026-03-18T21:40:06.372" v="193" actId="26606"/>
          <ac:spMkLst>
            <pc:docMk/>
            <pc:sldMk cId="642784639" sldId="258"/>
            <ac:spMk id="9" creationId="{4AC6B390-BC59-4F1D-A0EE-D71A92F0A0B2}"/>
          </ac:spMkLst>
        </pc:spChg>
        <pc:spChg chg="add">
          <ac:chgData name="Cecile Robertson" userId="60d9e854ded97a0d" providerId="LiveId" clId="{65D81530-A6A4-40A2-9A62-26A0E2A241CD}" dt="2026-03-18T21:40:06.372" v="193" actId="26606"/>
          <ac:spMkLst>
            <pc:docMk/>
            <pc:sldMk cId="642784639" sldId="258"/>
            <ac:spMk id="11" creationId="{B6C60D79-16F1-4C4B-B7E3-7634E7069CDE}"/>
          </ac:spMkLst>
        </pc:spChg>
        <pc:spChg chg="add">
          <ac:chgData name="Cecile Robertson" userId="60d9e854ded97a0d" providerId="LiveId" clId="{65D81530-A6A4-40A2-9A62-26A0E2A241CD}" dt="2026-03-18T21:40:06.372" v="193" actId="26606"/>
          <ac:spMkLst>
            <pc:docMk/>
            <pc:sldMk cId="642784639" sldId="258"/>
            <ac:spMk id="13" creationId="{426B127E-6498-4C77-9C9D-4553A5113B80}"/>
          </ac:spMkLst>
        </pc:spChg>
        <pc:picChg chg="add mod ord">
          <ac:chgData name="Cecile Robertson" userId="60d9e854ded97a0d" providerId="LiveId" clId="{65D81530-A6A4-40A2-9A62-26A0E2A241CD}" dt="2026-03-18T21:40:09.389" v="195" actId="1076"/>
          <ac:picMkLst>
            <pc:docMk/>
            <pc:sldMk cId="642784639" sldId="258"/>
            <ac:picMk id="4" creationId="{E08BEDA2-C3EB-5335-F3F7-EE0F8B0AB76B}"/>
          </ac:picMkLst>
        </pc:picChg>
      </pc:sldChg>
      <pc:sldChg chg="addSp modSp new mod setBg">
        <pc:chgData name="Cecile Robertson" userId="60d9e854ded97a0d" providerId="LiveId" clId="{65D81530-A6A4-40A2-9A62-26A0E2A241CD}" dt="2026-03-18T21:42:22.665" v="254" actId="122"/>
        <pc:sldMkLst>
          <pc:docMk/>
          <pc:sldMk cId="212959106" sldId="259"/>
        </pc:sldMkLst>
        <pc:spChg chg="mod">
          <ac:chgData name="Cecile Robertson" userId="60d9e854ded97a0d" providerId="LiveId" clId="{65D81530-A6A4-40A2-9A62-26A0E2A241CD}" dt="2026-03-18T21:42:22.665" v="254" actId="122"/>
          <ac:spMkLst>
            <pc:docMk/>
            <pc:sldMk cId="212959106" sldId="259"/>
            <ac:spMk id="2" creationId="{AED59903-A326-D9F7-88CF-038083B6CA68}"/>
          </ac:spMkLst>
        </pc:spChg>
        <pc:spChg chg="mod">
          <ac:chgData name="Cecile Robertson" userId="60d9e854ded97a0d" providerId="LiveId" clId="{65D81530-A6A4-40A2-9A62-26A0E2A241CD}" dt="2026-03-18T21:42:16.957" v="253" actId="26606"/>
          <ac:spMkLst>
            <pc:docMk/>
            <pc:sldMk cId="212959106" sldId="259"/>
            <ac:spMk id="3" creationId="{204E73A4-D078-05FC-7A75-76120F369E00}"/>
          </ac:spMkLst>
        </pc:spChg>
        <pc:spChg chg="add">
          <ac:chgData name="Cecile Robertson" userId="60d9e854ded97a0d" providerId="LiveId" clId="{65D81530-A6A4-40A2-9A62-26A0E2A241CD}" dt="2026-03-18T21:42:16.957" v="253" actId="26606"/>
          <ac:spMkLst>
            <pc:docMk/>
            <pc:sldMk cId="212959106" sldId="259"/>
            <ac:spMk id="12" creationId="{231598CC-E9D8-46F1-A31D-21527BFD635F}"/>
          </ac:spMkLst>
        </pc:spChg>
        <pc:spChg chg="add">
          <ac:chgData name="Cecile Robertson" userId="60d9e854ded97a0d" providerId="LiveId" clId="{65D81530-A6A4-40A2-9A62-26A0E2A241CD}" dt="2026-03-18T21:42:16.957" v="253" actId="26606"/>
          <ac:spMkLst>
            <pc:docMk/>
            <pc:sldMk cId="212959106" sldId="259"/>
            <ac:spMk id="14" creationId="{CB147A70-DC29-4DDF-A34C-2B82C6E2295E}"/>
          </ac:spMkLst>
        </pc:spChg>
        <pc:spChg chg="add">
          <ac:chgData name="Cecile Robertson" userId="60d9e854ded97a0d" providerId="LiveId" clId="{65D81530-A6A4-40A2-9A62-26A0E2A241CD}" dt="2026-03-18T21:42:16.957" v="253" actId="26606"/>
          <ac:spMkLst>
            <pc:docMk/>
            <pc:sldMk cId="212959106" sldId="259"/>
            <ac:spMk id="16" creationId="{3B438362-1E1E-4C62-A99E-4134CB16366C}"/>
          </ac:spMkLst>
        </pc:spChg>
        <pc:spChg chg="add">
          <ac:chgData name="Cecile Robertson" userId="60d9e854ded97a0d" providerId="LiveId" clId="{65D81530-A6A4-40A2-9A62-26A0E2A241CD}" dt="2026-03-18T21:42:16.957" v="253" actId="26606"/>
          <ac:spMkLst>
            <pc:docMk/>
            <pc:sldMk cId="212959106" sldId="259"/>
            <ac:spMk id="18" creationId="{6C077334-5571-4B83-A83E-4CCCFA7B5E8A}"/>
          </ac:spMkLst>
        </pc:spChg>
        <pc:spChg chg="add">
          <ac:chgData name="Cecile Robertson" userId="60d9e854ded97a0d" providerId="LiveId" clId="{65D81530-A6A4-40A2-9A62-26A0E2A241CD}" dt="2026-03-18T21:42:16.957" v="253" actId="26606"/>
          <ac:spMkLst>
            <pc:docMk/>
            <pc:sldMk cId="212959106" sldId="259"/>
            <ac:spMk id="22" creationId="{0F646DF8-223D-47DD-95B1-F2654229E56C}"/>
          </ac:spMkLst>
        </pc:spChg>
        <pc:spChg chg="add">
          <ac:chgData name="Cecile Robertson" userId="60d9e854ded97a0d" providerId="LiveId" clId="{65D81530-A6A4-40A2-9A62-26A0E2A241CD}" dt="2026-03-18T21:42:16.957" v="253" actId="26606"/>
          <ac:spMkLst>
            <pc:docMk/>
            <pc:sldMk cId="212959106" sldId="259"/>
            <ac:spMk id="24" creationId="{4D3DC50D-CA0F-48F9-B17E-20D8669AA4E0}"/>
          </ac:spMkLst>
        </pc:spChg>
        <pc:picChg chg="add mod">
          <ac:chgData name="Cecile Robertson" userId="60d9e854ded97a0d" providerId="LiveId" clId="{65D81530-A6A4-40A2-9A62-26A0E2A241CD}" dt="2026-03-18T21:42:16.957" v="253" actId="26606"/>
          <ac:picMkLst>
            <pc:docMk/>
            <pc:sldMk cId="212959106" sldId="259"/>
            <ac:picMk id="5" creationId="{DA6768B0-E184-F815-D51A-AE8F6DEFA776}"/>
          </ac:picMkLst>
        </pc:picChg>
        <pc:picChg chg="add mod">
          <ac:chgData name="Cecile Robertson" userId="60d9e854ded97a0d" providerId="LiveId" clId="{65D81530-A6A4-40A2-9A62-26A0E2A241CD}" dt="2026-03-18T21:42:16.957" v="253" actId="26606"/>
          <ac:picMkLst>
            <pc:docMk/>
            <pc:sldMk cId="212959106" sldId="259"/>
            <ac:picMk id="7" creationId="{F649709F-A6CA-259C-D429-F064593AE5D4}"/>
          </ac:picMkLst>
        </pc:picChg>
      </pc:sldChg>
      <pc:sldChg chg="addSp modSp new mod setBg">
        <pc:chgData name="Cecile Robertson" userId="60d9e854ded97a0d" providerId="LiveId" clId="{65D81530-A6A4-40A2-9A62-26A0E2A241CD}" dt="2026-03-18T21:43:36.062" v="260" actId="26606"/>
        <pc:sldMkLst>
          <pc:docMk/>
          <pc:sldMk cId="3879587618" sldId="260"/>
        </pc:sldMkLst>
        <pc:spChg chg="mod">
          <ac:chgData name="Cecile Robertson" userId="60d9e854ded97a0d" providerId="LiveId" clId="{65D81530-A6A4-40A2-9A62-26A0E2A241CD}" dt="2026-03-18T21:43:36.062" v="260" actId="26606"/>
          <ac:spMkLst>
            <pc:docMk/>
            <pc:sldMk cId="3879587618" sldId="260"/>
            <ac:spMk id="2" creationId="{C38D297C-5F2B-9259-0E85-4F7FE8B3539E}"/>
          </ac:spMkLst>
        </pc:spChg>
        <pc:spChg chg="mod">
          <ac:chgData name="Cecile Robertson" userId="60d9e854ded97a0d" providerId="LiveId" clId="{65D81530-A6A4-40A2-9A62-26A0E2A241CD}" dt="2026-03-18T21:43:36.062" v="260" actId="26606"/>
          <ac:spMkLst>
            <pc:docMk/>
            <pc:sldMk cId="3879587618" sldId="260"/>
            <ac:spMk id="3" creationId="{4159EAC4-4556-4752-F3F6-F242242E42A2}"/>
          </ac:spMkLst>
        </pc:spChg>
        <pc:spChg chg="add">
          <ac:chgData name="Cecile Robertson" userId="60d9e854ded97a0d" providerId="LiveId" clId="{65D81530-A6A4-40A2-9A62-26A0E2A241CD}" dt="2026-03-18T21:43:36.062" v="260" actId="26606"/>
          <ac:spMkLst>
            <pc:docMk/>
            <pc:sldMk cId="3879587618" sldId="260"/>
            <ac:spMk id="8" creationId="{907EF6B7-1338-4443-8C46-6A318D952DFD}"/>
          </ac:spMkLst>
        </pc:spChg>
        <pc:spChg chg="add">
          <ac:chgData name="Cecile Robertson" userId="60d9e854ded97a0d" providerId="LiveId" clId="{65D81530-A6A4-40A2-9A62-26A0E2A241CD}" dt="2026-03-18T21:43:36.062" v="260" actId="26606"/>
          <ac:spMkLst>
            <pc:docMk/>
            <pc:sldMk cId="3879587618" sldId="260"/>
            <ac:spMk id="10" creationId="{DAAE4CDD-124C-4DCF-9584-B6033B545DD5}"/>
          </ac:spMkLst>
        </pc:spChg>
        <pc:spChg chg="add">
          <ac:chgData name="Cecile Robertson" userId="60d9e854ded97a0d" providerId="LiveId" clId="{65D81530-A6A4-40A2-9A62-26A0E2A241CD}" dt="2026-03-18T21:43:36.062" v="260" actId="26606"/>
          <ac:spMkLst>
            <pc:docMk/>
            <pc:sldMk cId="3879587618" sldId="260"/>
            <ac:spMk id="12" creationId="{081E4A58-353D-44AE-B2FC-2A74E2E400F7}"/>
          </ac:spMkLst>
        </pc:spChg>
      </pc:sldChg>
      <pc:sldChg chg="addSp modSp new mod setBg">
        <pc:chgData name="Cecile Robertson" userId="60d9e854ded97a0d" providerId="LiveId" clId="{65D81530-A6A4-40A2-9A62-26A0E2A241CD}" dt="2026-03-18T22:00:35.480" v="1624" actId="14100"/>
        <pc:sldMkLst>
          <pc:docMk/>
          <pc:sldMk cId="61783697" sldId="261"/>
        </pc:sldMkLst>
        <pc:spChg chg="mod">
          <ac:chgData name="Cecile Robertson" userId="60d9e854ded97a0d" providerId="LiveId" clId="{65D81530-A6A4-40A2-9A62-26A0E2A241CD}" dt="2026-03-18T22:00:01.597" v="1615" actId="26606"/>
          <ac:spMkLst>
            <pc:docMk/>
            <pc:sldMk cId="61783697" sldId="261"/>
            <ac:spMk id="2" creationId="{A95A64B9-269E-85E0-79E1-FC2E81AC195D}"/>
          </ac:spMkLst>
        </pc:spChg>
        <pc:spChg chg="mod">
          <ac:chgData name="Cecile Robertson" userId="60d9e854ded97a0d" providerId="LiveId" clId="{65D81530-A6A4-40A2-9A62-26A0E2A241CD}" dt="2026-03-18T22:00:35.480" v="1624" actId="14100"/>
          <ac:spMkLst>
            <pc:docMk/>
            <pc:sldMk cId="61783697" sldId="261"/>
            <ac:spMk id="3" creationId="{8D8094B0-E2C9-7EAB-DC93-CB91E7906094}"/>
          </ac:spMkLst>
        </pc:spChg>
        <pc:spChg chg="add">
          <ac:chgData name="Cecile Robertson" userId="60d9e854ded97a0d" providerId="LiveId" clId="{65D81530-A6A4-40A2-9A62-26A0E2A241CD}" dt="2026-03-18T22:00:01.597" v="1615" actId="26606"/>
          <ac:spMkLst>
            <pc:docMk/>
            <pc:sldMk cId="61783697" sldId="261"/>
            <ac:spMk id="10" creationId="{1CD81A2A-6ED4-4EF4-A14C-912D31E14800}"/>
          </ac:spMkLst>
        </pc:spChg>
        <pc:spChg chg="add">
          <ac:chgData name="Cecile Robertson" userId="60d9e854ded97a0d" providerId="LiveId" clId="{65D81530-A6A4-40A2-9A62-26A0E2A241CD}" dt="2026-03-18T22:00:01.597" v="1615" actId="26606"/>
          <ac:spMkLst>
            <pc:docMk/>
            <pc:sldMk cId="61783697" sldId="261"/>
            <ac:spMk id="12" creationId="{1661932C-CA15-4E17-B115-FAE7CBEE4789}"/>
          </ac:spMkLst>
        </pc:spChg>
        <pc:spChg chg="add">
          <ac:chgData name="Cecile Robertson" userId="60d9e854ded97a0d" providerId="LiveId" clId="{65D81530-A6A4-40A2-9A62-26A0E2A241CD}" dt="2026-03-18T22:00:01.597" v="1615" actId="26606"/>
          <ac:spMkLst>
            <pc:docMk/>
            <pc:sldMk cId="61783697" sldId="261"/>
            <ac:spMk id="14" creationId="{8590ADD5-9383-4D3D-9047-3DA2593CCB5D}"/>
          </ac:spMkLst>
        </pc:spChg>
        <pc:spChg chg="add">
          <ac:chgData name="Cecile Robertson" userId="60d9e854ded97a0d" providerId="LiveId" clId="{65D81530-A6A4-40A2-9A62-26A0E2A241CD}" dt="2026-03-18T22:00:01.597" v="1615" actId="26606"/>
          <ac:spMkLst>
            <pc:docMk/>
            <pc:sldMk cId="61783697" sldId="261"/>
            <ac:spMk id="16" creationId="{DABE3E45-88CF-45D8-8D40-C773324D93F6}"/>
          </ac:spMkLst>
        </pc:spChg>
        <pc:spChg chg="add">
          <ac:chgData name="Cecile Robertson" userId="60d9e854ded97a0d" providerId="LiveId" clId="{65D81530-A6A4-40A2-9A62-26A0E2A241CD}" dt="2026-03-18T22:00:01.597" v="1615" actId="26606"/>
          <ac:spMkLst>
            <pc:docMk/>
            <pc:sldMk cId="61783697" sldId="261"/>
            <ac:spMk id="20" creationId="{B91ECDA9-56DC-4270-8F33-01C5637B8CEB}"/>
          </ac:spMkLst>
        </pc:spChg>
        <pc:spChg chg="add">
          <ac:chgData name="Cecile Robertson" userId="60d9e854ded97a0d" providerId="LiveId" clId="{65D81530-A6A4-40A2-9A62-26A0E2A241CD}" dt="2026-03-18T22:00:01.597" v="1615" actId="26606"/>
          <ac:spMkLst>
            <pc:docMk/>
            <pc:sldMk cId="61783697" sldId="261"/>
            <ac:spMk id="22" creationId="{75F47824-961D-465D-84F9-EAE11BC6173B}"/>
          </ac:spMkLst>
        </pc:spChg>
        <pc:spChg chg="add">
          <ac:chgData name="Cecile Robertson" userId="60d9e854ded97a0d" providerId="LiveId" clId="{65D81530-A6A4-40A2-9A62-26A0E2A241CD}" dt="2026-03-18T22:00:01.597" v="1615" actId="26606"/>
          <ac:spMkLst>
            <pc:docMk/>
            <pc:sldMk cId="61783697" sldId="261"/>
            <ac:spMk id="24" creationId="{FEC9DA3E-C1D7-472D-B7C0-F71AE41FBA23}"/>
          </ac:spMkLst>
        </pc:spChg>
        <pc:picChg chg="add mod">
          <ac:chgData name="Cecile Robertson" userId="60d9e854ded97a0d" providerId="LiveId" clId="{65D81530-A6A4-40A2-9A62-26A0E2A241CD}" dt="2026-03-18T22:00:06.011" v="1616" actId="14100"/>
          <ac:picMkLst>
            <pc:docMk/>
            <pc:sldMk cId="61783697" sldId="261"/>
            <ac:picMk id="5" creationId="{C97E368C-CE0D-CCCF-D49C-5FBA6DECC2D3}"/>
          </ac:picMkLst>
        </pc:picChg>
      </pc:sldChg>
      <pc:sldChg chg="addSp delSp modSp new mod setBg">
        <pc:chgData name="Cecile Robertson" userId="60d9e854ded97a0d" providerId="LiveId" clId="{65D81530-A6A4-40A2-9A62-26A0E2A241CD}" dt="2026-03-18T22:03:37.781" v="1651" actId="14100"/>
        <pc:sldMkLst>
          <pc:docMk/>
          <pc:sldMk cId="2410203040" sldId="262"/>
        </pc:sldMkLst>
        <pc:spChg chg="mod">
          <ac:chgData name="Cecile Robertson" userId="60d9e854ded97a0d" providerId="LiveId" clId="{65D81530-A6A4-40A2-9A62-26A0E2A241CD}" dt="2026-03-18T22:01:29.863" v="1632" actId="26606"/>
          <ac:spMkLst>
            <pc:docMk/>
            <pc:sldMk cId="2410203040" sldId="262"/>
            <ac:spMk id="2" creationId="{BC85E0D0-1878-7A08-675C-E8609E8382C9}"/>
          </ac:spMkLst>
        </pc:spChg>
        <pc:spChg chg="mod">
          <ac:chgData name="Cecile Robertson" userId="60d9e854ded97a0d" providerId="LiveId" clId="{65D81530-A6A4-40A2-9A62-26A0E2A241CD}" dt="2026-03-18T22:03:37.781" v="1651" actId="14100"/>
          <ac:spMkLst>
            <pc:docMk/>
            <pc:sldMk cId="2410203040" sldId="262"/>
            <ac:spMk id="3" creationId="{22D1F8C5-6EC6-CACC-716D-AB80F093F691}"/>
          </ac:spMkLst>
        </pc:spChg>
        <pc:spChg chg="add">
          <ac:chgData name="Cecile Robertson" userId="60d9e854ded97a0d" providerId="LiveId" clId="{65D81530-A6A4-40A2-9A62-26A0E2A241CD}" dt="2026-03-18T22:01:29.863" v="1632" actId="26606"/>
          <ac:spMkLst>
            <pc:docMk/>
            <pc:sldMk cId="2410203040" sldId="262"/>
            <ac:spMk id="8" creationId="{C2554CA6-288E-4202-BC52-2E5A8F0C0AED}"/>
          </ac:spMkLst>
        </pc:spChg>
        <pc:spChg chg="add">
          <ac:chgData name="Cecile Robertson" userId="60d9e854ded97a0d" providerId="LiveId" clId="{65D81530-A6A4-40A2-9A62-26A0E2A241CD}" dt="2026-03-18T22:01:29.863" v="1632" actId="26606"/>
          <ac:spMkLst>
            <pc:docMk/>
            <pc:sldMk cId="2410203040" sldId="262"/>
            <ac:spMk id="10" creationId="{B10BB131-AC8E-4A8E-A5D1-36260F720C3B}"/>
          </ac:spMkLst>
        </pc:spChg>
        <pc:spChg chg="add del">
          <ac:chgData name="Cecile Robertson" userId="60d9e854ded97a0d" providerId="LiveId" clId="{65D81530-A6A4-40A2-9A62-26A0E2A241CD}" dt="2026-03-18T22:01:47.747" v="1638" actId="26606"/>
          <ac:spMkLst>
            <pc:docMk/>
            <pc:sldMk cId="2410203040" sldId="262"/>
            <ac:spMk id="12" creationId="{5B7778FC-632E-4DCA-A7CB-0D7731CCF970}"/>
          </ac:spMkLst>
        </pc:spChg>
        <pc:spChg chg="add del">
          <ac:chgData name="Cecile Robertson" userId="60d9e854ded97a0d" providerId="LiveId" clId="{65D81530-A6A4-40A2-9A62-26A0E2A241CD}" dt="2026-03-18T22:01:47.747" v="1638" actId="26606"/>
          <ac:spMkLst>
            <pc:docMk/>
            <pc:sldMk cId="2410203040" sldId="262"/>
            <ac:spMk id="14" creationId="{FA23A907-97FB-4A8F-880A-DD77401C4296}"/>
          </ac:spMkLst>
        </pc:spChg>
        <pc:spChg chg="add">
          <ac:chgData name="Cecile Robertson" userId="60d9e854ded97a0d" providerId="LiveId" clId="{65D81530-A6A4-40A2-9A62-26A0E2A241CD}" dt="2026-03-18T22:01:47.747" v="1638" actId="26606"/>
          <ac:spMkLst>
            <pc:docMk/>
            <pc:sldMk cId="2410203040" sldId="262"/>
            <ac:spMk id="19" creationId="{E92FEB64-6EEA-4759-B4A4-BD2C1E660BA8}"/>
          </ac:spMkLst>
        </pc:spChg>
        <pc:spChg chg="add">
          <ac:chgData name="Cecile Robertson" userId="60d9e854ded97a0d" providerId="LiveId" clId="{65D81530-A6A4-40A2-9A62-26A0E2A241CD}" dt="2026-03-18T22:01:47.747" v="1638" actId="26606"/>
          <ac:spMkLst>
            <pc:docMk/>
            <pc:sldMk cId="2410203040" sldId="262"/>
            <ac:spMk id="21" creationId="{B10BB131-AC8E-4A8E-A5D1-36260F720C3B}"/>
          </ac:spMkLst>
        </pc:spChg>
        <pc:spChg chg="add">
          <ac:chgData name="Cecile Robertson" userId="60d9e854ded97a0d" providerId="LiveId" clId="{65D81530-A6A4-40A2-9A62-26A0E2A241CD}" dt="2026-03-18T22:01:47.747" v="1638" actId="26606"/>
          <ac:spMkLst>
            <pc:docMk/>
            <pc:sldMk cId="2410203040" sldId="262"/>
            <ac:spMk id="23" creationId="{14847E93-7DC1-4D4B-8829-B19AA7137C50}"/>
          </ac:spMkLst>
        </pc:spChg>
        <pc:spChg chg="add">
          <ac:chgData name="Cecile Robertson" userId="60d9e854ded97a0d" providerId="LiveId" clId="{65D81530-A6A4-40A2-9A62-26A0E2A241CD}" dt="2026-03-18T22:01:47.747" v="1638" actId="26606"/>
          <ac:spMkLst>
            <pc:docMk/>
            <pc:sldMk cId="2410203040" sldId="262"/>
            <ac:spMk id="27" creationId="{9F835A99-04AC-494A-A572-AFE8413CC938}"/>
          </ac:spMkLst>
        </pc:spChg>
        <pc:spChg chg="add">
          <ac:chgData name="Cecile Robertson" userId="60d9e854ded97a0d" providerId="LiveId" clId="{65D81530-A6A4-40A2-9A62-26A0E2A241CD}" dt="2026-03-18T22:01:47.747" v="1638" actId="26606"/>
          <ac:spMkLst>
            <pc:docMk/>
            <pc:sldMk cId="2410203040" sldId="262"/>
            <ac:spMk id="29" creationId="{7B786209-1B0B-4CA9-9BDD-F7327066A84D}"/>
          </ac:spMkLst>
        </pc:spChg>
        <pc:spChg chg="add">
          <ac:chgData name="Cecile Robertson" userId="60d9e854ded97a0d" providerId="LiveId" clId="{65D81530-A6A4-40A2-9A62-26A0E2A241CD}" dt="2026-03-18T22:01:47.747" v="1638" actId="26606"/>
          <ac:spMkLst>
            <pc:docMk/>
            <pc:sldMk cId="2410203040" sldId="262"/>
            <ac:spMk id="31" creationId="{2D2964BB-484D-45AE-AD66-D407D0629652}"/>
          </ac:spMkLst>
        </pc:spChg>
        <pc:spChg chg="add">
          <ac:chgData name="Cecile Robertson" userId="60d9e854ded97a0d" providerId="LiveId" clId="{65D81530-A6A4-40A2-9A62-26A0E2A241CD}" dt="2026-03-18T22:01:47.747" v="1638" actId="26606"/>
          <ac:spMkLst>
            <pc:docMk/>
            <pc:sldMk cId="2410203040" sldId="262"/>
            <ac:spMk id="33" creationId="{6691AC69-A76E-4DAB-B565-468B6B87ACF3}"/>
          </ac:spMkLst>
        </pc:spChg>
      </pc:sldChg>
      <pc:sldChg chg="addSp delSp modSp new mod setBg">
        <pc:chgData name="Cecile Robertson" userId="60d9e854ded97a0d" providerId="LiveId" clId="{65D81530-A6A4-40A2-9A62-26A0E2A241CD}" dt="2026-03-18T22:05:12.645" v="1659" actId="14100"/>
        <pc:sldMkLst>
          <pc:docMk/>
          <pc:sldMk cId="2568758531" sldId="263"/>
        </pc:sldMkLst>
        <pc:spChg chg="mod">
          <ac:chgData name="Cecile Robertson" userId="60d9e854ded97a0d" providerId="LiveId" clId="{65D81530-A6A4-40A2-9A62-26A0E2A241CD}" dt="2026-03-18T22:04:57.566" v="1655" actId="26606"/>
          <ac:spMkLst>
            <pc:docMk/>
            <pc:sldMk cId="2568758531" sldId="263"/>
            <ac:spMk id="2" creationId="{BF7BD1DC-3553-52A5-48E1-787CF37D9097}"/>
          </ac:spMkLst>
        </pc:spChg>
        <pc:spChg chg="mod">
          <ac:chgData name="Cecile Robertson" userId="60d9e854ded97a0d" providerId="LiveId" clId="{65D81530-A6A4-40A2-9A62-26A0E2A241CD}" dt="2026-03-18T22:05:12.645" v="1659" actId="14100"/>
          <ac:spMkLst>
            <pc:docMk/>
            <pc:sldMk cId="2568758531" sldId="263"/>
            <ac:spMk id="3" creationId="{2554E433-DCCA-0BE1-DA1F-048774663BCF}"/>
          </ac:spMkLst>
        </pc:spChg>
        <pc:spChg chg="add">
          <ac:chgData name="Cecile Robertson" userId="60d9e854ded97a0d" providerId="LiveId" clId="{65D81530-A6A4-40A2-9A62-26A0E2A241CD}" dt="2026-03-18T22:04:49.856" v="1653" actId="26606"/>
          <ac:spMkLst>
            <pc:docMk/>
            <pc:sldMk cId="2568758531" sldId="263"/>
            <ac:spMk id="8" creationId="{E92FEB64-6EEA-4759-B4A4-BD2C1E660BA8}"/>
          </ac:spMkLst>
        </pc:spChg>
        <pc:spChg chg="add">
          <ac:chgData name="Cecile Robertson" userId="60d9e854ded97a0d" providerId="LiveId" clId="{65D81530-A6A4-40A2-9A62-26A0E2A241CD}" dt="2026-03-18T22:04:49.856" v="1653" actId="26606"/>
          <ac:spMkLst>
            <pc:docMk/>
            <pc:sldMk cId="2568758531" sldId="263"/>
            <ac:spMk id="10" creationId="{B10BB131-AC8E-4A8E-A5D1-36260F720C3B}"/>
          </ac:spMkLst>
        </pc:spChg>
        <pc:spChg chg="add">
          <ac:chgData name="Cecile Robertson" userId="60d9e854ded97a0d" providerId="LiveId" clId="{65D81530-A6A4-40A2-9A62-26A0E2A241CD}" dt="2026-03-18T22:04:49.856" v="1653" actId="26606"/>
          <ac:spMkLst>
            <pc:docMk/>
            <pc:sldMk cId="2568758531" sldId="263"/>
            <ac:spMk id="12" creationId="{14847E93-7DC1-4D4B-8829-B19AA7137C50}"/>
          </ac:spMkLst>
        </pc:spChg>
        <pc:spChg chg="add del">
          <ac:chgData name="Cecile Robertson" userId="60d9e854ded97a0d" providerId="LiveId" clId="{65D81530-A6A4-40A2-9A62-26A0E2A241CD}" dt="2026-03-18T22:04:57.566" v="1655" actId="26606"/>
          <ac:spMkLst>
            <pc:docMk/>
            <pc:sldMk cId="2568758531" sldId="263"/>
            <ac:spMk id="14" creationId="{5566D6E1-03A1-4D73-A4E0-35D74D568A04}"/>
          </ac:spMkLst>
        </pc:spChg>
        <pc:spChg chg="add del">
          <ac:chgData name="Cecile Robertson" userId="60d9e854ded97a0d" providerId="LiveId" clId="{65D81530-A6A4-40A2-9A62-26A0E2A241CD}" dt="2026-03-18T22:04:57.566" v="1655" actId="26606"/>
          <ac:spMkLst>
            <pc:docMk/>
            <pc:sldMk cId="2568758531" sldId="263"/>
            <ac:spMk id="16" creationId="{9F835A99-04AC-494A-A572-AFE8413CC938}"/>
          </ac:spMkLst>
        </pc:spChg>
        <pc:spChg chg="add del">
          <ac:chgData name="Cecile Robertson" userId="60d9e854ded97a0d" providerId="LiveId" clId="{65D81530-A6A4-40A2-9A62-26A0E2A241CD}" dt="2026-03-18T22:04:57.566" v="1655" actId="26606"/>
          <ac:spMkLst>
            <pc:docMk/>
            <pc:sldMk cId="2568758531" sldId="263"/>
            <ac:spMk id="18" creationId="{7B786209-1B0B-4CA9-9BDD-F7327066A84D}"/>
          </ac:spMkLst>
        </pc:spChg>
        <pc:spChg chg="add del">
          <ac:chgData name="Cecile Robertson" userId="60d9e854ded97a0d" providerId="LiveId" clId="{65D81530-A6A4-40A2-9A62-26A0E2A241CD}" dt="2026-03-18T22:04:57.566" v="1655" actId="26606"/>
          <ac:spMkLst>
            <pc:docMk/>
            <pc:sldMk cId="2568758531" sldId="263"/>
            <ac:spMk id="20" creationId="{2D2964BB-484D-45AE-AD66-D407D0629652}"/>
          </ac:spMkLst>
        </pc:spChg>
        <pc:spChg chg="add del">
          <ac:chgData name="Cecile Robertson" userId="60d9e854ded97a0d" providerId="LiveId" clId="{65D81530-A6A4-40A2-9A62-26A0E2A241CD}" dt="2026-03-18T22:04:57.566" v="1655" actId="26606"/>
          <ac:spMkLst>
            <pc:docMk/>
            <pc:sldMk cId="2568758531" sldId="263"/>
            <ac:spMk id="22" creationId="{6691AC69-A76E-4DAB-B565-468B6B87ACF3}"/>
          </ac:spMkLst>
        </pc:spChg>
        <pc:spChg chg="add">
          <ac:chgData name="Cecile Robertson" userId="60d9e854ded97a0d" providerId="LiveId" clId="{65D81530-A6A4-40A2-9A62-26A0E2A241CD}" dt="2026-03-18T22:04:57.566" v="1655" actId="26606"/>
          <ac:spMkLst>
            <pc:docMk/>
            <pc:sldMk cId="2568758531" sldId="263"/>
            <ac:spMk id="29" creationId="{228FB460-D3FF-4440-A020-05982A09E517}"/>
          </ac:spMkLst>
        </pc:spChg>
        <pc:spChg chg="add">
          <ac:chgData name="Cecile Robertson" userId="60d9e854ded97a0d" providerId="LiveId" clId="{65D81530-A6A4-40A2-9A62-26A0E2A241CD}" dt="2026-03-18T22:04:57.566" v="1655" actId="26606"/>
          <ac:spMkLst>
            <pc:docMk/>
            <pc:sldMk cId="2568758531" sldId="263"/>
            <ac:spMk id="33" creationId="{5566D6E1-03A1-4D73-A4E0-35D74D568A04}"/>
          </ac:spMkLst>
        </pc:spChg>
        <pc:spChg chg="add">
          <ac:chgData name="Cecile Robertson" userId="60d9e854ded97a0d" providerId="LiveId" clId="{65D81530-A6A4-40A2-9A62-26A0E2A241CD}" dt="2026-03-18T22:04:57.566" v="1655" actId="26606"/>
          <ac:spMkLst>
            <pc:docMk/>
            <pc:sldMk cId="2568758531" sldId="263"/>
            <ac:spMk id="35" creationId="{9F835A99-04AC-494A-A572-AFE8413CC938}"/>
          </ac:spMkLst>
        </pc:spChg>
        <pc:spChg chg="add">
          <ac:chgData name="Cecile Robertson" userId="60d9e854ded97a0d" providerId="LiveId" clId="{65D81530-A6A4-40A2-9A62-26A0E2A241CD}" dt="2026-03-18T22:04:57.566" v="1655" actId="26606"/>
          <ac:spMkLst>
            <pc:docMk/>
            <pc:sldMk cId="2568758531" sldId="263"/>
            <ac:spMk id="37" creationId="{7B786209-1B0B-4CA9-9BDD-F7327066A84D}"/>
          </ac:spMkLst>
        </pc:spChg>
      </pc:sldChg>
      <pc:sldChg chg="addSp modSp new mod setBg">
        <pc:chgData name="Cecile Robertson" userId="60d9e854ded97a0d" providerId="LiveId" clId="{65D81530-A6A4-40A2-9A62-26A0E2A241CD}" dt="2026-03-18T22:03:20.710" v="1647" actId="14100"/>
        <pc:sldMkLst>
          <pc:docMk/>
          <pc:sldMk cId="2384331939" sldId="264"/>
        </pc:sldMkLst>
        <pc:spChg chg="mod">
          <ac:chgData name="Cecile Robertson" userId="60d9e854ded97a0d" providerId="LiveId" clId="{65D81530-A6A4-40A2-9A62-26A0E2A241CD}" dt="2026-03-18T22:00:41.204" v="1625" actId="26606"/>
          <ac:spMkLst>
            <pc:docMk/>
            <pc:sldMk cId="2384331939" sldId="264"/>
            <ac:spMk id="2" creationId="{9AF87C91-F90C-DF93-38D2-98A32D60A412}"/>
          </ac:spMkLst>
        </pc:spChg>
        <pc:spChg chg="mod">
          <ac:chgData name="Cecile Robertson" userId="60d9e854ded97a0d" providerId="LiveId" clId="{65D81530-A6A4-40A2-9A62-26A0E2A241CD}" dt="2026-03-18T22:03:20.710" v="1647" actId="14100"/>
          <ac:spMkLst>
            <pc:docMk/>
            <pc:sldMk cId="2384331939" sldId="264"/>
            <ac:spMk id="3" creationId="{1F55BA09-5FDD-5720-0688-2BEF16AEE63B}"/>
          </ac:spMkLst>
        </pc:spChg>
        <pc:spChg chg="add">
          <ac:chgData name="Cecile Robertson" userId="60d9e854ded97a0d" providerId="LiveId" clId="{65D81530-A6A4-40A2-9A62-26A0E2A241CD}" dt="2026-03-18T22:00:41.204" v="1625" actId="26606"/>
          <ac:spMkLst>
            <pc:docMk/>
            <pc:sldMk cId="2384331939" sldId="264"/>
            <ac:spMk id="8" creationId="{907EF6B7-1338-4443-8C46-6A318D952DFD}"/>
          </ac:spMkLst>
        </pc:spChg>
        <pc:spChg chg="add">
          <ac:chgData name="Cecile Robertson" userId="60d9e854ded97a0d" providerId="LiveId" clId="{65D81530-A6A4-40A2-9A62-26A0E2A241CD}" dt="2026-03-18T22:00:41.204" v="1625" actId="26606"/>
          <ac:spMkLst>
            <pc:docMk/>
            <pc:sldMk cId="2384331939" sldId="264"/>
            <ac:spMk id="10" creationId="{DAAE4CDD-124C-4DCF-9584-B6033B545DD5}"/>
          </ac:spMkLst>
        </pc:spChg>
        <pc:spChg chg="add">
          <ac:chgData name="Cecile Robertson" userId="60d9e854ded97a0d" providerId="LiveId" clId="{65D81530-A6A4-40A2-9A62-26A0E2A241CD}" dt="2026-03-18T22:00:41.204" v="1625" actId="26606"/>
          <ac:spMkLst>
            <pc:docMk/>
            <pc:sldMk cId="2384331939" sldId="264"/>
            <ac:spMk id="12" creationId="{081E4A58-353D-44AE-B2FC-2A74E2E400F7}"/>
          </ac:spMkLst>
        </pc:spChg>
      </pc:sldChg>
      <pc:sldChg chg="addSp modSp new mod setBg">
        <pc:chgData name="Cecile Robertson" userId="60d9e854ded97a0d" providerId="LiveId" clId="{65D81530-A6A4-40A2-9A62-26A0E2A241CD}" dt="2026-03-18T22:00:57.315" v="1630" actId="26606"/>
        <pc:sldMkLst>
          <pc:docMk/>
          <pc:sldMk cId="3306345007" sldId="265"/>
        </pc:sldMkLst>
        <pc:spChg chg="mod">
          <ac:chgData name="Cecile Robertson" userId="60d9e854ded97a0d" providerId="LiveId" clId="{65D81530-A6A4-40A2-9A62-26A0E2A241CD}" dt="2026-03-18T22:00:57.315" v="1630" actId="26606"/>
          <ac:spMkLst>
            <pc:docMk/>
            <pc:sldMk cId="3306345007" sldId="265"/>
            <ac:spMk id="2" creationId="{DB1D791D-7030-4942-734F-049431F6331A}"/>
          </ac:spMkLst>
        </pc:spChg>
        <pc:spChg chg="mod">
          <ac:chgData name="Cecile Robertson" userId="60d9e854ded97a0d" providerId="LiveId" clId="{65D81530-A6A4-40A2-9A62-26A0E2A241CD}" dt="2026-03-18T22:00:57.315" v="1630" actId="26606"/>
          <ac:spMkLst>
            <pc:docMk/>
            <pc:sldMk cId="3306345007" sldId="265"/>
            <ac:spMk id="3" creationId="{DF55DC5A-5BC0-5B6C-58BD-F753A39FBCBA}"/>
          </ac:spMkLst>
        </pc:spChg>
        <pc:spChg chg="add">
          <ac:chgData name="Cecile Robertson" userId="60d9e854ded97a0d" providerId="LiveId" clId="{65D81530-A6A4-40A2-9A62-26A0E2A241CD}" dt="2026-03-18T22:00:57.315" v="1630" actId="26606"/>
          <ac:spMkLst>
            <pc:docMk/>
            <pc:sldMk cId="3306345007" sldId="265"/>
            <ac:spMk id="8" creationId="{907EF6B7-1338-4443-8C46-6A318D952DFD}"/>
          </ac:spMkLst>
        </pc:spChg>
        <pc:spChg chg="add">
          <ac:chgData name="Cecile Robertson" userId="60d9e854ded97a0d" providerId="LiveId" clId="{65D81530-A6A4-40A2-9A62-26A0E2A241CD}" dt="2026-03-18T22:00:57.315" v="1630" actId="26606"/>
          <ac:spMkLst>
            <pc:docMk/>
            <pc:sldMk cId="3306345007" sldId="265"/>
            <ac:spMk id="10" creationId="{DAAE4CDD-124C-4DCF-9584-B6033B545DD5}"/>
          </ac:spMkLst>
        </pc:spChg>
        <pc:spChg chg="add">
          <ac:chgData name="Cecile Robertson" userId="60d9e854ded97a0d" providerId="LiveId" clId="{65D81530-A6A4-40A2-9A62-26A0E2A241CD}" dt="2026-03-18T22:00:57.315" v="1630" actId="26606"/>
          <ac:spMkLst>
            <pc:docMk/>
            <pc:sldMk cId="3306345007" sldId="265"/>
            <ac:spMk id="12" creationId="{081E4A58-353D-44AE-B2FC-2A74E2E400F7}"/>
          </ac:spMkLst>
        </pc:spChg>
      </pc:sldChg>
      <pc:sldChg chg="addSp modSp new mod setBg">
        <pc:chgData name="Cecile Robertson" userId="60d9e854ded97a0d" providerId="LiveId" clId="{65D81530-A6A4-40A2-9A62-26A0E2A241CD}" dt="2026-03-18T22:07:15.892" v="1678" actId="1076"/>
        <pc:sldMkLst>
          <pc:docMk/>
          <pc:sldMk cId="2441242798" sldId="266"/>
        </pc:sldMkLst>
        <pc:spChg chg="mod">
          <ac:chgData name="Cecile Robertson" userId="60d9e854ded97a0d" providerId="LiveId" clId="{65D81530-A6A4-40A2-9A62-26A0E2A241CD}" dt="2026-03-18T22:06:52.844" v="1670" actId="122"/>
          <ac:spMkLst>
            <pc:docMk/>
            <pc:sldMk cId="2441242798" sldId="266"/>
            <ac:spMk id="2" creationId="{5AB2D9B2-8645-877B-1866-2C067C6B1CC3}"/>
          </ac:spMkLst>
        </pc:spChg>
        <pc:spChg chg="mod">
          <ac:chgData name="Cecile Robertson" userId="60d9e854ded97a0d" providerId="LiveId" clId="{65D81530-A6A4-40A2-9A62-26A0E2A241CD}" dt="2026-03-18T22:07:10.467" v="1676" actId="27636"/>
          <ac:spMkLst>
            <pc:docMk/>
            <pc:sldMk cId="2441242798" sldId="266"/>
            <ac:spMk id="3" creationId="{D9495074-3EEA-0E16-FDC6-5B6C1853F071}"/>
          </ac:spMkLst>
        </pc:spChg>
        <pc:spChg chg="add">
          <ac:chgData name="Cecile Robertson" userId="60d9e854ded97a0d" providerId="LiveId" clId="{65D81530-A6A4-40A2-9A62-26A0E2A241CD}" dt="2026-03-18T22:06:40.964" v="1666" actId="26606"/>
          <ac:spMkLst>
            <pc:docMk/>
            <pc:sldMk cId="2441242798" sldId="266"/>
            <ac:spMk id="12" creationId="{020C988C-FAAD-4B22-8BA7-6B5DEFD8D167}"/>
          </ac:spMkLst>
        </pc:spChg>
        <pc:spChg chg="add">
          <ac:chgData name="Cecile Robertson" userId="60d9e854ded97a0d" providerId="LiveId" clId="{65D81530-A6A4-40A2-9A62-26A0E2A241CD}" dt="2026-03-18T22:06:40.964" v="1666" actId="26606"/>
          <ac:spMkLst>
            <pc:docMk/>
            <pc:sldMk cId="2441242798" sldId="266"/>
            <ac:spMk id="14" creationId="{A7B99495-F43F-4D80-A44F-2CB4764EB90B}"/>
          </ac:spMkLst>
        </pc:spChg>
        <pc:spChg chg="add">
          <ac:chgData name="Cecile Robertson" userId="60d9e854ded97a0d" providerId="LiveId" clId="{65D81530-A6A4-40A2-9A62-26A0E2A241CD}" dt="2026-03-18T22:06:40.964" v="1666" actId="26606"/>
          <ac:spMkLst>
            <pc:docMk/>
            <pc:sldMk cId="2441242798" sldId="266"/>
            <ac:spMk id="16" creationId="{70BEB1E7-2F88-40BC-B73D-42E5B6F80BFC}"/>
          </ac:spMkLst>
        </pc:spChg>
        <pc:picChg chg="add mod">
          <ac:chgData name="Cecile Robertson" userId="60d9e854ded97a0d" providerId="LiveId" clId="{65D81530-A6A4-40A2-9A62-26A0E2A241CD}" dt="2026-03-18T22:07:15.892" v="1678" actId="1076"/>
          <ac:picMkLst>
            <pc:docMk/>
            <pc:sldMk cId="2441242798" sldId="266"/>
            <ac:picMk id="5" creationId="{BD54037E-3B50-7704-4E6F-2505C162E5E4}"/>
          </ac:picMkLst>
        </pc:picChg>
        <pc:picChg chg="add mod">
          <ac:chgData name="Cecile Robertson" userId="60d9e854ded97a0d" providerId="LiveId" clId="{65D81530-A6A4-40A2-9A62-26A0E2A241CD}" dt="2026-03-18T22:06:40.964" v="1666" actId="26606"/>
          <ac:picMkLst>
            <pc:docMk/>
            <pc:sldMk cId="2441242798" sldId="266"/>
            <ac:picMk id="7" creationId="{DAD63E73-65DF-B98B-C59D-120D0BEF5B7E}"/>
          </ac:picMkLst>
        </pc:picChg>
      </pc:sldChg>
      <pc:sldChg chg="addSp modSp new mod setBg">
        <pc:chgData name="Cecile Robertson" userId="60d9e854ded97a0d" providerId="LiveId" clId="{65D81530-A6A4-40A2-9A62-26A0E2A241CD}" dt="2026-03-18T22:08:22.356" v="1704" actId="26606"/>
        <pc:sldMkLst>
          <pc:docMk/>
          <pc:sldMk cId="2600024911" sldId="267"/>
        </pc:sldMkLst>
        <pc:spChg chg="mod">
          <ac:chgData name="Cecile Robertson" userId="60d9e854ded97a0d" providerId="LiveId" clId="{65D81530-A6A4-40A2-9A62-26A0E2A241CD}" dt="2026-03-18T22:08:22.356" v="1704" actId="26606"/>
          <ac:spMkLst>
            <pc:docMk/>
            <pc:sldMk cId="2600024911" sldId="267"/>
            <ac:spMk id="2" creationId="{4C31FE79-CC6F-A397-EFA6-34CC1E0C2BAC}"/>
          </ac:spMkLst>
        </pc:spChg>
        <pc:spChg chg="mod">
          <ac:chgData name="Cecile Robertson" userId="60d9e854ded97a0d" providerId="LiveId" clId="{65D81530-A6A4-40A2-9A62-26A0E2A241CD}" dt="2026-03-18T22:08:22.356" v="1704" actId="26606"/>
          <ac:spMkLst>
            <pc:docMk/>
            <pc:sldMk cId="2600024911" sldId="267"/>
            <ac:spMk id="3" creationId="{77D64115-A62A-869C-741A-521538186213}"/>
          </ac:spMkLst>
        </pc:spChg>
        <pc:spChg chg="add">
          <ac:chgData name="Cecile Robertson" userId="60d9e854ded97a0d" providerId="LiveId" clId="{65D81530-A6A4-40A2-9A62-26A0E2A241CD}" dt="2026-03-18T22:08:22.356" v="1704" actId="26606"/>
          <ac:spMkLst>
            <pc:docMk/>
            <pc:sldMk cId="2600024911" sldId="267"/>
            <ac:spMk id="10" creationId="{460B0EFB-53ED-4F35-B05D-F658EA021C65}"/>
          </ac:spMkLst>
        </pc:spChg>
        <pc:spChg chg="add">
          <ac:chgData name="Cecile Robertson" userId="60d9e854ded97a0d" providerId="LiveId" clId="{65D81530-A6A4-40A2-9A62-26A0E2A241CD}" dt="2026-03-18T22:08:22.356" v="1704" actId="26606"/>
          <ac:spMkLst>
            <pc:docMk/>
            <pc:sldMk cId="2600024911" sldId="267"/>
            <ac:spMk id="12" creationId="{835EF3DD-7D43-4A27-8967-A92FD8CC9365}"/>
          </ac:spMkLst>
        </pc:spChg>
        <pc:picChg chg="add mod ord">
          <ac:chgData name="Cecile Robertson" userId="60d9e854ded97a0d" providerId="LiveId" clId="{65D81530-A6A4-40A2-9A62-26A0E2A241CD}" dt="2026-03-18T22:08:22.356" v="1704" actId="26606"/>
          <ac:picMkLst>
            <pc:docMk/>
            <pc:sldMk cId="2600024911" sldId="267"/>
            <ac:picMk id="5" creationId="{A06DA05F-D0FB-E175-23A1-49546F28A6BC}"/>
          </ac:picMkLst>
        </pc:picChg>
      </pc:sldChg>
      <pc:sldChg chg="addSp modSp new mod setBg">
        <pc:chgData name="Cecile Robertson" userId="60d9e854ded97a0d" providerId="LiveId" clId="{65D81530-A6A4-40A2-9A62-26A0E2A241CD}" dt="2026-03-18T22:09:32.261" v="1741" actId="26606"/>
        <pc:sldMkLst>
          <pc:docMk/>
          <pc:sldMk cId="2923503642" sldId="268"/>
        </pc:sldMkLst>
        <pc:spChg chg="mod">
          <ac:chgData name="Cecile Robertson" userId="60d9e854ded97a0d" providerId="LiveId" clId="{65D81530-A6A4-40A2-9A62-26A0E2A241CD}" dt="2026-03-18T22:09:32.261" v="1741" actId="26606"/>
          <ac:spMkLst>
            <pc:docMk/>
            <pc:sldMk cId="2923503642" sldId="268"/>
            <ac:spMk id="2" creationId="{FE622FE8-FF8E-F41D-1066-79E534C0C668}"/>
          </ac:spMkLst>
        </pc:spChg>
        <pc:spChg chg="mod">
          <ac:chgData name="Cecile Robertson" userId="60d9e854ded97a0d" providerId="LiveId" clId="{65D81530-A6A4-40A2-9A62-26A0E2A241CD}" dt="2026-03-18T22:09:32.261" v="1741" actId="26606"/>
          <ac:spMkLst>
            <pc:docMk/>
            <pc:sldMk cId="2923503642" sldId="268"/>
            <ac:spMk id="3" creationId="{2CB94D58-0551-D9AB-6C3E-144D9161A874}"/>
          </ac:spMkLst>
        </pc:spChg>
        <pc:spChg chg="add">
          <ac:chgData name="Cecile Robertson" userId="60d9e854ded97a0d" providerId="LiveId" clId="{65D81530-A6A4-40A2-9A62-26A0E2A241CD}" dt="2026-03-18T22:09:32.261" v="1741" actId="26606"/>
          <ac:spMkLst>
            <pc:docMk/>
            <pc:sldMk cId="2923503642" sldId="268"/>
            <ac:spMk id="8" creationId="{C2554CA6-288E-4202-BC52-2E5A8F0C0AED}"/>
          </ac:spMkLst>
        </pc:spChg>
        <pc:spChg chg="add">
          <ac:chgData name="Cecile Robertson" userId="60d9e854ded97a0d" providerId="LiveId" clId="{65D81530-A6A4-40A2-9A62-26A0E2A241CD}" dt="2026-03-18T22:09:32.261" v="1741" actId="26606"/>
          <ac:spMkLst>
            <pc:docMk/>
            <pc:sldMk cId="2923503642" sldId="268"/>
            <ac:spMk id="10" creationId="{B10BB131-AC8E-4A8E-A5D1-36260F720C3B}"/>
          </ac:spMkLst>
        </pc:spChg>
        <pc:spChg chg="add">
          <ac:chgData name="Cecile Robertson" userId="60d9e854ded97a0d" providerId="LiveId" clId="{65D81530-A6A4-40A2-9A62-26A0E2A241CD}" dt="2026-03-18T22:09:32.261" v="1741" actId="26606"/>
          <ac:spMkLst>
            <pc:docMk/>
            <pc:sldMk cId="2923503642" sldId="268"/>
            <ac:spMk id="12" creationId="{5B7778FC-632E-4DCA-A7CB-0D7731CCF970}"/>
          </ac:spMkLst>
        </pc:spChg>
        <pc:spChg chg="add">
          <ac:chgData name="Cecile Robertson" userId="60d9e854ded97a0d" providerId="LiveId" clId="{65D81530-A6A4-40A2-9A62-26A0E2A241CD}" dt="2026-03-18T22:09:32.261" v="1741" actId="26606"/>
          <ac:spMkLst>
            <pc:docMk/>
            <pc:sldMk cId="2923503642" sldId="268"/>
            <ac:spMk id="14" creationId="{FA23A907-97FB-4A8F-880A-DD77401C429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78052-5845-BAEE-D5A2-51D0C97F50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9ADEA9-DFE1-E2EA-7BAA-85DDA9C78D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91A1E6-D455-A179-B54C-4A9171EBD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94FCA-C34B-4876-80CC-4CACEC293C3C}" type="datetimeFigureOut">
              <a:rPr lang="en-CA" smtClean="0"/>
              <a:t>2026-03-18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2D2A48-9D38-9CB5-335D-470357466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F34E13-BA91-CEAD-114D-8641FD6CC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95B9F-ABCF-4A3D-A740-ACE91EF7185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64986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626E3-7CF7-09A6-F8B6-06C80B224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E330B5-7A0B-14FB-7DD0-4B4780D596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8A4125-F560-6B66-C136-460A9A7F2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94FCA-C34B-4876-80CC-4CACEC293C3C}" type="datetimeFigureOut">
              <a:rPr lang="en-CA" smtClean="0"/>
              <a:t>2026-03-18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79E9C9-18D4-130A-977C-939A19A5C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416C1C-8E79-14A6-F5C5-CFEDBED24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95B9F-ABCF-4A3D-A740-ACE91EF7185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51582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7AA7855-668F-6150-6F7D-BCA497C023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38984E-945F-E5B1-3572-0630A63D12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71E603-3F00-0165-62FD-1A0DE2977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94FCA-C34B-4876-80CC-4CACEC293C3C}" type="datetimeFigureOut">
              <a:rPr lang="en-CA" smtClean="0"/>
              <a:t>2026-03-18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8F4B0E-8CBA-D0EE-B542-161526234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4E7922-25E6-E1AF-A9A0-FD18D5982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95B9F-ABCF-4A3D-A740-ACE91EF7185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44169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9794C4-BFC3-EEE5-57AB-4F97D92D7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323B98-F604-49A5-C1D6-5C6EC13860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2E9C17-979C-51C5-8120-83849A2337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94FCA-C34B-4876-80CC-4CACEC293C3C}" type="datetimeFigureOut">
              <a:rPr lang="en-CA" smtClean="0"/>
              <a:t>2026-03-18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ABB0CC-4689-F292-D517-36008E41E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5B498D-AF6E-9F0B-ECD9-25A934A72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95B9F-ABCF-4A3D-A740-ACE91EF7185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5583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EDC0A-A0CF-FF82-2DBC-A998E04FF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8824F8-193C-0D46-D7C7-D1BDE6EBE1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3AEFA7-61B2-61BF-33DA-49816A5BA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94FCA-C34B-4876-80CC-4CACEC293C3C}" type="datetimeFigureOut">
              <a:rPr lang="en-CA" smtClean="0"/>
              <a:t>2026-03-18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822682-405F-F2A5-8558-5F4DE5649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4CC489-9462-D3AD-2D5E-79BDE54DB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95B9F-ABCF-4A3D-A740-ACE91EF7185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86766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7A76E-B812-EBBC-9DC2-FA11F364A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DD7A56-B0DF-AF81-2C06-582B04F82A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52DC03-5B97-6BC5-B05D-5B5798C83C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15B776-125B-B94D-E7BC-9805D3B3A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94FCA-C34B-4876-80CC-4CACEC293C3C}" type="datetimeFigureOut">
              <a:rPr lang="en-CA" smtClean="0"/>
              <a:t>2026-03-18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35724C-7F8D-C156-B81B-B40953900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96C6AF-C2D0-F859-2DAA-DA4FD8314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95B9F-ABCF-4A3D-A740-ACE91EF7185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88217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83D6F4-E63F-C396-E481-4A746B7BB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0F0443-9F77-60B2-33A1-176C61C57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6666EC-19D9-FE49-54BD-504DEAADCE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BAFEC8-566C-2C2B-A602-E6D1459B55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6D60F4-7F3D-7CC0-7BFC-5315CAC14F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78BB78-1074-3938-65BC-3651F51EE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94FCA-C34B-4876-80CC-4CACEC293C3C}" type="datetimeFigureOut">
              <a:rPr lang="en-CA" smtClean="0"/>
              <a:t>2026-03-18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CE2DD2-D61F-D6C2-DC70-7748D5DCB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1F754D-5FC2-25A3-707A-E9A177858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95B9F-ABCF-4A3D-A740-ACE91EF7185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60364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EF823-82C1-F9BC-A225-3F12A33E8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115C6B-6681-F3DA-1AA8-71B95E2C9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94FCA-C34B-4876-80CC-4CACEC293C3C}" type="datetimeFigureOut">
              <a:rPr lang="en-CA" smtClean="0"/>
              <a:t>2026-03-18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7EBBED-9E73-AE0F-B061-C5705D148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B4CB64-9B7C-9E2A-CBF9-F1D41F192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95B9F-ABCF-4A3D-A740-ACE91EF7185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63764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1403AA8-895F-8443-3E34-9B8E60DE3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94FCA-C34B-4876-80CC-4CACEC293C3C}" type="datetimeFigureOut">
              <a:rPr lang="en-CA" smtClean="0"/>
              <a:t>2026-03-18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56B330E-0DA8-F92B-896E-35995DC88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DCA3A6-3C76-CE37-67D3-7BEC78073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95B9F-ABCF-4A3D-A740-ACE91EF7185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49177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230870-A161-6C62-9016-0CC4191F8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9BCC20-D1D4-7592-F8D3-7339D74EAC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E61D97-DDCF-8AD2-18E1-BFD5930F02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B5C8A2-179F-FAD7-CCD8-F789922B0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94FCA-C34B-4876-80CC-4CACEC293C3C}" type="datetimeFigureOut">
              <a:rPr lang="en-CA" smtClean="0"/>
              <a:t>2026-03-18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6BF154-FAE4-3360-7B23-CCD9C8739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091685-3806-FA35-3DF6-F1AFC48F5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95B9F-ABCF-4A3D-A740-ACE91EF7185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95957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7B97B-08DF-757C-FA21-1E1A4F880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33A9B2-6F6F-B227-E42F-E52AE56540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20C9B1-9F42-6603-F2AF-7BF40A1643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EF138A-604A-C77F-D50E-6307AD366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94FCA-C34B-4876-80CC-4CACEC293C3C}" type="datetimeFigureOut">
              <a:rPr lang="en-CA" smtClean="0"/>
              <a:t>2026-03-18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487B7F-94A2-0822-295C-B03260B5E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D8C1E5-8AF3-0CEF-8D78-280904C7E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95B9F-ABCF-4A3D-A740-ACE91EF7185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40371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59C42C-A0D9-5EF9-8028-C7992D458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E644B1-E87C-C5D0-3B78-6E160C7365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19DB39-DEE6-5215-55A3-4EEC40C057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B94FCA-C34B-4876-80CC-4CACEC293C3C}" type="datetimeFigureOut">
              <a:rPr lang="en-CA" smtClean="0"/>
              <a:t>2026-03-18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0DE453-557B-EC80-9770-FC57DE3F31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053A51-C9BC-79EB-7ADB-F739E696CB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F795B9F-ABCF-4A3D-A740-ACE91EF7185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73811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1jour1actu.com/technologies/a-quoi-ca-sert-les-reseaux-sociaux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62D44EE-C852-4460-B8B5-C4F2BC205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52F8E9-1D90-33A0-4E96-AB4E8E7E79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94716" y="739978"/>
            <a:ext cx="5334930" cy="3004145"/>
          </a:xfrm>
        </p:spPr>
        <p:txBody>
          <a:bodyPr>
            <a:normAutofit/>
          </a:bodyPr>
          <a:lstStyle/>
          <a:p>
            <a:r>
              <a:rPr lang="fr-FR" sz="5100"/>
              <a:t>Réseaux sociaux : comprendre leur influence et faire entendre sa voix</a:t>
            </a:r>
            <a:endParaRPr lang="en-CA" sz="510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1A6CC3-064E-C212-8BF0-8B33B8E704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94715" y="3836197"/>
            <a:ext cx="5334931" cy="2189214"/>
          </a:xfrm>
        </p:spPr>
        <p:txBody>
          <a:bodyPr>
            <a:normAutofit/>
          </a:bodyPr>
          <a:lstStyle/>
          <a:p>
            <a:r>
              <a:rPr lang="fr-CA" sz="2000"/>
              <a:t>Un plan de leçon pour les élèves en 7</a:t>
            </a:r>
            <a:r>
              <a:rPr lang="fr-CA" sz="2000" baseline="30000"/>
              <a:t>ième</a:t>
            </a:r>
            <a:r>
              <a:rPr lang="fr-CA" sz="2000"/>
              <a:t> année </a:t>
            </a:r>
          </a:p>
          <a:p>
            <a:r>
              <a:rPr lang="fr-CA" sz="2000"/>
              <a:t>Français cadre </a:t>
            </a:r>
          </a:p>
          <a:p>
            <a:r>
              <a:rPr lang="en-US" sz="2000"/>
              <a:t>All images used in this lesson plan are sourced from the Microsoft PowerPoint image library and are used in accordance with Microsoft’s content usage terms</a:t>
            </a:r>
            <a:endParaRPr lang="fr-CA" sz="2000"/>
          </a:p>
          <a:p>
            <a:endParaRPr lang="en-CA" sz="200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658970D8-8D1D-4B5C-894B-E871CC865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F227E5B6-9132-43CA-B503-37A18562A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349052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3C2051E-A88D-48E5-BACF-AAED17892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7821A508-2985-4905-874A-527429BAA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2929CB1-0E3C-4B2D-ADC5-0154FB33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97761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6" name="Picture 5" descr="3D rendering of game pieces tied together with a rope">
            <a:extLst>
              <a:ext uri="{FF2B5EF4-FFF2-40B4-BE49-F238E27FC236}">
                <a16:creationId xmlns:a16="http://schemas.microsoft.com/office/drawing/2014/main" id="{0BCC14C8-B550-7190-7F88-5DFE004D8A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01" b="1"/>
          <a:stretch>
            <a:fillRect/>
          </a:stretch>
        </p:blipFill>
        <p:spPr>
          <a:xfrm>
            <a:off x="631840" y="598720"/>
            <a:ext cx="5178249" cy="5178249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5F2F0C84-BE8C-4DC2-A6D3-30349A801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20513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4" name="Google Shape;65;p14">
            <a:extLst>
              <a:ext uri="{FF2B5EF4-FFF2-40B4-BE49-F238E27FC236}">
                <a16:creationId xmlns:a16="http://schemas.microsoft.com/office/drawing/2014/main" id="{CACF2661-3ED8-A45C-76BC-1D2035174D8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59850" y="5735637"/>
            <a:ext cx="1530148" cy="7339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65018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1709F1D5-B0F1-4714-A239-E5B61C161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228FB460-D3FF-4440-A020-05982A09E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0546" y="1011045"/>
            <a:ext cx="4369859" cy="4369859"/>
          </a:xfrm>
          <a:prstGeom prst="roundRect">
            <a:avLst>
              <a:gd name="adj" fmla="val 27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7BD1DC-3553-52A5-48E1-787CF37D9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826" y="1112969"/>
            <a:ext cx="3937298" cy="4166010"/>
          </a:xfrm>
        </p:spPr>
        <p:txBody>
          <a:bodyPr>
            <a:normAutofit/>
          </a:bodyPr>
          <a:lstStyle/>
          <a:p>
            <a:r>
              <a:rPr lang="fr-CA">
                <a:solidFill>
                  <a:srgbClr val="FFFFFF"/>
                </a:solidFill>
              </a:rPr>
              <a:t>Après la vidéo</a:t>
            </a:r>
            <a:endParaRPr lang="en-CA">
              <a:solidFill>
                <a:srgbClr val="FFFFFF"/>
              </a:solidFill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4E433-DCCA-0BE1-DA1F-048774663B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8912" y="820880"/>
            <a:ext cx="6272509" cy="5700236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fr-CA" sz="2400" dirty="0"/>
              <a:t>Les élèves travaillent avec un partenaire pour répondre aux questions suivantes: </a:t>
            </a:r>
            <a:endParaRPr lang="fr-FR" sz="2400" b="1" dirty="0"/>
          </a:p>
          <a:p>
            <a:pPr marL="0" indent="0">
              <a:buNone/>
            </a:pPr>
            <a:r>
              <a:rPr lang="fr-FR" sz="2400" b="1" dirty="0">
                <a:effectLst/>
              </a:rPr>
              <a:t>1) À quoi servent les réseaux sociaux selon la vidéo ?</a:t>
            </a:r>
            <a:endParaRPr lang="fr-FR" sz="2400" dirty="0"/>
          </a:p>
          <a:p>
            <a:pPr marL="0" indent="0">
              <a:buNone/>
            </a:pPr>
            <a:r>
              <a:rPr lang="fr-FR" sz="2400" b="1" dirty="0">
                <a:effectLst/>
              </a:rPr>
              <a:t>2) Quels types de choses peut‑on partager sur les réseaux sociaux ?</a:t>
            </a:r>
            <a:endParaRPr lang="fr-FR" sz="2400" dirty="0"/>
          </a:p>
          <a:p>
            <a:pPr marL="0" indent="0">
              <a:buNone/>
            </a:pPr>
            <a:r>
              <a:rPr lang="fr-FR" sz="2400" b="1" dirty="0">
                <a:effectLst/>
              </a:rPr>
              <a:t>3) Pourquoi les réseaux sociaux sont‑ils populaires chez les jeunes ?</a:t>
            </a:r>
            <a:endParaRPr lang="fr-FR" sz="2400" dirty="0"/>
          </a:p>
          <a:p>
            <a:pPr marL="0" indent="0">
              <a:buNone/>
            </a:pPr>
            <a:r>
              <a:rPr lang="fr-FR" sz="2400" b="1" dirty="0">
                <a:effectLst/>
              </a:rPr>
              <a:t>4) Quels sont les avantages mentionnés dans la vidéo ?</a:t>
            </a:r>
            <a:endParaRPr lang="fr-FR" sz="2400" dirty="0"/>
          </a:p>
          <a:p>
            <a:pPr marL="0" indent="0">
              <a:buNone/>
            </a:pPr>
            <a:r>
              <a:rPr lang="fr-FR" sz="2400" b="1" dirty="0">
                <a:effectLst/>
              </a:rPr>
              <a:t>5) Quels sont les risques ou les dangers possibles ?</a:t>
            </a:r>
            <a:endParaRPr lang="fr-FR" sz="2400" dirty="0"/>
          </a:p>
          <a:p>
            <a:pPr marL="0" indent="0">
              <a:buNone/>
            </a:pPr>
            <a:r>
              <a:rPr lang="fr-FR" sz="2400" b="1" dirty="0">
                <a:effectLst/>
              </a:rPr>
              <a:t>6) Pourquoi faut‑il faire attention à ce qu’on publie ?</a:t>
            </a:r>
            <a:endParaRPr lang="fr-FR" sz="2400" dirty="0"/>
          </a:p>
          <a:p>
            <a:endParaRPr lang="en-CA" sz="2000" dirty="0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18308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7585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20C988C-FAAD-4B22-8BA7-6B5DEFD8D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B2D9B2-8645-877B-1866-2C067C6B1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73946"/>
            <a:ext cx="5114150" cy="1325563"/>
          </a:xfrm>
        </p:spPr>
        <p:txBody>
          <a:bodyPr>
            <a:normAutofit/>
          </a:bodyPr>
          <a:lstStyle/>
          <a:p>
            <a:pPr algn="ctr"/>
            <a:r>
              <a:rPr lang="fr-FR" sz="3400" dirty="0"/>
              <a:t>Activité principale : création d’un mini‑podcast</a:t>
            </a:r>
            <a:endParaRPr lang="en-CA" sz="3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495074-3EEA-0E16-FDC6-5B6C1853F0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4674" y="1825625"/>
            <a:ext cx="6724828" cy="48278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>
                <a:effectLst/>
              </a:rPr>
              <a:t>Les élèves travaillent en équipes de 2 ou 3.</a:t>
            </a:r>
            <a:endParaRPr lang="fr-FR" dirty="0"/>
          </a:p>
          <a:p>
            <a:r>
              <a:rPr lang="fr-FR" b="1" dirty="0">
                <a:effectLst/>
              </a:rPr>
              <a:t>Tâche :</a:t>
            </a:r>
            <a:r>
              <a:rPr lang="fr-FR" dirty="0">
                <a:effectLst/>
              </a:rPr>
              <a:t> créer un podcast de </a:t>
            </a:r>
            <a:r>
              <a:rPr lang="fr-FR" b="1" dirty="0">
                <a:effectLst/>
              </a:rPr>
              <a:t>1 à 2 minutes</a:t>
            </a:r>
            <a:r>
              <a:rPr lang="fr-FR" dirty="0">
                <a:effectLst/>
              </a:rPr>
              <a:t> en français qui présente :</a:t>
            </a:r>
            <a:endParaRPr lang="fr-FR" dirty="0"/>
          </a:p>
          <a:p>
            <a:r>
              <a:rPr lang="fr-FR" dirty="0">
                <a:effectLst/>
              </a:rPr>
              <a:t>une introduction au sujet,</a:t>
            </a:r>
            <a:endParaRPr lang="fr-FR" dirty="0"/>
          </a:p>
          <a:p>
            <a:r>
              <a:rPr lang="fr-FR" dirty="0">
                <a:effectLst/>
              </a:rPr>
              <a:t>un avantage des médias sociaux,</a:t>
            </a:r>
            <a:endParaRPr lang="fr-FR" dirty="0"/>
          </a:p>
          <a:p>
            <a:r>
              <a:rPr lang="fr-FR" dirty="0">
                <a:effectLst/>
              </a:rPr>
              <a:t>un défi ou une difficulté,</a:t>
            </a:r>
            <a:endParaRPr lang="fr-FR" dirty="0"/>
          </a:p>
          <a:p>
            <a:r>
              <a:rPr lang="fr-FR" dirty="0">
                <a:effectLst/>
              </a:rPr>
              <a:t>une suggestion pour utiliser les réseaux sociaux de manière équilibrée,</a:t>
            </a:r>
            <a:endParaRPr lang="fr-FR" dirty="0"/>
          </a:p>
          <a:p>
            <a:r>
              <a:rPr lang="fr-FR" dirty="0">
                <a:effectLst/>
              </a:rPr>
              <a:t>une conclusion.</a:t>
            </a:r>
            <a:endParaRPr lang="fr-FR" dirty="0"/>
          </a:p>
          <a:p>
            <a:endParaRPr lang="en-CA" sz="2200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52635" y="2507215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432189" flipV="1">
            <a:off x="7537061" y="1878543"/>
            <a:ext cx="4592562" cy="459256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Graphic 4" descr="Thought with solid fill">
            <a:extLst>
              <a:ext uri="{FF2B5EF4-FFF2-40B4-BE49-F238E27FC236}">
                <a16:creationId xmlns:a16="http://schemas.microsoft.com/office/drawing/2014/main" id="{BD54037E-3B50-7704-4E6F-2505C162E5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40766" y="669522"/>
            <a:ext cx="1322928" cy="1322928"/>
          </a:xfrm>
          <a:custGeom>
            <a:avLst/>
            <a:gdLst/>
            <a:ahLst/>
            <a:cxnLst/>
            <a:rect l="l" t="t" r="r" b="b"/>
            <a:pathLst>
              <a:path w="2185353" h="2064564">
                <a:moveTo>
                  <a:pt x="65529" y="0"/>
                </a:moveTo>
                <a:lnTo>
                  <a:pt x="2119824" y="0"/>
                </a:lnTo>
                <a:cubicBezTo>
                  <a:pt x="2156015" y="0"/>
                  <a:pt x="2185353" y="29338"/>
                  <a:pt x="2185353" y="65529"/>
                </a:cubicBezTo>
                <a:lnTo>
                  <a:pt x="2185353" y="1999035"/>
                </a:lnTo>
                <a:cubicBezTo>
                  <a:pt x="2185353" y="2035226"/>
                  <a:pt x="2156015" y="2064564"/>
                  <a:pt x="2119824" y="2064564"/>
                </a:cubicBezTo>
                <a:lnTo>
                  <a:pt x="65529" y="2064564"/>
                </a:lnTo>
                <a:cubicBezTo>
                  <a:pt x="29338" y="2064564"/>
                  <a:pt x="0" y="2035226"/>
                  <a:pt x="0" y="1999035"/>
                </a:cubicBezTo>
                <a:lnTo>
                  <a:pt x="0" y="65529"/>
                </a:lnTo>
                <a:cubicBezTo>
                  <a:pt x="0" y="29338"/>
                  <a:pt x="29338" y="0"/>
                  <a:pt x="65529" y="0"/>
                </a:cubicBezTo>
                <a:close/>
              </a:path>
            </a:pathLst>
          </a:custGeom>
        </p:spPr>
      </p:pic>
      <p:pic>
        <p:nvPicPr>
          <p:cNvPr id="7" name="Graphic 6" descr="Head with gears outline">
            <a:extLst>
              <a:ext uri="{FF2B5EF4-FFF2-40B4-BE49-F238E27FC236}">
                <a16:creationId xmlns:a16="http://schemas.microsoft.com/office/drawing/2014/main" id="{DAD63E73-65DF-B98B-C59D-120D0BEF5B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88480" y="2930036"/>
            <a:ext cx="2822083" cy="2822083"/>
          </a:xfrm>
          <a:custGeom>
            <a:avLst/>
            <a:gdLst/>
            <a:ahLst/>
            <a:cxnLst/>
            <a:rect l="l" t="t" r="r" b="b"/>
            <a:pathLst>
              <a:path w="2185353" h="2064564">
                <a:moveTo>
                  <a:pt x="65529" y="0"/>
                </a:moveTo>
                <a:lnTo>
                  <a:pt x="2119824" y="0"/>
                </a:lnTo>
                <a:cubicBezTo>
                  <a:pt x="2156015" y="0"/>
                  <a:pt x="2185353" y="29338"/>
                  <a:pt x="2185353" y="65529"/>
                </a:cubicBezTo>
                <a:lnTo>
                  <a:pt x="2185353" y="1999035"/>
                </a:lnTo>
                <a:cubicBezTo>
                  <a:pt x="2185353" y="2035226"/>
                  <a:pt x="2156015" y="2064564"/>
                  <a:pt x="2119824" y="2064564"/>
                </a:cubicBezTo>
                <a:lnTo>
                  <a:pt x="65529" y="2064564"/>
                </a:lnTo>
                <a:cubicBezTo>
                  <a:pt x="29338" y="2064564"/>
                  <a:pt x="0" y="2035226"/>
                  <a:pt x="0" y="1999035"/>
                </a:cubicBezTo>
                <a:lnTo>
                  <a:pt x="0" y="65529"/>
                </a:lnTo>
                <a:cubicBezTo>
                  <a:pt x="0" y="29338"/>
                  <a:pt x="29338" y="0"/>
                  <a:pt x="65529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412427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60B0EFB-53ED-4F35-B05D-F658EA021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Retro microphone">
            <a:extLst>
              <a:ext uri="{FF2B5EF4-FFF2-40B4-BE49-F238E27FC236}">
                <a16:creationId xmlns:a16="http://schemas.microsoft.com/office/drawing/2014/main" id="{A06DA05F-D0FB-E175-23A1-49546F28A6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>
            <a:fillRect/>
          </a:stretch>
        </p:blipFill>
        <p:spPr>
          <a:xfrm>
            <a:off x="-7366" y="10"/>
            <a:ext cx="4855591" cy="6857990"/>
          </a:xfrm>
          <a:custGeom>
            <a:avLst/>
            <a:gdLst/>
            <a:ahLst/>
            <a:cxnLst/>
            <a:rect l="l" t="t" r="r" b="b"/>
            <a:pathLst>
              <a:path w="4636517" h="6858000">
                <a:moveTo>
                  <a:pt x="0" y="0"/>
                </a:moveTo>
                <a:lnTo>
                  <a:pt x="4636517" y="0"/>
                </a:lnTo>
                <a:lnTo>
                  <a:pt x="463651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2" name="!!Arc">
            <a:extLst>
              <a:ext uri="{FF2B5EF4-FFF2-40B4-BE49-F238E27FC236}">
                <a16:creationId xmlns:a16="http://schemas.microsoft.com/office/drawing/2014/main" id="{835EF3DD-7D43-4A27-8967-A92FD8CC9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73531" y="407987"/>
            <a:ext cx="2987899" cy="2987899"/>
          </a:xfrm>
          <a:prstGeom prst="arc">
            <a:avLst>
              <a:gd name="adj1" fmla="val 16200000"/>
              <a:gd name="adj2" fmla="val 256372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31FE79-CC6F-A397-EFA6-34CC1E0C2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7048" y="407987"/>
            <a:ext cx="5721484" cy="1325563"/>
          </a:xfrm>
        </p:spPr>
        <p:txBody>
          <a:bodyPr>
            <a:normAutofit/>
          </a:bodyPr>
          <a:lstStyle/>
          <a:p>
            <a:r>
              <a:rPr lang="fr-FR" b="1" dirty="0">
                <a:effectLst/>
              </a:rPr>
              <a:t>Modèle de script </a:t>
            </a:r>
            <a:br>
              <a:rPr lang="fr-FR" dirty="0"/>
            </a:b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D64115-A62A-869C-741A-5215381862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7048" y="1868487"/>
            <a:ext cx="572148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dirty="0"/>
          </a:p>
          <a:p>
            <a:r>
              <a:rPr lang="fr-FR" i="1" dirty="0">
                <a:effectLst/>
              </a:rPr>
              <a:t>Bonjour, nous sommes… Aujourd’hui, nous parlons des réseaux sociaux.</a:t>
            </a:r>
            <a:endParaRPr lang="fr-FR" dirty="0"/>
          </a:p>
          <a:p>
            <a:r>
              <a:rPr lang="fr-FR" i="1" dirty="0">
                <a:effectLst/>
              </a:rPr>
              <a:t>Un avantage est… parce que…</a:t>
            </a:r>
            <a:endParaRPr lang="fr-FR" dirty="0"/>
          </a:p>
          <a:p>
            <a:r>
              <a:rPr lang="fr-FR" i="1" dirty="0">
                <a:effectLst/>
              </a:rPr>
              <a:t>Un défi est… car…</a:t>
            </a:r>
            <a:endParaRPr lang="fr-FR" dirty="0"/>
          </a:p>
          <a:p>
            <a:r>
              <a:rPr lang="fr-FR" i="1" dirty="0">
                <a:effectLst/>
              </a:rPr>
              <a:t>Pour garder un bon équilibre, on peut…</a:t>
            </a:r>
            <a:endParaRPr lang="fr-FR" dirty="0"/>
          </a:p>
          <a:p>
            <a:r>
              <a:rPr lang="fr-FR" i="1" dirty="0">
                <a:effectLst/>
              </a:rPr>
              <a:t>Merci de nous avoir écoutés !</a:t>
            </a:r>
            <a:endParaRPr lang="fr-FR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000249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622FE8-FF8E-F41D-1066-79E534C0C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fr-FR" b="1">
                <a:solidFill>
                  <a:srgbClr val="FFFFFF"/>
                </a:solidFill>
              </a:rPr>
              <a:t>Évaluation formative</a:t>
            </a:r>
            <a:br>
              <a:rPr lang="fr-FR" b="1">
                <a:solidFill>
                  <a:srgbClr val="FFFFFF"/>
                </a:solidFill>
              </a:rPr>
            </a:br>
            <a:endParaRPr lang="en-CA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B94D58-0551-D9AB-6C3E-144D9161A8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>
                <a:effectLst/>
              </a:rPr>
              <a:t>Critères :</a:t>
            </a:r>
            <a:endParaRPr lang="fr-FR" dirty="0"/>
          </a:p>
          <a:p>
            <a:r>
              <a:rPr lang="fr-FR" dirty="0">
                <a:effectLst/>
              </a:rPr>
              <a:t>Utilisation du vocabulaire du thème</a:t>
            </a:r>
            <a:endParaRPr lang="fr-FR" dirty="0"/>
          </a:p>
          <a:p>
            <a:r>
              <a:rPr lang="fr-FR" dirty="0">
                <a:effectLst/>
              </a:rPr>
              <a:t>Clarté du message</a:t>
            </a:r>
            <a:endParaRPr lang="fr-FR" dirty="0"/>
          </a:p>
          <a:p>
            <a:r>
              <a:rPr lang="fr-FR" dirty="0">
                <a:effectLst/>
              </a:rPr>
              <a:t>Structure du script</a:t>
            </a:r>
            <a:endParaRPr lang="fr-FR" dirty="0"/>
          </a:p>
          <a:p>
            <a:r>
              <a:rPr lang="fr-FR" dirty="0">
                <a:effectLst/>
              </a:rPr>
              <a:t>Participation orale</a:t>
            </a:r>
            <a:endParaRPr lang="fr-FR" dirty="0"/>
          </a:p>
          <a:p>
            <a:r>
              <a:rPr lang="fr-FR" dirty="0">
                <a:effectLst/>
              </a:rPr>
              <a:t>Collaboration en équipe</a:t>
            </a:r>
            <a:endParaRPr lang="fr-FR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923503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77C59BEC-C4CC-4741-B975-08C543178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1" name="Arc 30">
            <a:extLst>
              <a:ext uri="{FF2B5EF4-FFF2-40B4-BE49-F238E27FC236}">
                <a16:creationId xmlns:a16="http://schemas.microsoft.com/office/drawing/2014/main" id="{72DEF309-605D-4117-9340-6D589B6C3A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986173" flipV="1">
            <a:off x="3930947" y="651615"/>
            <a:ext cx="4083433" cy="408343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B82CA4-F3CA-0AF8-E75C-71C516D9F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599" cy="1325563"/>
          </a:xfrm>
        </p:spPr>
        <p:txBody>
          <a:bodyPr>
            <a:normAutofit/>
          </a:bodyPr>
          <a:lstStyle/>
          <a:p>
            <a:pPr algn="ctr"/>
            <a:r>
              <a:rPr lang="fr-FR" b="1" dirty="0"/>
              <a:t>Objectifs d’apprentissage (alignés au curriculum FSL:  7ᵉ année)</a:t>
            </a:r>
            <a:endParaRPr lang="en-CA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D29477-6B18-8E4E-CB1A-57FE66BE5C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267" y="1690688"/>
            <a:ext cx="10280274" cy="49556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1800" b="1" dirty="0"/>
              <a:t>Communication orale</a:t>
            </a:r>
          </a:p>
          <a:p>
            <a:r>
              <a:rPr lang="fr-FR" sz="1800" dirty="0">
                <a:effectLst/>
              </a:rPr>
              <a:t>Participer à des discussions guidées sur un sujet familier et pertinent.</a:t>
            </a:r>
            <a:endParaRPr lang="fr-FR" sz="1800" dirty="0"/>
          </a:p>
          <a:p>
            <a:r>
              <a:rPr lang="fr-FR" sz="1800" dirty="0">
                <a:effectLst/>
              </a:rPr>
              <a:t>Exprimer des opinions simples et justifier avec des exemples.</a:t>
            </a:r>
            <a:endParaRPr lang="fr-FR" sz="1800" dirty="0"/>
          </a:p>
          <a:p>
            <a:pPr marL="0" indent="0">
              <a:buNone/>
            </a:pPr>
            <a:r>
              <a:rPr lang="fr-FR" sz="1800" b="1" dirty="0"/>
              <a:t>Compréhension orale</a:t>
            </a:r>
          </a:p>
          <a:p>
            <a:r>
              <a:rPr lang="fr-FR" sz="1800" dirty="0">
                <a:effectLst/>
              </a:rPr>
              <a:t>Comprendre </a:t>
            </a:r>
            <a:r>
              <a:rPr lang="fr-CA" sz="1800" dirty="0"/>
              <a:t>une</a:t>
            </a:r>
            <a:r>
              <a:rPr lang="fr-FR" sz="1800" dirty="0">
                <a:effectLst/>
              </a:rPr>
              <a:t> </a:t>
            </a:r>
            <a:r>
              <a:rPr lang="fr-FR" sz="1800">
                <a:effectLst/>
              </a:rPr>
              <a:t>vidéo en </a:t>
            </a:r>
            <a:r>
              <a:rPr lang="fr-FR" sz="1800" dirty="0">
                <a:effectLst/>
              </a:rPr>
              <a:t>français sur un thème social.</a:t>
            </a:r>
            <a:endParaRPr lang="fr-FR" sz="1800" dirty="0"/>
          </a:p>
          <a:p>
            <a:pPr marL="0" indent="0">
              <a:buNone/>
            </a:pPr>
            <a:r>
              <a:rPr lang="fr-FR" sz="1800" b="1" dirty="0"/>
              <a:t>Écriture</a:t>
            </a:r>
          </a:p>
          <a:p>
            <a:r>
              <a:rPr lang="fr-FR" sz="1800" dirty="0">
                <a:effectLst/>
              </a:rPr>
              <a:t>Rédiger un court script pour un podcast (phrases simples, connecteurs, vocabulaire thématique).</a:t>
            </a:r>
            <a:endParaRPr lang="fr-FR" sz="1800" dirty="0"/>
          </a:p>
          <a:p>
            <a:pPr marL="0" indent="0">
              <a:buNone/>
            </a:pPr>
            <a:r>
              <a:rPr lang="fr-FR" sz="1800" b="1" dirty="0"/>
              <a:t>Compétence socioculturelle</a:t>
            </a:r>
          </a:p>
          <a:p>
            <a:r>
              <a:rPr lang="fr-FR" sz="1800" dirty="0">
                <a:effectLst/>
              </a:rPr>
              <a:t>Explorer comment les médias sociaux influencent la vie des jeunes et réfléchir à des stratégies d’équilibre.</a:t>
            </a:r>
            <a:endParaRPr lang="fr-FR" sz="1800" dirty="0"/>
          </a:p>
          <a:p>
            <a:endParaRPr lang="en-CA" sz="1300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77008" y="5228027"/>
            <a:ext cx="1107241" cy="107720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Bullseye with solid fill">
            <a:extLst>
              <a:ext uri="{FF2B5EF4-FFF2-40B4-BE49-F238E27FC236}">
                <a16:creationId xmlns:a16="http://schemas.microsoft.com/office/drawing/2014/main" id="{F9617800-2489-6C2E-C52E-306DF2E268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89534" y="1743076"/>
            <a:ext cx="1638300" cy="1638300"/>
          </a:xfrm>
          <a:custGeom>
            <a:avLst/>
            <a:gdLst/>
            <a:ahLst/>
            <a:cxnLst/>
            <a:rect l="l" t="t" r="r" b="b"/>
            <a:pathLst>
              <a:path w="4221597" h="4303912">
                <a:moveTo>
                  <a:pt x="126986" y="0"/>
                </a:moveTo>
                <a:lnTo>
                  <a:pt x="4094611" y="0"/>
                </a:lnTo>
                <a:cubicBezTo>
                  <a:pt x="4164743" y="0"/>
                  <a:pt x="4221597" y="56854"/>
                  <a:pt x="4221597" y="126986"/>
                </a:cubicBezTo>
                <a:lnTo>
                  <a:pt x="4221597" y="4176926"/>
                </a:lnTo>
                <a:cubicBezTo>
                  <a:pt x="4221597" y="4247058"/>
                  <a:pt x="4164743" y="4303912"/>
                  <a:pt x="4094611" y="4303912"/>
                </a:cubicBezTo>
                <a:lnTo>
                  <a:pt x="126986" y="4303912"/>
                </a:lnTo>
                <a:cubicBezTo>
                  <a:pt x="56854" y="4303912"/>
                  <a:pt x="0" y="4247058"/>
                  <a:pt x="0" y="4176926"/>
                </a:cubicBezTo>
                <a:lnTo>
                  <a:pt x="0" y="126986"/>
                </a:lnTo>
                <a:cubicBezTo>
                  <a:pt x="0" y="56854"/>
                  <a:pt x="56854" y="0"/>
                  <a:pt x="126986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7196750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AC6B390-BC59-4F1D-A0EE-D71A92F0A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6C60D79-16F1-4C4B-B7E3-7634E7069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19137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E08BEDA2-C3EB-5335-F3F7-EE0F8B0AB7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89949" y="3043975"/>
            <a:ext cx="2605209" cy="3298988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rc 12">
            <a:extLst>
              <a:ext uri="{FF2B5EF4-FFF2-40B4-BE49-F238E27FC236}">
                <a16:creationId xmlns:a16="http://schemas.microsoft.com/office/drawing/2014/main" id="{426B127E-6498-4C77-9C9D-4553A5113B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02050" y="650160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700158-6780-47FF-43D2-977D7D12D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479493"/>
            <a:ext cx="5257800" cy="1325563"/>
          </a:xfrm>
        </p:spPr>
        <p:txBody>
          <a:bodyPr>
            <a:normAutofit/>
          </a:bodyPr>
          <a:lstStyle/>
          <a:p>
            <a:pPr algn="ctr"/>
            <a:r>
              <a:rPr lang="fr-CA" sz="4100" dirty="0"/>
              <a:t>Utilisation de l'intelligence artificielle</a:t>
            </a:r>
            <a:endParaRPr lang="en-CA" sz="41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CD9880-40D5-9A62-5D98-33C1330733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868" y="1975723"/>
            <a:ext cx="6260376" cy="42012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200" dirty="0"/>
              <a:t>Certains éléments de cette leçon ont été élaborés à l’aide d’outils d’intelligence artificielle, notamment pour générer des idées, organiser des concepts et repérer des ressources pertinentes.</a:t>
            </a:r>
          </a:p>
          <a:p>
            <a:pPr marL="0" indent="0">
              <a:buNone/>
            </a:pPr>
            <a:endParaRPr lang="fr-FR" sz="2200" dirty="0"/>
          </a:p>
          <a:p>
            <a:pPr marL="0" indent="0">
              <a:buNone/>
            </a:pPr>
            <a:r>
              <a:rPr lang="fr-FR" sz="2200" dirty="0"/>
              <a:t>Tout le contenu a été vérifié, adapté et validé afin de répondre aux besoins pédagogiques des élèves et aux attentes du curriculum de français de base en Ontario.</a:t>
            </a:r>
            <a:endParaRPr lang="en-CA" sz="2200" dirty="0"/>
          </a:p>
        </p:txBody>
      </p:sp>
    </p:spTree>
    <p:extLst>
      <p:ext uri="{BB962C8B-B14F-4D97-AF65-F5344CB8AC3E}">
        <p14:creationId xmlns:p14="http://schemas.microsoft.com/office/powerpoint/2010/main" val="642784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31598CC-E9D8-46F1-A31D-21527BFD63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D59903-A326-D9F7-88CF-038083B6C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393360" cy="1325563"/>
          </a:xfrm>
        </p:spPr>
        <p:txBody>
          <a:bodyPr>
            <a:normAutofit/>
          </a:bodyPr>
          <a:lstStyle/>
          <a:p>
            <a:pPr algn="ctr"/>
            <a:r>
              <a:rPr lang="en-CA" dirty="0" err="1"/>
              <a:t>Déroulement</a:t>
            </a:r>
            <a:r>
              <a:rPr lang="en-CA" dirty="0"/>
              <a:t> de la </a:t>
            </a:r>
            <a:r>
              <a:rPr lang="en-CA" dirty="0" err="1"/>
              <a:t>leçon</a:t>
            </a:r>
            <a:r>
              <a:rPr lang="en-CA" dirty="0"/>
              <a:t> 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B147A70-DC29-4DDF-A34C-2B82C6E22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4E73A4-D078-05FC-7A75-76120F369E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b="1" u="sng" dirty="0">
                <a:effectLst/>
              </a:rPr>
              <a:t>Questions pour stimuler la discussion: </a:t>
            </a:r>
          </a:p>
          <a:p>
            <a:endParaRPr lang="fr-FR" sz="2400" i="1" dirty="0"/>
          </a:p>
          <a:p>
            <a:r>
              <a:rPr lang="fr-FR" sz="2400" i="1" dirty="0">
                <a:effectLst/>
              </a:rPr>
              <a:t>Quels médias sociaux connais‑tu ?</a:t>
            </a:r>
            <a:endParaRPr lang="fr-FR" sz="2400" dirty="0"/>
          </a:p>
          <a:p>
            <a:r>
              <a:rPr lang="fr-FR" sz="2400" i="1" dirty="0">
                <a:effectLst/>
              </a:rPr>
              <a:t>Pourquoi les jeunes les utilisent‑ils ?</a:t>
            </a:r>
            <a:endParaRPr lang="fr-FR" sz="2400" dirty="0"/>
          </a:p>
          <a:p>
            <a:r>
              <a:rPr lang="fr-FR" sz="2400" i="1" dirty="0">
                <a:effectLst/>
              </a:rPr>
              <a:t>Qu’est‑ce qui est amusant ? Qu’est‑ce qui est parfois difficile ?</a:t>
            </a:r>
            <a:endParaRPr lang="fr-FR" sz="2400" dirty="0"/>
          </a:p>
          <a:p>
            <a:r>
              <a:rPr lang="fr-FR" sz="2400" dirty="0">
                <a:effectLst/>
              </a:rPr>
              <a:t>L’enseignant note les idées sur un tableau (vocabulaire : partager, publier, commenter, suivre, se comparer, se divertir).</a:t>
            </a:r>
            <a:endParaRPr lang="fr-FR" sz="2400" dirty="0"/>
          </a:p>
          <a:p>
            <a:pPr marL="0" indent="0">
              <a:buNone/>
            </a:pPr>
            <a:endParaRPr lang="en-CA" sz="2400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B438362-1E1E-4C62-A99E-4134CB163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0631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 descr="Chat bubble with solid fill">
            <a:extLst>
              <a:ext uri="{FF2B5EF4-FFF2-40B4-BE49-F238E27FC236}">
                <a16:creationId xmlns:a16="http://schemas.microsoft.com/office/drawing/2014/main" id="{DA6768B0-E184-F815-D51A-AE8F6DEFA7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45968" y="1109670"/>
            <a:ext cx="2482114" cy="2482114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C077334-5571-4B83-A83E-4CCCFA7B5E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0632" y="0"/>
            <a:ext cx="2093996" cy="1402773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F61ABFD-DE05-41FD-A6B7-6D40196C15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55865" y="1026771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phic 6" descr="Meeting outline">
            <a:extLst>
              <a:ext uri="{FF2B5EF4-FFF2-40B4-BE49-F238E27FC236}">
                <a16:creationId xmlns:a16="http://schemas.microsoft.com/office/drawing/2014/main" id="{F649709F-A6CA-259C-D429-F064593AE5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11331" y="4626194"/>
            <a:ext cx="2066062" cy="2066062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</p:spPr>
      </p:pic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F646DF8-223D-47DD-95B1-F2654229E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Arc 23">
            <a:extLst>
              <a:ext uri="{FF2B5EF4-FFF2-40B4-BE49-F238E27FC236}">
                <a16:creationId xmlns:a16="http://schemas.microsoft.com/office/drawing/2014/main" id="{4D3DC50D-CA0F-48F9-B17E-20D8669AA4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97791" y="402001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959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8D297C-5F2B-9259-0E85-4F7FE8B35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CA">
                <a:solidFill>
                  <a:srgbClr val="FFFFFF"/>
                </a:solidFill>
              </a:rPr>
              <a:t>Mini‑leçon : vocabulaire essentiel 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59EAC4-4556-4752-F3F6-F242242E42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dirty="0">
                <a:effectLst/>
              </a:rPr>
              <a:t>Mots clés :</a:t>
            </a:r>
            <a:endParaRPr lang="fr-FR" dirty="0"/>
          </a:p>
          <a:p>
            <a:r>
              <a:rPr lang="fr-FR" b="1" dirty="0">
                <a:effectLst/>
              </a:rPr>
              <a:t>un réseau social</a:t>
            </a:r>
            <a:r>
              <a:rPr lang="fr-FR" dirty="0">
                <a:effectLst/>
              </a:rPr>
              <a:t>, </a:t>
            </a:r>
            <a:r>
              <a:rPr lang="fr-FR" b="1" dirty="0">
                <a:effectLst/>
              </a:rPr>
              <a:t>une publication</a:t>
            </a:r>
            <a:r>
              <a:rPr lang="fr-FR" dirty="0">
                <a:effectLst/>
              </a:rPr>
              <a:t>, </a:t>
            </a:r>
            <a:r>
              <a:rPr lang="fr-FR" b="1" dirty="0">
                <a:effectLst/>
              </a:rPr>
              <a:t>un commentaire</a:t>
            </a:r>
            <a:r>
              <a:rPr lang="fr-FR" dirty="0">
                <a:effectLst/>
              </a:rPr>
              <a:t>, </a:t>
            </a:r>
            <a:r>
              <a:rPr lang="fr-FR" b="1" dirty="0">
                <a:effectLst/>
              </a:rPr>
              <a:t>un influenceur</a:t>
            </a:r>
            <a:r>
              <a:rPr lang="fr-FR" dirty="0">
                <a:effectLst/>
              </a:rPr>
              <a:t>, </a:t>
            </a:r>
            <a:r>
              <a:rPr lang="fr-FR" b="1" dirty="0">
                <a:effectLst/>
              </a:rPr>
              <a:t>la comparaison</a:t>
            </a:r>
            <a:r>
              <a:rPr lang="fr-FR" dirty="0">
                <a:effectLst/>
              </a:rPr>
              <a:t>, </a:t>
            </a:r>
            <a:r>
              <a:rPr lang="fr-FR" b="1" dirty="0">
                <a:effectLst/>
              </a:rPr>
              <a:t>la pression</a:t>
            </a:r>
            <a:r>
              <a:rPr lang="fr-FR" dirty="0">
                <a:effectLst/>
              </a:rPr>
              <a:t>, </a:t>
            </a:r>
            <a:r>
              <a:rPr lang="fr-FR" b="1" dirty="0">
                <a:effectLst/>
              </a:rPr>
              <a:t>la confiance</a:t>
            </a:r>
            <a:r>
              <a:rPr lang="fr-FR" dirty="0">
                <a:effectLst/>
              </a:rPr>
              <a:t>, </a:t>
            </a:r>
            <a:r>
              <a:rPr lang="fr-FR" b="1" dirty="0">
                <a:effectLst/>
              </a:rPr>
              <a:t>le bien‑être</a:t>
            </a:r>
            <a:r>
              <a:rPr lang="fr-FR" dirty="0">
                <a:effectLst/>
              </a:rPr>
              <a:t>, </a:t>
            </a:r>
            <a:r>
              <a:rPr lang="fr-FR" b="1" dirty="0">
                <a:effectLst/>
              </a:rPr>
              <a:t>l’équilibre</a:t>
            </a:r>
            <a:r>
              <a:rPr lang="fr-FR" dirty="0">
                <a:effectLst/>
              </a:rPr>
              <a:t>, </a:t>
            </a:r>
            <a:r>
              <a:rPr lang="fr-FR" b="1" dirty="0">
                <a:effectLst/>
              </a:rPr>
              <a:t>la pause numérique</a:t>
            </a:r>
            <a:r>
              <a:rPr lang="fr-FR" dirty="0">
                <a:effectLst/>
              </a:rPr>
              <a:t>.</a:t>
            </a:r>
            <a:endParaRPr lang="fr-FR" dirty="0"/>
          </a:p>
          <a:p>
            <a:r>
              <a:rPr lang="fr-FR" dirty="0">
                <a:effectLst/>
              </a:rPr>
              <a:t>Expressions utiles :</a:t>
            </a:r>
            <a:endParaRPr lang="fr-FR" dirty="0"/>
          </a:p>
          <a:p>
            <a:r>
              <a:rPr lang="fr-FR" i="1" dirty="0">
                <a:effectLst/>
              </a:rPr>
              <a:t>À mon avis…</a:t>
            </a:r>
            <a:endParaRPr lang="fr-FR" dirty="0"/>
          </a:p>
          <a:p>
            <a:r>
              <a:rPr lang="fr-FR" i="1" dirty="0">
                <a:effectLst/>
              </a:rPr>
              <a:t>Je pense que…</a:t>
            </a:r>
            <a:endParaRPr lang="fr-FR" dirty="0"/>
          </a:p>
          <a:p>
            <a:r>
              <a:rPr lang="fr-FR" i="1" dirty="0">
                <a:effectLst/>
              </a:rPr>
              <a:t>Un avantage est…</a:t>
            </a:r>
            <a:endParaRPr lang="fr-FR" dirty="0"/>
          </a:p>
          <a:p>
            <a:r>
              <a:rPr lang="fr-FR" i="1" dirty="0">
                <a:effectLst/>
              </a:rPr>
              <a:t>Un inconvénient est…</a:t>
            </a:r>
            <a:endParaRPr lang="fr-FR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79587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CD81A2A-6ED4-4EF4-A14C-912D31E14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5A64B9-269E-85E0-79E1-FC2E81AC1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/>
          </a:bodyPr>
          <a:lstStyle/>
          <a:p>
            <a:r>
              <a:rPr lang="fr-CA" b="1" dirty="0"/>
              <a:t>Avec les mots…</a:t>
            </a:r>
            <a:endParaRPr lang="en-CA" b="1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661932C-CA15-4E17-B115-FAE7CBEE4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8094B0-E2C9-7EAB-DC93-CB91E79060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179" y="1471961"/>
            <a:ext cx="9494456" cy="52856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CA" sz="1400" dirty="0"/>
              <a:t>Partager les phrases modèles suivantes.</a:t>
            </a:r>
          </a:p>
          <a:p>
            <a:pPr marL="0" indent="0">
              <a:buNone/>
            </a:pPr>
            <a:r>
              <a:rPr lang="fr-CA" sz="1400" dirty="0"/>
              <a:t>Demander aux élèves de travailler avec un partenaire pour comprendre chaque phrase.</a:t>
            </a:r>
          </a:p>
          <a:p>
            <a:pPr marL="0" indent="0">
              <a:buNone/>
            </a:pPr>
            <a:r>
              <a:rPr lang="fr-CA" sz="1400" dirty="0"/>
              <a:t>Les élèves soulignent les mots qu’ils ne connaissent pas.</a:t>
            </a:r>
          </a:p>
          <a:p>
            <a:pPr marL="0" indent="0">
              <a:buNone/>
            </a:pPr>
            <a:r>
              <a:rPr lang="fr-CA" sz="1400" dirty="0"/>
              <a:t>L'enseignant demande aux élèves de partager leurs réponses en grand groupe pour revoir le sens. </a:t>
            </a:r>
          </a:p>
          <a:p>
            <a:pPr marL="0" indent="0">
              <a:buNone/>
            </a:pPr>
            <a:r>
              <a:rPr lang="fr-FR" sz="1400" b="1" u="sng" dirty="0"/>
              <a:t>Phrases modèles</a:t>
            </a:r>
          </a:p>
          <a:p>
            <a:r>
              <a:rPr lang="fr-FR" sz="1400" b="1" dirty="0">
                <a:effectLst/>
              </a:rPr>
              <a:t>un réseau social</a:t>
            </a:r>
            <a:r>
              <a:rPr lang="fr-FR" sz="1400" dirty="0">
                <a:effectLst/>
              </a:rPr>
              <a:t> : </a:t>
            </a:r>
            <a:r>
              <a:rPr lang="fr-FR" sz="1400" i="1" dirty="0">
                <a:effectLst/>
              </a:rPr>
              <a:t>Instagram est un réseau social très populaire chez les jeunes.</a:t>
            </a:r>
            <a:endParaRPr lang="fr-FR" sz="1400" dirty="0"/>
          </a:p>
          <a:p>
            <a:r>
              <a:rPr lang="fr-FR" sz="1400" b="1" dirty="0">
                <a:effectLst/>
              </a:rPr>
              <a:t>une publication</a:t>
            </a:r>
            <a:r>
              <a:rPr lang="fr-FR" sz="1400" dirty="0">
                <a:effectLst/>
              </a:rPr>
              <a:t> : </a:t>
            </a:r>
            <a:r>
              <a:rPr lang="fr-FR" sz="1400" i="1" dirty="0">
                <a:effectLst/>
              </a:rPr>
              <a:t>J’ai fait une publication pour montrer mon dessin.</a:t>
            </a:r>
            <a:endParaRPr lang="fr-FR" sz="1400" dirty="0"/>
          </a:p>
          <a:p>
            <a:r>
              <a:rPr lang="fr-FR" sz="1400" b="1" dirty="0">
                <a:effectLst/>
              </a:rPr>
              <a:t>un commentaire</a:t>
            </a:r>
            <a:r>
              <a:rPr lang="fr-FR" sz="1400" dirty="0">
                <a:effectLst/>
              </a:rPr>
              <a:t> :  </a:t>
            </a:r>
            <a:r>
              <a:rPr lang="fr-FR" sz="1400" i="1" dirty="0">
                <a:effectLst/>
              </a:rPr>
              <a:t>Elle a laissé un commentaire gentil sous ma photo.</a:t>
            </a:r>
            <a:endParaRPr lang="fr-FR" sz="1400" dirty="0"/>
          </a:p>
          <a:p>
            <a:r>
              <a:rPr lang="fr-FR" sz="1400" b="1" dirty="0">
                <a:effectLst/>
              </a:rPr>
              <a:t>un influenceur</a:t>
            </a:r>
            <a:r>
              <a:rPr lang="fr-FR" sz="1400" dirty="0">
                <a:effectLst/>
              </a:rPr>
              <a:t> : </a:t>
            </a:r>
            <a:r>
              <a:rPr lang="fr-FR" sz="1400" i="1" dirty="0">
                <a:effectLst/>
              </a:rPr>
              <a:t>Un influenceur partage souvent ses idées avec beaucoup de gens.</a:t>
            </a:r>
            <a:endParaRPr lang="fr-FR" sz="1400" dirty="0"/>
          </a:p>
          <a:p>
            <a:r>
              <a:rPr lang="fr-FR" sz="1400" b="1" dirty="0">
                <a:effectLst/>
              </a:rPr>
              <a:t>la comparaison</a:t>
            </a:r>
            <a:r>
              <a:rPr lang="fr-FR" sz="1400" b="1" dirty="0"/>
              <a:t>: </a:t>
            </a:r>
            <a:r>
              <a:rPr lang="fr-FR" sz="1400" dirty="0">
                <a:effectLst/>
              </a:rPr>
              <a:t> </a:t>
            </a:r>
            <a:r>
              <a:rPr lang="fr-FR" sz="1400" i="1" dirty="0">
                <a:effectLst/>
              </a:rPr>
              <a:t>La comparaison peut parfois rendre les jeunes moins confiants.</a:t>
            </a:r>
            <a:endParaRPr lang="fr-FR" sz="1400" dirty="0"/>
          </a:p>
          <a:p>
            <a:r>
              <a:rPr lang="fr-FR" sz="1400" b="1" dirty="0">
                <a:effectLst/>
              </a:rPr>
              <a:t>la pression</a:t>
            </a:r>
            <a:r>
              <a:rPr lang="fr-FR" sz="1400" dirty="0">
                <a:effectLst/>
              </a:rPr>
              <a:t> :  </a:t>
            </a:r>
            <a:r>
              <a:rPr lang="fr-FR" sz="1400" i="1" dirty="0">
                <a:effectLst/>
              </a:rPr>
              <a:t>Il ressent de la pression quand il voit trop de messages parfaits en ligne.</a:t>
            </a:r>
            <a:endParaRPr lang="fr-FR" sz="1400" dirty="0"/>
          </a:p>
          <a:p>
            <a:r>
              <a:rPr lang="fr-FR" sz="1400" b="1" dirty="0">
                <a:effectLst/>
              </a:rPr>
              <a:t>la confiance</a:t>
            </a:r>
            <a:r>
              <a:rPr lang="fr-FR" sz="1400" dirty="0">
                <a:effectLst/>
              </a:rPr>
              <a:t> : </a:t>
            </a:r>
            <a:r>
              <a:rPr lang="fr-FR" sz="1400" i="1" dirty="0">
                <a:effectLst/>
              </a:rPr>
              <a:t>Les réseaux sociaux peuvent aider à développer la confiance quand on reçoit du soutien.</a:t>
            </a:r>
            <a:endParaRPr lang="fr-FR" sz="1400" dirty="0"/>
          </a:p>
          <a:p>
            <a:r>
              <a:rPr lang="fr-FR" sz="1400" b="1" dirty="0">
                <a:effectLst/>
              </a:rPr>
              <a:t>le bien‑être</a:t>
            </a:r>
            <a:r>
              <a:rPr lang="fr-FR" sz="1400" dirty="0">
                <a:effectLst/>
              </a:rPr>
              <a:t> : </a:t>
            </a:r>
            <a:r>
              <a:rPr lang="fr-FR" sz="1400" i="1" dirty="0">
                <a:effectLst/>
              </a:rPr>
              <a:t>Trop d’écran peut nuire au bien‑être mental.</a:t>
            </a:r>
            <a:endParaRPr lang="fr-FR" sz="1400" dirty="0"/>
          </a:p>
          <a:p>
            <a:r>
              <a:rPr lang="fr-FR" sz="1400" b="1" dirty="0">
                <a:effectLst/>
              </a:rPr>
              <a:t>l’équilibre</a:t>
            </a:r>
            <a:r>
              <a:rPr lang="fr-FR" sz="1400" dirty="0">
                <a:effectLst/>
              </a:rPr>
              <a:t> : </a:t>
            </a:r>
            <a:r>
              <a:rPr lang="fr-FR" sz="1400" i="1" dirty="0">
                <a:effectLst/>
              </a:rPr>
              <a:t>Il faut trouver un équilibre entre le temps en ligne et le temps hors écran.</a:t>
            </a:r>
            <a:endParaRPr lang="fr-FR" sz="1400" dirty="0"/>
          </a:p>
          <a:p>
            <a:r>
              <a:rPr lang="fr-FR" sz="1400" b="1" dirty="0">
                <a:effectLst/>
              </a:rPr>
              <a:t>la pause numérique</a:t>
            </a:r>
            <a:r>
              <a:rPr lang="fr-FR" sz="1400" b="1" dirty="0"/>
              <a:t>: </a:t>
            </a:r>
            <a:r>
              <a:rPr lang="fr-FR" sz="1400" dirty="0">
                <a:effectLst/>
              </a:rPr>
              <a:t> </a:t>
            </a:r>
            <a:r>
              <a:rPr lang="fr-FR" sz="1400" i="1" dirty="0">
                <a:effectLst/>
              </a:rPr>
              <a:t>Je prends une pause numérique quand je me sens trop stressé</a:t>
            </a:r>
            <a:r>
              <a:rPr lang="fr-FR" sz="1200" i="1" dirty="0">
                <a:effectLst/>
              </a:rPr>
              <a:t>.</a:t>
            </a:r>
            <a:endParaRPr lang="fr-FR" sz="1200" dirty="0"/>
          </a:p>
          <a:p>
            <a:endParaRPr lang="fr-CA" sz="1200" dirty="0"/>
          </a:p>
          <a:p>
            <a:endParaRPr lang="en-CA" sz="900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590ADD5-9383-4D3D-9047-3DA2593CC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540822" cy="540822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 descr="Idea outline">
            <a:extLst>
              <a:ext uri="{FF2B5EF4-FFF2-40B4-BE49-F238E27FC236}">
                <a16:creationId xmlns:a16="http://schemas.microsoft.com/office/drawing/2014/main" id="{C97E368C-CE0D-CCCF-D49C-5FBA6DECC2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81889" y="3111190"/>
            <a:ext cx="1886346" cy="1886346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ABE3E45-88CF-45D8-8D40-C773324D9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9CD1692-827B-4C8D-B4A1-134FD04CF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B91ECDA9-56DC-4270-8F33-01C5637B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6580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75F47824-961D-465D-84F9-EAE11BC61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FEC9DA3E-C1D7-472D-B7C0-F71AE41FB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836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F87C91-F90C-DF93-38D2-98A32D60A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r-CA" b="1">
                <a:solidFill>
                  <a:srgbClr val="FFFFFF"/>
                </a:solidFill>
              </a:rPr>
              <a:t>Vrai ou faux </a:t>
            </a:r>
            <a:endParaRPr lang="en-CA" b="1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55BA09-5FDD-5720-0688-2BEF16AEE6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7273" y="234176"/>
            <a:ext cx="7888370" cy="642310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CA" sz="1800" dirty="0"/>
              <a:t>Ensemble, les élèves lisent les phrases suivantes et décident si elles sont vraies ou fausses.</a:t>
            </a:r>
          </a:p>
          <a:p>
            <a:pPr marL="0" indent="0">
              <a:buNone/>
            </a:pPr>
            <a:r>
              <a:rPr lang="fr-CA" sz="1800" dirty="0"/>
              <a:t> </a:t>
            </a:r>
          </a:p>
          <a:p>
            <a:pPr marL="0" indent="0">
              <a:buNone/>
            </a:pPr>
            <a:r>
              <a:rPr lang="fr-FR" sz="1800" b="1" u="sng" dirty="0"/>
              <a:t>Questions Vrai ou Faux </a:t>
            </a:r>
          </a:p>
          <a:p>
            <a:pPr marL="0" indent="0">
              <a:buNone/>
            </a:pPr>
            <a:endParaRPr lang="fr-FR" sz="1800" b="1" u="sng" dirty="0"/>
          </a:p>
          <a:p>
            <a:pPr marL="342900" indent="-342900">
              <a:buFont typeface="+mj-lt"/>
              <a:buAutoNum type="arabicPeriod"/>
            </a:pPr>
            <a:r>
              <a:rPr lang="fr-FR" sz="1800" b="1" dirty="0">
                <a:effectLst/>
              </a:rPr>
              <a:t>Instagram est un réseau social très populaire chez les jeunes.</a:t>
            </a:r>
            <a:endParaRPr lang="fr-FR" sz="1800" dirty="0"/>
          </a:p>
          <a:p>
            <a:pPr marL="342900" indent="-342900">
              <a:buFont typeface="+mj-lt"/>
              <a:buAutoNum type="arabicPeriod"/>
            </a:pPr>
            <a:r>
              <a:rPr lang="fr-FR" sz="1800" b="1" dirty="0">
                <a:effectLst/>
              </a:rPr>
              <a:t>Une publication est un message privé qu’on envoie seulement à une personne.</a:t>
            </a:r>
            <a:endParaRPr lang="fr-FR" sz="1800" dirty="0"/>
          </a:p>
          <a:p>
            <a:pPr marL="342900" indent="-342900">
              <a:buFont typeface="+mj-lt"/>
              <a:buAutoNum type="arabicPeriod"/>
            </a:pPr>
            <a:r>
              <a:rPr lang="fr-FR" sz="1800" b="1" dirty="0">
                <a:effectLst/>
              </a:rPr>
              <a:t>Un commentaire peut être un message gentil sous une photo.</a:t>
            </a:r>
            <a:endParaRPr lang="fr-FR" sz="1800" dirty="0"/>
          </a:p>
          <a:p>
            <a:pPr marL="342900" indent="-342900">
              <a:buFont typeface="+mj-lt"/>
              <a:buAutoNum type="arabicPeriod"/>
            </a:pPr>
            <a:r>
              <a:rPr lang="fr-FR" sz="1800" b="1" dirty="0">
                <a:effectLst/>
              </a:rPr>
              <a:t>Un influenceur partage souvent ses idées avec beaucoup de gens.</a:t>
            </a:r>
            <a:endParaRPr lang="fr-FR" sz="1800" dirty="0"/>
          </a:p>
          <a:p>
            <a:pPr marL="342900" indent="-342900">
              <a:buFont typeface="+mj-lt"/>
              <a:buAutoNum type="arabicPeriod"/>
            </a:pPr>
            <a:r>
              <a:rPr lang="fr-FR" sz="1800" b="1" dirty="0">
                <a:effectLst/>
              </a:rPr>
              <a:t>La comparaison aide toujours les jeunes à se sentir mieux.</a:t>
            </a:r>
            <a:endParaRPr lang="fr-FR" sz="1800" dirty="0"/>
          </a:p>
          <a:p>
            <a:pPr marL="342900" indent="-342900">
              <a:buFont typeface="+mj-lt"/>
              <a:buAutoNum type="arabicPeriod"/>
            </a:pPr>
            <a:r>
              <a:rPr lang="fr-FR" sz="1800" b="1" dirty="0">
                <a:effectLst/>
              </a:rPr>
              <a:t>La pression peut venir des messages “parfaits” qu’on voit en ligne.</a:t>
            </a:r>
            <a:endParaRPr lang="fr-FR" sz="1800" dirty="0"/>
          </a:p>
          <a:p>
            <a:pPr marL="342900" indent="-342900">
              <a:buFont typeface="+mj-lt"/>
              <a:buAutoNum type="arabicPeriod"/>
            </a:pPr>
            <a:r>
              <a:rPr lang="fr-FR" sz="1800" b="1" dirty="0">
                <a:effectLst/>
              </a:rPr>
              <a:t>Les réseaux sociaux peuvent parfois aider à développer la confiance.</a:t>
            </a:r>
            <a:endParaRPr lang="fr-FR" sz="1800" dirty="0"/>
          </a:p>
          <a:p>
            <a:pPr marL="342900" indent="-342900">
              <a:buFont typeface="+mj-lt"/>
              <a:buAutoNum type="arabicPeriod"/>
            </a:pPr>
            <a:r>
              <a:rPr lang="fr-FR" sz="1800" b="1" dirty="0">
                <a:effectLst/>
              </a:rPr>
              <a:t>Trop d’écran peut nuire au bien‑être mental.</a:t>
            </a:r>
            <a:endParaRPr lang="fr-FR" sz="1800" dirty="0"/>
          </a:p>
          <a:p>
            <a:pPr marL="342900" indent="-342900">
              <a:buFont typeface="+mj-lt"/>
              <a:buAutoNum type="arabicPeriod"/>
            </a:pPr>
            <a:r>
              <a:rPr lang="fr-FR" sz="1800" b="1" dirty="0">
                <a:effectLst/>
              </a:rPr>
              <a:t>L’équilibre signifie trouver un bon mélange entre le temps en ligne et hors ligne.</a:t>
            </a:r>
            <a:endParaRPr lang="fr-FR" sz="1800" dirty="0"/>
          </a:p>
          <a:p>
            <a:pPr marL="342900" indent="-342900">
              <a:buFont typeface="+mj-lt"/>
              <a:buAutoNum type="arabicPeriod"/>
            </a:pPr>
            <a:r>
              <a:rPr lang="fr-FR" sz="1800" b="1" dirty="0">
                <a:effectLst/>
              </a:rPr>
              <a:t>Une pause numérique peut aider quand on se sent stressé.</a:t>
            </a:r>
            <a:endParaRPr lang="fr-FR" sz="1800" dirty="0"/>
          </a:p>
          <a:p>
            <a:pPr marL="0" indent="0">
              <a:buNone/>
            </a:pPr>
            <a:endParaRPr lang="en-CA" sz="1500" dirty="0"/>
          </a:p>
        </p:txBody>
      </p:sp>
    </p:spTree>
    <p:extLst>
      <p:ext uri="{BB962C8B-B14F-4D97-AF65-F5344CB8AC3E}">
        <p14:creationId xmlns:p14="http://schemas.microsoft.com/office/powerpoint/2010/main" val="2384331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1D791D-7030-4942-734F-049431F63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r-FR">
                <a:solidFill>
                  <a:srgbClr val="FFFFFF"/>
                </a:solidFill>
                <a:effectLst/>
              </a:rPr>
              <a:t>Voici les </a:t>
            </a:r>
            <a:r>
              <a:rPr lang="fr-FR" b="1">
                <a:solidFill>
                  <a:srgbClr val="FFFFFF"/>
                </a:solidFill>
                <a:effectLst/>
              </a:rPr>
              <a:t>réponses</a:t>
            </a:r>
            <a:r>
              <a:rPr lang="fr-FR">
                <a:solidFill>
                  <a:srgbClr val="FFFFFF"/>
                </a:solidFill>
                <a:effectLst/>
              </a:rPr>
              <a:t> aux 10 questions Vrai ou Faux :</a:t>
            </a:r>
            <a:br>
              <a:rPr lang="fr-FR">
                <a:solidFill>
                  <a:srgbClr val="FFFFFF"/>
                </a:solidFill>
              </a:rPr>
            </a:br>
            <a:endParaRPr lang="en-CA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55DC5A-5BC0-5B6C-58BD-F753A39FBC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fr-FR" sz="2600"/>
          </a:p>
          <a:p>
            <a:pPr marL="514350" indent="-514350">
              <a:buFont typeface="+mj-lt"/>
              <a:buAutoNum type="arabicPeriod"/>
            </a:pPr>
            <a:r>
              <a:rPr lang="fr-FR" sz="2600" b="1">
                <a:effectLst/>
              </a:rPr>
              <a:t>Vrai</a:t>
            </a:r>
            <a:endParaRPr lang="fr-FR" sz="2600"/>
          </a:p>
          <a:p>
            <a:pPr marL="514350" indent="-514350">
              <a:buFont typeface="+mj-lt"/>
              <a:buAutoNum type="arabicPeriod"/>
            </a:pPr>
            <a:r>
              <a:rPr lang="fr-FR" sz="2600" b="1">
                <a:effectLst/>
              </a:rPr>
              <a:t>Faux</a:t>
            </a:r>
            <a:endParaRPr lang="fr-FR" sz="2600"/>
          </a:p>
          <a:p>
            <a:pPr marL="514350" indent="-514350">
              <a:buFont typeface="+mj-lt"/>
              <a:buAutoNum type="arabicPeriod"/>
            </a:pPr>
            <a:r>
              <a:rPr lang="fr-FR" sz="2600" b="1">
                <a:effectLst/>
              </a:rPr>
              <a:t>Vrai</a:t>
            </a:r>
            <a:endParaRPr lang="fr-FR" sz="2600"/>
          </a:p>
          <a:p>
            <a:pPr marL="514350" indent="-514350">
              <a:buFont typeface="+mj-lt"/>
              <a:buAutoNum type="arabicPeriod"/>
            </a:pPr>
            <a:r>
              <a:rPr lang="fr-FR" sz="2600" b="1">
                <a:effectLst/>
              </a:rPr>
              <a:t>Vrai</a:t>
            </a:r>
            <a:endParaRPr lang="fr-FR" sz="2600"/>
          </a:p>
          <a:p>
            <a:pPr marL="514350" indent="-514350">
              <a:buFont typeface="+mj-lt"/>
              <a:buAutoNum type="arabicPeriod"/>
            </a:pPr>
            <a:r>
              <a:rPr lang="fr-FR" sz="2600" b="1">
                <a:effectLst/>
              </a:rPr>
              <a:t>Faux</a:t>
            </a:r>
            <a:endParaRPr lang="fr-FR" sz="2600"/>
          </a:p>
          <a:p>
            <a:pPr marL="514350" indent="-514350">
              <a:buFont typeface="+mj-lt"/>
              <a:buAutoNum type="arabicPeriod"/>
            </a:pPr>
            <a:r>
              <a:rPr lang="fr-FR" sz="2600" b="1">
                <a:effectLst/>
              </a:rPr>
              <a:t>Vrai</a:t>
            </a:r>
            <a:endParaRPr lang="fr-FR" sz="2600"/>
          </a:p>
          <a:p>
            <a:pPr marL="514350" indent="-514350">
              <a:buFont typeface="+mj-lt"/>
              <a:buAutoNum type="arabicPeriod"/>
            </a:pPr>
            <a:r>
              <a:rPr lang="fr-FR" sz="2600" b="1">
                <a:effectLst/>
              </a:rPr>
              <a:t>Vrai</a:t>
            </a:r>
            <a:endParaRPr lang="fr-FR" sz="2600"/>
          </a:p>
          <a:p>
            <a:pPr marL="514350" indent="-514350">
              <a:buFont typeface="+mj-lt"/>
              <a:buAutoNum type="arabicPeriod"/>
            </a:pPr>
            <a:r>
              <a:rPr lang="fr-FR" sz="2600" b="1">
                <a:effectLst/>
              </a:rPr>
              <a:t>Vrai</a:t>
            </a:r>
            <a:endParaRPr lang="fr-FR" sz="2600"/>
          </a:p>
          <a:p>
            <a:pPr marL="514350" indent="-514350">
              <a:buFont typeface="+mj-lt"/>
              <a:buAutoNum type="arabicPeriod"/>
            </a:pPr>
            <a:r>
              <a:rPr lang="fr-FR" sz="2600" b="1">
                <a:effectLst/>
              </a:rPr>
              <a:t>Vrai</a:t>
            </a:r>
            <a:endParaRPr lang="fr-FR" sz="2600"/>
          </a:p>
          <a:p>
            <a:pPr marL="514350" indent="-514350">
              <a:buFont typeface="+mj-lt"/>
              <a:buAutoNum type="arabicPeriod"/>
            </a:pPr>
            <a:r>
              <a:rPr lang="fr-FR" sz="2600" b="1">
                <a:effectLst/>
              </a:rPr>
              <a:t>Vrai</a:t>
            </a:r>
            <a:endParaRPr lang="fr-FR" sz="2600"/>
          </a:p>
          <a:p>
            <a:endParaRPr lang="en-CA" sz="2600"/>
          </a:p>
        </p:txBody>
      </p:sp>
    </p:spTree>
    <p:extLst>
      <p:ext uri="{BB962C8B-B14F-4D97-AF65-F5344CB8AC3E}">
        <p14:creationId xmlns:p14="http://schemas.microsoft.com/office/powerpoint/2010/main" val="33063450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E92FEB64-6EEA-4759-B4A4-BD2C1E660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7393" y="847600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85E0D0-1878-7A08-675C-E8609E838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278" y="1233241"/>
            <a:ext cx="3240506" cy="4064628"/>
          </a:xfrm>
        </p:spPr>
        <p:txBody>
          <a:bodyPr>
            <a:normAutofit/>
          </a:bodyPr>
          <a:lstStyle/>
          <a:p>
            <a:r>
              <a:rPr lang="fr-CA">
                <a:solidFill>
                  <a:srgbClr val="FFFFFF"/>
                </a:solidFill>
              </a:rPr>
              <a:t>Es-tu d'accord? </a:t>
            </a:r>
            <a:endParaRPr lang="en-CA">
              <a:solidFill>
                <a:srgbClr val="FFFFFF"/>
              </a:solidFill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D1F8C5-6EC6-CACC-716D-AB80F093F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1669" y="481263"/>
            <a:ext cx="6792099" cy="6220326"/>
          </a:xfrm>
        </p:spPr>
        <p:txBody>
          <a:bodyPr anchor="t">
            <a:normAutofit/>
          </a:bodyPr>
          <a:lstStyle/>
          <a:p>
            <a:r>
              <a:rPr lang="fr-CA" sz="2000" dirty="0"/>
              <a:t>Les élèves regardent la vidéo suivante: </a:t>
            </a:r>
          </a:p>
          <a:p>
            <a:endParaRPr lang="fr-CA" sz="2000" dirty="0"/>
          </a:p>
          <a:p>
            <a:r>
              <a:rPr lang="fr-FR" sz="2000" dirty="0">
                <a:hlinkClick r:id="rId2"/>
              </a:rPr>
              <a:t>À quoi ça sert, les réseaux sociaux ?  - 1jour1actu.com</a:t>
            </a:r>
            <a:r>
              <a:rPr lang="fr-FR" sz="2000" dirty="0"/>
              <a:t> </a:t>
            </a:r>
          </a:p>
          <a:p>
            <a:endParaRPr lang="fr-FR" sz="2000" dirty="0"/>
          </a:p>
          <a:p>
            <a:pPr marL="0" indent="0">
              <a:buNone/>
            </a:pPr>
            <a:r>
              <a:rPr lang="fr-FR" sz="2000" dirty="0"/>
              <a:t>La vidéo explique que les réseaux sociaux servent à </a:t>
            </a:r>
            <a:r>
              <a:rPr lang="fr-FR" sz="2000" b="1" dirty="0"/>
              <a:t>partager et échanger</a:t>
            </a:r>
            <a:r>
              <a:rPr lang="fr-FR" sz="2000" dirty="0"/>
              <a:t> des messages, des photos et des vidéos avec ses amis ou avec le monde entier.</a:t>
            </a:r>
          </a:p>
          <a:p>
            <a:pPr marL="0" indent="0">
              <a:buNone/>
            </a:pPr>
            <a:r>
              <a:rPr lang="fr-FR" sz="2000" dirty="0"/>
              <a:t>Elle montre aussi que ces plateformes peuvent être </a:t>
            </a:r>
            <a:r>
              <a:rPr lang="fr-FR" sz="2000" b="1" dirty="0"/>
              <a:t>amusantes et utiles</a:t>
            </a:r>
            <a:r>
              <a:rPr lang="fr-FR" sz="2000" dirty="0"/>
              <a:t>, car elles permettent de communiquer facilement, de s’informer et de rester en contact.</a:t>
            </a:r>
          </a:p>
          <a:p>
            <a:pPr marL="0" indent="0">
              <a:buNone/>
            </a:pPr>
            <a:r>
              <a:rPr lang="fr-FR" sz="2000" dirty="0"/>
              <a:t>En même temps, la vidéo rappelle que les réseaux sociaux peuvent présenter </a:t>
            </a:r>
            <a:r>
              <a:rPr lang="fr-FR" sz="2000" b="1" dirty="0"/>
              <a:t>des dangers</a:t>
            </a:r>
            <a:r>
              <a:rPr lang="fr-FR" sz="2000" dirty="0"/>
              <a:t>, comme l’exposition à des contenus inappropriés ou la pression sociale, et qu’il est important de les utiliser avec prudence.</a:t>
            </a:r>
            <a:endParaRPr lang="en-CA" sz="2000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0505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02030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1023</Words>
  <Application>Microsoft Office PowerPoint</Application>
  <PresentationFormat>Widescreen</PresentationFormat>
  <Paragraphs>114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Aptos</vt:lpstr>
      <vt:lpstr>Aptos Display</vt:lpstr>
      <vt:lpstr>Arial</vt:lpstr>
      <vt:lpstr>Calibri</vt:lpstr>
      <vt:lpstr>Office Theme</vt:lpstr>
      <vt:lpstr>Réseaux sociaux : comprendre leur influence et faire entendre sa voix</vt:lpstr>
      <vt:lpstr>Objectifs d’apprentissage (alignés au curriculum FSL:  7ᵉ année)</vt:lpstr>
      <vt:lpstr>Utilisation de l'intelligence artificielle</vt:lpstr>
      <vt:lpstr>Déroulement de la leçon </vt:lpstr>
      <vt:lpstr>Mini‑leçon : vocabulaire essentiel </vt:lpstr>
      <vt:lpstr>Avec les mots…</vt:lpstr>
      <vt:lpstr>Vrai ou faux </vt:lpstr>
      <vt:lpstr>Voici les réponses aux 10 questions Vrai ou Faux : </vt:lpstr>
      <vt:lpstr>Es-tu d'accord? </vt:lpstr>
      <vt:lpstr>Après la vidéo</vt:lpstr>
      <vt:lpstr>Activité principale : création d’un mini‑podcast</vt:lpstr>
      <vt:lpstr>Modèle de script  </vt:lpstr>
      <vt:lpstr>Évaluation formative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Cecile Robertson</dc:creator>
  <cp:lastModifiedBy>Cecile Robertson</cp:lastModifiedBy>
  <cp:revision>1</cp:revision>
  <dcterms:created xsi:type="dcterms:W3CDTF">2026-03-18T21:32:51Z</dcterms:created>
  <dcterms:modified xsi:type="dcterms:W3CDTF">2026-03-18T22:10:53Z</dcterms:modified>
</cp:coreProperties>
</file>