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81F8764-B6D9-48B3-A7F3-64545B1D892B}" v="37" dt="2026-03-19T00:18:00.930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8025" autoAdjust="0"/>
    <p:restoredTop sz="94660"/>
  </p:normalViewPr>
  <p:slideViewPr>
    <p:cSldViewPr snapToGrid="0">
      <p:cViewPr varScale="1">
        <p:scale>
          <a:sx n="57" d="100"/>
          <a:sy n="57" d="100"/>
        </p:scale>
        <p:origin x="52" y="6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17" Type="http://schemas.microsoft.com/office/2015/10/relationships/revisionInfo" Target="revisionInfo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Cecile Robertson" userId="60d9e854ded97a0d" providerId="LiveId" clId="{65D81530-A6A4-40A2-9A62-26A0E2A241CD}"/>
    <pc:docChg chg="undo custSel addSld modSld">
      <pc:chgData name="Cecile Robertson" userId="60d9e854ded97a0d" providerId="LiveId" clId="{65D81530-A6A4-40A2-9A62-26A0E2A241CD}" dt="2026-03-19T00:18:15.516" v="752" actId="26606"/>
      <pc:docMkLst>
        <pc:docMk/>
      </pc:docMkLst>
      <pc:sldChg chg="addSp delSp modSp mod setBg">
        <pc:chgData name="Cecile Robertson" userId="60d9e854ded97a0d" providerId="LiveId" clId="{65D81530-A6A4-40A2-9A62-26A0E2A241CD}" dt="2026-03-18T23:53:29.256" v="107" actId="255"/>
        <pc:sldMkLst>
          <pc:docMk/>
          <pc:sldMk cId="2726463590" sldId="256"/>
        </pc:sldMkLst>
        <pc:spChg chg="mod">
          <ac:chgData name="Cecile Robertson" userId="60d9e854ded97a0d" providerId="LiveId" clId="{65D81530-A6A4-40A2-9A62-26A0E2A241CD}" dt="2026-03-18T23:52:46.235" v="98" actId="26606"/>
          <ac:spMkLst>
            <pc:docMk/>
            <pc:sldMk cId="2726463590" sldId="256"/>
            <ac:spMk id="2" creationId="{11D42F1D-1DB5-293B-B263-775226E706A5}"/>
          </ac:spMkLst>
        </pc:spChg>
        <pc:spChg chg="mod ord">
          <ac:chgData name="Cecile Robertson" userId="60d9e854ded97a0d" providerId="LiveId" clId="{65D81530-A6A4-40A2-9A62-26A0E2A241CD}" dt="2026-03-18T23:53:29.256" v="107" actId="255"/>
          <ac:spMkLst>
            <pc:docMk/>
            <pc:sldMk cId="2726463590" sldId="256"/>
            <ac:spMk id="3" creationId="{8AA39094-7EA7-A673-B0B0-7402628A3DB0}"/>
          </ac:spMkLst>
        </pc:spChg>
        <pc:spChg chg="add del mod">
          <ac:chgData name="Cecile Robertson" userId="60d9e854ded97a0d" providerId="LiveId" clId="{65D81530-A6A4-40A2-9A62-26A0E2A241CD}" dt="2026-03-18T23:51:35.330" v="91" actId="21"/>
          <ac:spMkLst>
            <pc:docMk/>
            <pc:sldMk cId="2726463590" sldId="256"/>
            <ac:spMk id="4" creationId="{CD9AD15F-5FE8-06AE-B3D9-EFC9CCC323A6}"/>
          </ac:spMkLst>
        </pc:spChg>
        <pc:spChg chg="add del">
          <ac:chgData name="Cecile Robertson" userId="60d9e854ded97a0d" providerId="LiveId" clId="{65D81530-A6A4-40A2-9A62-26A0E2A241CD}" dt="2026-03-18T23:52:46.235" v="98" actId="26606"/>
          <ac:spMkLst>
            <pc:docMk/>
            <pc:sldMk cId="2726463590" sldId="256"/>
            <ac:spMk id="13" creationId="{5AC1364A-3E3D-4F0D-8776-78AF3A270DD6}"/>
          </ac:spMkLst>
        </pc:spChg>
        <pc:spChg chg="add del">
          <ac:chgData name="Cecile Robertson" userId="60d9e854ded97a0d" providerId="LiveId" clId="{65D81530-A6A4-40A2-9A62-26A0E2A241CD}" dt="2026-03-18T23:52:46.235" v="98" actId="26606"/>
          <ac:spMkLst>
            <pc:docMk/>
            <pc:sldMk cId="2726463590" sldId="256"/>
            <ac:spMk id="15" creationId="{3FCFB1DE-0B7E-48CC-BA90-B2AB0889F9D6}"/>
          </ac:spMkLst>
        </pc:spChg>
        <pc:spChg chg="add">
          <ac:chgData name="Cecile Robertson" userId="60d9e854ded97a0d" providerId="LiveId" clId="{65D81530-A6A4-40A2-9A62-26A0E2A241CD}" dt="2026-03-18T23:52:46.235" v="98" actId="26606"/>
          <ac:spMkLst>
            <pc:docMk/>
            <pc:sldMk cId="2726463590" sldId="256"/>
            <ac:spMk id="20" creationId="{149FB5C3-7336-4FE0-A30C-CC0A3646D499}"/>
          </ac:spMkLst>
        </pc:spChg>
        <pc:spChg chg="add">
          <ac:chgData name="Cecile Robertson" userId="60d9e854ded97a0d" providerId="LiveId" clId="{65D81530-A6A4-40A2-9A62-26A0E2A241CD}" dt="2026-03-18T23:52:46.235" v="98" actId="26606"/>
          <ac:spMkLst>
            <pc:docMk/>
            <pc:sldMk cId="2726463590" sldId="256"/>
            <ac:spMk id="26" creationId="{0DA909B4-15FF-46A6-8A7F-7AEF977FE9ED}"/>
          </ac:spMkLst>
        </pc:spChg>
        <pc:spChg chg="add">
          <ac:chgData name="Cecile Robertson" userId="60d9e854ded97a0d" providerId="LiveId" clId="{65D81530-A6A4-40A2-9A62-26A0E2A241CD}" dt="2026-03-18T23:52:46.235" v="98" actId="26606"/>
          <ac:spMkLst>
            <pc:docMk/>
            <pc:sldMk cId="2726463590" sldId="256"/>
            <ac:spMk id="28" creationId="{1382A32C-5B0C-4B1C-A074-76C6DBCC9F87}"/>
          </ac:spMkLst>
        </pc:spChg>
        <pc:grpChg chg="add">
          <ac:chgData name="Cecile Robertson" userId="60d9e854ded97a0d" providerId="LiveId" clId="{65D81530-A6A4-40A2-9A62-26A0E2A241CD}" dt="2026-03-18T23:52:46.235" v="98" actId="26606"/>
          <ac:grpSpMkLst>
            <pc:docMk/>
            <pc:sldMk cId="2726463590" sldId="256"/>
            <ac:grpSpMk id="22" creationId="{19A6B5CE-CB1D-48EE-8B43-E952235C8371}"/>
          </ac:grpSpMkLst>
        </pc:grpChg>
        <pc:picChg chg="add del mod">
          <ac:chgData name="Cecile Robertson" userId="60d9e854ded97a0d" providerId="LiveId" clId="{65D81530-A6A4-40A2-9A62-26A0E2A241CD}" dt="2026-03-18T23:51:26.074" v="89" actId="21"/>
          <ac:picMkLst>
            <pc:docMk/>
            <pc:sldMk cId="2726463590" sldId="256"/>
            <ac:picMk id="5" creationId="{67C80B14-CBBC-FAD3-57CA-36F4143A0725}"/>
          </ac:picMkLst>
        </pc:picChg>
        <pc:picChg chg="add mod ord">
          <ac:chgData name="Cecile Robertson" userId="60d9e854ded97a0d" providerId="LiveId" clId="{65D81530-A6A4-40A2-9A62-26A0E2A241CD}" dt="2026-03-18T23:52:52.282" v="100" actId="1076"/>
          <ac:picMkLst>
            <pc:docMk/>
            <pc:sldMk cId="2726463590" sldId="256"/>
            <ac:picMk id="6" creationId="{1FAF6F03-DD18-CF30-3002-DA2EE5AEE88D}"/>
          </ac:picMkLst>
        </pc:picChg>
        <pc:picChg chg="add mod">
          <ac:chgData name="Cecile Robertson" userId="60d9e854ded97a0d" providerId="LiveId" clId="{65D81530-A6A4-40A2-9A62-26A0E2A241CD}" dt="2026-03-18T23:52:46.235" v="98" actId="26606"/>
          <ac:picMkLst>
            <pc:docMk/>
            <pc:sldMk cId="2726463590" sldId="256"/>
            <ac:picMk id="8" creationId="{985436F7-3DC6-8093-7661-5CED2FF900C9}"/>
          </ac:picMkLst>
        </pc:picChg>
      </pc:sldChg>
      <pc:sldChg chg="addSp delSp modSp new mod setBg">
        <pc:chgData name="Cecile Robertson" userId="60d9e854ded97a0d" providerId="LiveId" clId="{65D81530-A6A4-40A2-9A62-26A0E2A241CD}" dt="2026-03-19T00:13:11.701" v="645" actId="20577"/>
        <pc:sldMkLst>
          <pc:docMk/>
          <pc:sldMk cId="1443834910" sldId="257"/>
        </pc:sldMkLst>
        <pc:spChg chg="mod">
          <ac:chgData name="Cecile Robertson" userId="60d9e854ded97a0d" providerId="LiveId" clId="{65D81530-A6A4-40A2-9A62-26A0E2A241CD}" dt="2026-03-18T23:54:51.090" v="147" actId="26606"/>
          <ac:spMkLst>
            <pc:docMk/>
            <pc:sldMk cId="1443834910" sldId="257"/>
            <ac:spMk id="2" creationId="{62F43F46-FAC6-B503-86F8-C4691547F158}"/>
          </ac:spMkLst>
        </pc:spChg>
        <pc:spChg chg="add del mod">
          <ac:chgData name="Cecile Robertson" userId="60d9e854ded97a0d" providerId="LiveId" clId="{65D81530-A6A4-40A2-9A62-26A0E2A241CD}" dt="2026-03-18T23:54:51.090" v="147" actId="26606"/>
          <ac:spMkLst>
            <pc:docMk/>
            <pc:sldMk cId="1443834910" sldId="257"/>
            <ac:spMk id="3" creationId="{F9AE8628-4B56-89F3-089C-44788C25EA6D}"/>
          </ac:spMkLst>
        </pc:spChg>
        <pc:spChg chg="add">
          <ac:chgData name="Cecile Robertson" userId="60d9e854ded97a0d" providerId="LiveId" clId="{65D81530-A6A4-40A2-9A62-26A0E2A241CD}" dt="2026-03-18T23:54:51.090" v="147" actId="26606"/>
          <ac:spMkLst>
            <pc:docMk/>
            <pc:sldMk cId="1443834910" sldId="257"/>
            <ac:spMk id="8" creationId="{907EF6B7-1338-4443-8C46-6A318D952DFD}"/>
          </ac:spMkLst>
        </pc:spChg>
        <pc:spChg chg="add del">
          <ac:chgData name="Cecile Robertson" userId="60d9e854ded97a0d" providerId="LiveId" clId="{65D81530-A6A4-40A2-9A62-26A0E2A241CD}" dt="2026-03-18T23:54:51.086" v="146" actId="26606"/>
          <ac:spMkLst>
            <pc:docMk/>
            <pc:sldMk cId="1443834910" sldId="257"/>
            <ac:spMk id="10" creationId="{B50AB553-2A96-4A92-96F2-93548E096954}"/>
          </ac:spMkLst>
        </pc:spChg>
        <pc:spChg chg="add">
          <ac:chgData name="Cecile Robertson" userId="60d9e854ded97a0d" providerId="LiveId" clId="{65D81530-A6A4-40A2-9A62-26A0E2A241CD}" dt="2026-03-18T23:54:51.090" v="147" actId="26606"/>
          <ac:spMkLst>
            <pc:docMk/>
            <pc:sldMk cId="1443834910" sldId="257"/>
            <ac:spMk id="12" creationId="{081E4A58-353D-44AE-B2FC-2A74E2E400F7}"/>
          </ac:spMkLst>
        </pc:spChg>
        <pc:spChg chg="add">
          <ac:chgData name="Cecile Robertson" userId="60d9e854ded97a0d" providerId="LiveId" clId="{65D81530-A6A4-40A2-9A62-26A0E2A241CD}" dt="2026-03-18T23:54:51.090" v="147" actId="26606"/>
          <ac:spMkLst>
            <pc:docMk/>
            <pc:sldMk cId="1443834910" sldId="257"/>
            <ac:spMk id="13" creationId="{DAAE4CDD-124C-4DCF-9584-B6033B545DD5}"/>
          </ac:spMkLst>
        </pc:spChg>
        <pc:spChg chg="add mod">
          <ac:chgData name="Cecile Robertson" userId="60d9e854ded97a0d" providerId="LiveId" clId="{65D81530-A6A4-40A2-9A62-26A0E2A241CD}" dt="2026-03-19T00:13:11.701" v="645" actId="20577"/>
          <ac:spMkLst>
            <pc:docMk/>
            <pc:sldMk cId="1443834910" sldId="257"/>
            <ac:spMk id="14" creationId="{F9AE8628-4B56-89F3-089C-44788C25EA6D}"/>
          </ac:spMkLst>
        </pc:spChg>
        <pc:graphicFrameChg chg="add del">
          <ac:chgData name="Cecile Robertson" userId="60d9e854ded97a0d" providerId="LiveId" clId="{65D81530-A6A4-40A2-9A62-26A0E2A241CD}" dt="2026-03-18T23:54:51.086" v="146" actId="26606"/>
          <ac:graphicFrameMkLst>
            <pc:docMk/>
            <pc:sldMk cId="1443834910" sldId="257"/>
            <ac:graphicFrameMk id="5" creationId="{67BBB4D4-C7EF-CC0F-0713-09F7770FA605}"/>
          </ac:graphicFrameMkLst>
        </pc:graphicFrameChg>
        <pc:picChg chg="add del">
          <ac:chgData name="Cecile Robertson" userId="60d9e854ded97a0d" providerId="LiveId" clId="{65D81530-A6A4-40A2-9A62-26A0E2A241CD}" dt="2026-03-18T23:54:51.086" v="146" actId="26606"/>
          <ac:picMkLst>
            <pc:docMk/>
            <pc:sldMk cId="1443834910" sldId="257"/>
            <ac:picMk id="6" creationId="{71FA2B60-8989-52B9-B232-FD2C2A269CA0}"/>
          </ac:picMkLst>
        </pc:picChg>
      </pc:sldChg>
      <pc:sldChg chg="addSp modSp new mod setBg">
        <pc:chgData name="Cecile Robertson" userId="60d9e854ded97a0d" providerId="LiveId" clId="{65D81530-A6A4-40A2-9A62-26A0E2A241CD}" dt="2026-03-18T23:56:37.841" v="186" actId="1076"/>
        <pc:sldMkLst>
          <pc:docMk/>
          <pc:sldMk cId="30214389" sldId="258"/>
        </pc:sldMkLst>
        <pc:spChg chg="mod">
          <ac:chgData name="Cecile Robertson" userId="60d9e854ded97a0d" providerId="LiveId" clId="{65D81530-A6A4-40A2-9A62-26A0E2A241CD}" dt="2026-03-18T23:56:34.967" v="184" actId="26606"/>
          <ac:spMkLst>
            <pc:docMk/>
            <pc:sldMk cId="30214389" sldId="258"/>
            <ac:spMk id="2" creationId="{5C7B5D28-4F0D-D1E5-BDE8-34BEFC8240AE}"/>
          </ac:spMkLst>
        </pc:spChg>
        <pc:spChg chg="mod ord">
          <ac:chgData name="Cecile Robertson" userId="60d9e854ded97a0d" providerId="LiveId" clId="{65D81530-A6A4-40A2-9A62-26A0E2A241CD}" dt="2026-03-18T23:56:34.967" v="184" actId="26606"/>
          <ac:spMkLst>
            <pc:docMk/>
            <pc:sldMk cId="30214389" sldId="258"/>
            <ac:spMk id="3" creationId="{8ECDE390-A951-24E9-E51D-3CE65C217690}"/>
          </ac:spMkLst>
        </pc:spChg>
        <pc:spChg chg="add">
          <ac:chgData name="Cecile Robertson" userId="60d9e854ded97a0d" providerId="LiveId" clId="{65D81530-A6A4-40A2-9A62-26A0E2A241CD}" dt="2026-03-18T23:56:34.967" v="184" actId="26606"/>
          <ac:spMkLst>
            <pc:docMk/>
            <pc:sldMk cId="30214389" sldId="258"/>
            <ac:spMk id="9" creationId="{3346177D-ADC4-4968-B747-5CFCD390B5B9}"/>
          </ac:spMkLst>
        </pc:spChg>
        <pc:spChg chg="add">
          <ac:chgData name="Cecile Robertson" userId="60d9e854ded97a0d" providerId="LiveId" clId="{65D81530-A6A4-40A2-9A62-26A0E2A241CD}" dt="2026-03-18T23:56:34.967" v="184" actId="26606"/>
          <ac:spMkLst>
            <pc:docMk/>
            <pc:sldMk cId="30214389" sldId="258"/>
            <ac:spMk id="11" creationId="{0844A943-BF79-4FEA-ABB1-3BD54D236606}"/>
          </ac:spMkLst>
        </pc:spChg>
        <pc:spChg chg="add">
          <ac:chgData name="Cecile Robertson" userId="60d9e854ded97a0d" providerId="LiveId" clId="{65D81530-A6A4-40A2-9A62-26A0E2A241CD}" dt="2026-03-18T23:56:34.967" v="184" actId="26606"/>
          <ac:spMkLst>
            <pc:docMk/>
            <pc:sldMk cId="30214389" sldId="258"/>
            <ac:spMk id="13" creationId="{6437CC72-F4A8-4DC3-AFAB-D22C482C8100}"/>
          </ac:spMkLst>
        </pc:spChg>
        <pc:picChg chg="add mod">
          <ac:chgData name="Cecile Robertson" userId="60d9e854ded97a0d" providerId="LiveId" clId="{65D81530-A6A4-40A2-9A62-26A0E2A241CD}" dt="2026-03-18T23:56:37.841" v="186" actId="1076"/>
          <ac:picMkLst>
            <pc:docMk/>
            <pc:sldMk cId="30214389" sldId="258"/>
            <ac:picMk id="4" creationId="{338F082B-DDEB-A666-7D9F-0F5056BDC9F7}"/>
          </ac:picMkLst>
        </pc:picChg>
      </pc:sldChg>
      <pc:sldChg chg="addSp delSp modSp new mod setBg">
        <pc:chgData name="Cecile Robertson" userId="60d9e854ded97a0d" providerId="LiveId" clId="{65D81530-A6A4-40A2-9A62-26A0E2A241CD}" dt="2026-03-19T00:13:44.896" v="679" actId="20577"/>
        <pc:sldMkLst>
          <pc:docMk/>
          <pc:sldMk cId="480788093" sldId="259"/>
        </pc:sldMkLst>
        <pc:spChg chg="mod">
          <ac:chgData name="Cecile Robertson" userId="60d9e854ded97a0d" providerId="LiveId" clId="{65D81530-A6A4-40A2-9A62-26A0E2A241CD}" dt="2026-03-19T00:13:44.896" v="679" actId="20577"/>
          <ac:spMkLst>
            <pc:docMk/>
            <pc:sldMk cId="480788093" sldId="259"/>
            <ac:spMk id="2" creationId="{2D153625-BB10-AFBF-7F36-06331F4521E7}"/>
          </ac:spMkLst>
        </pc:spChg>
        <pc:spChg chg="del">
          <ac:chgData name="Cecile Robertson" userId="60d9e854ded97a0d" providerId="LiveId" clId="{65D81530-A6A4-40A2-9A62-26A0E2A241CD}" dt="2026-03-18T23:57:13.678" v="188"/>
          <ac:spMkLst>
            <pc:docMk/>
            <pc:sldMk cId="480788093" sldId="259"/>
            <ac:spMk id="3" creationId="{C4AFD638-349E-A723-81F9-76AEB8AD1174}"/>
          </ac:spMkLst>
        </pc:spChg>
        <pc:spChg chg="add mod">
          <ac:chgData name="Cecile Robertson" userId="60d9e854ded97a0d" providerId="LiveId" clId="{65D81530-A6A4-40A2-9A62-26A0E2A241CD}" dt="2026-03-19T00:13:27.829" v="647" actId="27636"/>
          <ac:spMkLst>
            <pc:docMk/>
            <pc:sldMk cId="480788093" sldId="259"/>
            <ac:spMk id="4" creationId="{5D81E54D-1326-FBC9-800B-E11F523F86AA}"/>
          </ac:spMkLst>
        </pc:spChg>
        <pc:spChg chg="add">
          <ac:chgData name="Cecile Robertson" userId="60d9e854ded97a0d" providerId="LiveId" clId="{65D81530-A6A4-40A2-9A62-26A0E2A241CD}" dt="2026-03-18T23:57:29.754" v="189" actId="26606"/>
          <ac:spMkLst>
            <pc:docMk/>
            <pc:sldMk cId="480788093" sldId="259"/>
            <ac:spMk id="9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8T23:57:29.754" v="189" actId="26606"/>
          <ac:spMkLst>
            <pc:docMk/>
            <pc:sldMk cId="480788093" sldId="259"/>
            <ac:spMk id="11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8T23:57:29.754" v="189" actId="26606"/>
          <ac:spMkLst>
            <pc:docMk/>
            <pc:sldMk cId="480788093" sldId="259"/>
            <ac:spMk id="13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9T00:13:58.769" v="704" actId="20577"/>
        <pc:sldMkLst>
          <pc:docMk/>
          <pc:sldMk cId="3345686360" sldId="260"/>
        </pc:sldMkLst>
        <pc:spChg chg="mod">
          <ac:chgData name="Cecile Robertson" userId="60d9e854ded97a0d" providerId="LiveId" clId="{65D81530-A6A4-40A2-9A62-26A0E2A241CD}" dt="2026-03-19T00:04:00.504" v="308" actId="26606"/>
          <ac:spMkLst>
            <pc:docMk/>
            <pc:sldMk cId="3345686360" sldId="260"/>
            <ac:spMk id="2" creationId="{01297FFE-D2F0-028C-51EC-0E7F50FA4F06}"/>
          </ac:spMkLst>
        </pc:spChg>
        <pc:spChg chg="mod">
          <ac:chgData name="Cecile Robertson" userId="60d9e854ded97a0d" providerId="LiveId" clId="{65D81530-A6A4-40A2-9A62-26A0E2A241CD}" dt="2026-03-19T00:13:58.769" v="704" actId="20577"/>
          <ac:spMkLst>
            <pc:docMk/>
            <pc:sldMk cId="3345686360" sldId="260"/>
            <ac:spMk id="3" creationId="{F319D67F-2AC3-38AF-C71A-E34224F0BBFC}"/>
          </ac:spMkLst>
        </pc:spChg>
        <pc:spChg chg="add">
          <ac:chgData name="Cecile Robertson" userId="60d9e854ded97a0d" providerId="LiveId" clId="{65D81530-A6A4-40A2-9A62-26A0E2A241CD}" dt="2026-03-19T00:04:00.504" v="308" actId="26606"/>
          <ac:spMkLst>
            <pc:docMk/>
            <pc:sldMk cId="3345686360" sldId="260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9T00:04:00.504" v="308" actId="26606"/>
          <ac:spMkLst>
            <pc:docMk/>
            <pc:sldMk cId="3345686360" sldId="260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9T00:04:00.504" v="308" actId="26606"/>
          <ac:spMkLst>
            <pc:docMk/>
            <pc:sldMk cId="3345686360" sldId="260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9T00:14:17.149" v="705" actId="255"/>
        <pc:sldMkLst>
          <pc:docMk/>
          <pc:sldMk cId="3287428487" sldId="261"/>
        </pc:sldMkLst>
        <pc:spChg chg="mod">
          <ac:chgData name="Cecile Robertson" userId="60d9e854ded97a0d" providerId="LiveId" clId="{65D81530-A6A4-40A2-9A62-26A0E2A241CD}" dt="2026-03-19T00:14:17.149" v="705" actId="255"/>
          <ac:spMkLst>
            <pc:docMk/>
            <pc:sldMk cId="3287428487" sldId="261"/>
            <ac:spMk id="2" creationId="{9272DDB1-F304-DE72-31C7-C41D170413A7}"/>
          </ac:spMkLst>
        </pc:spChg>
        <pc:spChg chg="mod">
          <ac:chgData name="Cecile Robertson" userId="60d9e854ded97a0d" providerId="LiveId" clId="{65D81530-A6A4-40A2-9A62-26A0E2A241CD}" dt="2026-03-19T00:05:58.283" v="424" actId="26606"/>
          <ac:spMkLst>
            <pc:docMk/>
            <pc:sldMk cId="3287428487" sldId="261"/>
            <ac:spMk id="3" creationId="{56E29828-FE0B-DF44-5CAD-6846B637CF83}"/>
          </ac:spMkLst>
        </pc:spChg>
        <pc:spChg chg="add">
          <ac:chgData name="Cecile Robertson" userId="60d9e854ded97a0d" providerId="LiveId" clId="{65D81530-A6A4-40A2-9A62-26A0E2A241CD}" dt="2026-03-19T00:05:58.283" v="424" actId="26606"/>
          <ac:spMkLst>
            <pc:docMk/>
            <pc:sldMk cId="3287428487" sldId="261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9T00:05:58.283" v="424" actId="26606"/>
          <ac:spMkLst>
            <pc:docMk/>
            <pc:sldMk cId="3287428487" sldId="261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9T00:05:58.283" v="424" actId="26606"/>
          <ac:spMkLst>
            <pc:docMk/>
            <pc:sldMk cId="3287428487" sldId="261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9T00:09:31.952" v="568" actId="122"/>
        <pc:sldMkLst>
          <pc:docMk/>
          <pc:sldMk cId="2130368651" sldId="262"/>
        </pc:sldMkLst>
        <pc:spChg chg="mod">
          <ac:chgData name="Cecile Robertson" userId="60d9e854ded97a0d" providerId="LiveId" clId="{65D81530-A6A4-40A2-9A62-26A0E2A241CD}" dt="2026-03-19T00:09:31.952" v="568" actId="122"/>
          <ac:spMkLst>
            <pc:docMk/>
            <pc:sldMk cId="2130368651" sldId="262"/>
            <ac:spMk id="2" creationId="{4D8A5CDD-ED30-2E69-303F-4F17402BEBB0}"/>
          </ac:spMkLst>
        </pc:spChg>
        <pc:spChg chg="mod">
          <ac:chgData name="Cecile Robertson" userId="60d9e854ded97a0d" providerId="LiveId" clId="{65D81530-A6A4-40A2-9A62-26A0E2A241CD}" dt="2026-03-19T00:09:23.060" v="567" actId="27636"/>
          <ac:spMkLst>
            <pc:docMk/>
            <pc:sldMk cId="2130368651" sldId="262"/>
            <ac:spMk id="3" creationId="{BAD80693-6AE9-3767-9EAE-61AA5E1EC1A3}"/>
          </ac:spMkLst>
        </pc:spChg>
        <pc:spChg chg="add">
          <ac:chgData name="Cecile Robertson" userId="60d9e854ded97a0d" providerId="LiveId" clId="{65D81530-A6A4-40A2-9A62-26A0E2A241CD}" dt="2026-03-19T00:09:11.618" v="562" actId="26606"/>
          <ac:spMkLst>
            <pc:docMk/>
            <pc:sldMk cId="2130368651" sldId="262"/>
            <ac:spMk id="10" creationId="{1CD81A2A-6ED4-4EF4-A14C-912D31E14800}"/>
          </ac:spMkLst>
        </pc:spChg>
        <pc:spChg chg="add">
          <ac:chgData name="Cecile Robertson" userId="60d9e854ded97a0d" providerId="LiveId" clId="{65D81530-A6A4-40A2-9A62-26A0E2A241CD}" dt="2026-03-19T00:09:11.618" v="562" actId="26606"/>
          <ac:spMkLst>
            <pc:docMk/>
            <pc:sldMk cId="2130368651" sldId="262"/>
            <ac:spMk id="12" creationId="{1661932C-CA15-4E17-B115-FAE7CBEE4789}"/>
          </ac:spMkLst>
        </pc:spChg>
        <pc:spChg chg="add">
          <ac:chgData name="Cecile Robertson" userId="60d9e854ded97a0d" providerId="LiveId" clId="{65D81530-A6A4-40A2-9A62-26A0E2A241CD}" dt="2026-03-19T00:09:11.618" v="562" actId="26606"/>
          <ac:spMkLst>
            <pc:docMk/>
            <pc:sldMk cId="2130368651" sldId="262"/>
            <ac:spMk id="14" creationId="{8590ADD5-9383-4D3D-9047-3DA2593CCB5D}"/>
          </ac:spMkLst>
        </pc:spChg>
        <pc:spChg chg="add">
          <ac:chgData name="Cecile Robertson" userId="60d9e854ded97a0d" providerId="LiveId" clId="{65D81530-A6A4-40A2-9A62-26A0E2A241CD}" dt="2026-03-19T00:09:11.618" v="562" actId="26606"/>
          <ac:spMkLst>
            <pc:docMk/>
            <pc:sldMk cId="2130368651" sldId="262"/>
            <ac:spMk id="16" creationId="{DABE3E45-88CF-45D8-8D40-C773324D93F6}"/>
          </ac:spMkLst>
        </pc:spChg>
        <pc:spChg chg="add">
          <ac:chgData name="Cecile Robertson" userId="60d9e854ded97a0d" providerId="LiveId" clId="{65D81530-A6A4-40A2-9A62-26A0E2A241CD}" dt="2026-03-19T00:09:11.618" v="562" actId="26606"/>
          <ac:spMkLst>
            <pc:docMk/>
            <pc:sldMk cId="2130368651" sldId="262"/>
            <ac:spMk id="20" creationId="{B91ECDA9-56DC-4270-8F33-01C5637B8CEB}"/>
          </ac:spMkLst>
        </pc:spChg>
        <pc:spChg chg="add">
          <ac:chgData name="Cecile Robertson" userId="60d9e854ded97a0d" providerId="LiveId" clId="{65D81530-A6A4-40A2-9A62-26A0E2A241CD}" dt="2026-03-19T00:09:11.618" v="562" actId="26606"/>
          <ac:spMkLst>
            <pc:docMk/>
            <pc:sldMk cId="2130368651" sldId="262"/>
            <ac:spMk id="22" creationId="{75F47824-961D-465D-84F9-EAE11BC6173B}"/>
          </ac:spMkLst>
        </pc:spChg>
        <pc:spChg chg="add">
          <ac:chgData name="Cecile Robertson" userId="60d9e854ded97a0d" providerId="LiveId" clId="{65D81530-A6A4-40A2-9A62-26A0E2A241CD}" dt="2026-03-19T00:09:11.618" v="562" actId="26606"/>
          <ac:spMkLst>
            <pc:docMk/>
            <pc:sldMk cId="2130368651" sldId="262"/>
            <ac:spMk id="24" creationId="{FEC9DA3E-C1D7-472D-B7C0-F71AE41FBA23}"/>
          </ac:spMkLst>
        </pc:spChg>
        <pc:picChg chg="add mod">
          <ac:chgData name="Cecile Robertson" userId="60d9e854ded97a0d" providerId="LiveId" clId="{65D81530-A6A4-40A2-9A62-26A0E2A241CD}" dt="2026-03-19T00:09:11.618" v="562" actId="26606"/>
          <ac:picMkLst>
            <pc:docMk/>
            <pc:sldMk cId="2130368651" sldId="262"/>
            <ac:picMk id="5" creationId="{9773038E-A71A-4301-62AD-FF32F3E2D641}"/>
          </ac:picMkLst>
        </pc:picChg>
      </pc:sldChg>
      <pc:sldChg chg="addSp modSp new mod setBg">
        <pc:chgData name="Cecile Robertson" userId="60d9e854ded97a0d" providerId="LiveId" clId="{65D81530-A6A4-40A2-9A62-26A0E2A241CD}" dt="2026-03-19T00:16:19.860" v="719" actId="1076"/>
        <pc:sldMkLst>
          <pc:docMk/>
          <pc:sldMk cId="1305135322" sldId="263"/>
        </pc:sldMkLst>
        <pc:spChg chg="mod">
          <ac:chgData name="Cecile Robertson" userId="60d9e854ded97a0d" providerId="LiveId" clId="{65D81530-A6A4-40A2-9A62-26A0E2A241CD}" dt="2026-03-19T00:15:53.878" v="711" actId="26606"/>
          <ac:spMkLst>
            <pc:docMk/>
            <pc:sldMk cId="1305135322" sldId="263"/>
            <ac:spMk id="2" creationId="{6993926D-5911-BC62-75AD-3CCCA06370AC}"/>
          </ac:spMkLst>
        </pc:spChg>
        <pc:spChg chg="mod">
          <ac:chgData name="Cecile Robertson" userId="60d9e854ded97a0d" providerId="LiveId" clId="{65D81530-A6A4-40A2-9A62-26A0E2A241CD}" dt="2026-03-19T00:16:13.245" v="717" actId="14100"/>
          <ac:spMkLst>
            <pc:docMk/>
            <pc:sldMk cId="1305135322" sldId="263"/>
            <ac:spMk id="3" creationId="{95BAF701-7011-34DE-4361-691DF41684B8}"/>
          </ac:spMkLst>
        </pc:spChg>
        <pc:spChg chg="add">
          <ac:chgData name="Cecile Robertson" userId="60d9e854ded97a0d" providerId="LiveId" clId="{65D81530-A6A4-40A2-9A62-26A0E2A241CD}" dt="2026-03-19T00:15:53.878" v="711" actId="26606"/>
          <ac:spMkLst>
            <pc:docMk/>
            <pc:sldMk cId="1305135322" sldId="263"/>
            <ac:spMk id="12" creationId="{352BEC0E-22F8-46D0-9632-375DB541B06C}"/>
          </ac:spMkLst>
        </pc:spChg>
        <pc:spChg chg="add">
          <ac:chgData name="Cecile Robertson" userId="60d9e854ded97a0d" providerId="LiveId" clId="{65D81530-A6A4-40A2-9A62-26A0E2A241CD}" dt="2026-03-19T00:15:53.878" v="711" actId="26606"/>
          <ac:spMkLst>
            <pc:docMk/>
            <pc:sldMk cId="1305135322" sldId="263"/>
            <ac:spMk id="14" creationId="{3FCFB1DE-0B7E-48CC-BA90-B2AB0889F9D6}"/>
          </ac:spMkLst>
        </pc:spChg>
        <pc:picChg chg="add mod">
          <ac:chgData name="Cecile Robertson" userId="60d9e854ded97a0d" providerId="LiveId" clId="{65D81530-A6A4-40A2-9A62-26A0E2A241CD}" dt="2026-03-19T00:16:16.404" v="718" actId="14100"/>
          <ac:picMkLst>
            <pc:docMk/>
            <pc:sldMk cId="1305135322" sldId="263"/>
            <ac:picMk id="5" creationId="{82161F1D-8C15-1A51-A94E-73A560F8C946}"/>
          </ac:picMkLst>
        </pc:picChg>
        <pc:picChg chg="add mod">
          <ac:chgData name="Cecile Robertson" userId="60d9e854ded97a0d" providerId="LiveId" clId="{65D81530-A6A4-40A2-9A62-26A0E2A241CD}" dt="2026-03-19T00:16:19.860" v="719" actId="1076"/>
          <ac:picMkLst>
            <pc:docMk/>
            <pc:sldMk cId="1305135322" sldId="263"/>
            <ac:picMk id="7" creationId="{6C21BAA7-409A-EE93-5586-9FC9F0569098}"/>
          </ac:picMkLst>
        </pc:picChg>
      </pc:sldChg>
      <pc:sldChg chg="addSp modSp new mod setBg">
        <pc:chgData name="Cecile Robertson" userId="60d9e854ded97a0d" providerId="LiveId" clId="{65D81530-A6A4-40A2-9A62-26A0E2A241CD}" dt="2026-03-19T00:17:31.197" v="747" actId="20577"/>
        <pc:sldMkLst>
          <pc:docMk/>
          <pc:sldMk cId="919019280" sldId="264"/>
        </pc:sldMkLst>
        <pc:spChg chg="mod">
          <ac:chgData name="Cecile Robertson" userId="60d9e854ded97a0d" providerId="LiveId" clId="{65D81530-A6A4-40A2-9A62-26A0E2A241CD}" dt="2026-03-19T00:17:12.536" v="742" actId="26606"/>
          <ac:spMkLst>
            <pc:docMk/>
            <pc:sldMk cId="919019280" sldId="264"/>
            <ac:spMk id="2" creationId="{E1994B81-CCBE-54A1-FC3A-20E425B4B393}"/>
          </ac:spMkLst>
        </pc:spChg>
        <pc:spChg chg="mod">
          <ac:chgData name="Cecile Robertson" userId="60d9e854ded97a0d" providerId="LiveId" clId="{65D81530-A6A4-40A2-9A62-26A0E2A241CD}" dt="2026-03-19T00:17:31.197" v="747" actId="20577"/>
          <ac:spMkLst>
            <pc:docMk/>
            <pc:sldMk cId="919019280" sldId="264"/>
            <ac:spMk id="3" creationId="{2015AE98-6131-82DC-5447-9168700D1ED5}"/>
          </ac:spMkLst>
        </pc:spChg>
        <pc:spChg chg="add">
          <ac:chgData name="Cecile Robertson" userId="60d9e854ded97a0d" providerId="LiveId" clId="{65D81530-A6A4-40A2-9A62-26A0E2A241CD}" dt="2026-03-19T00:17:12.536" v="742" actId="26606"/>
          <ac:spMkLst>
            <pc:docMk/>
            <pc:sldMk cId="919019280" sldId="264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9T00:17:12.536" v="742" actId="26606"/>
          <ac:spMkLst>
            <pc:docMk/>
            <pc:sldMk cId="919019280" sldId="264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9T00:17:12.536" v="742" actId="26606"/>
          <ac:spMkLst>
            <pc:docMk/>
            <pc:sldMk cId="919019280" sldId="264"/>
            <ac:spMk id="12" creationId="{081E4A58-353D-44AE-B2FC-2A74E2E400F7}"/>
          </ac:spMkLst>
        </pc:spChg>
      </pc:sldChg>
      <pc:sldChg chg="addSp modSp new mod setBg">
        <pc:chgData name="Cecile Robertson" userId="60d9e854ded97a0d" providerId="LiveId" clId="{65D81530-A6A4-40A2-9A62-26A0E2A241CD}" dt="2026-03-19T00:18:15.516" v="752" actId="26606"/>
        <pc:sldMkLst>
          <pc:docMk/>
          <pc:sldMk cId="3374660646" sldId="265"/>
        </pc:sldMkLst>
        <pc:spChg chg="mod">
          <ac:chgData name="Cecile Robertson" userId="60d9e854ded97a0d" providerId="LiveId" clId="{65D81530-A6A4-40A2-9A62-26A0E2A241CD}" dt="2026-03-19T00:18:15.516" v="752" actId="26606"/>
          <ac:spMkLst>
            <pc:docMk/>
            <pc:sldMk cId="3374660646" sldId="265"/>
            <ac:spMk id="2" creationId="{9A345763-F9A9-CDB9-502B-5C3E155981A7}"/>
          </ac:spMkLst>
        </pc:spChg>
        <pc:spChg chg="mod">
          <ac:chgData name="Cecile Robertson" userId="60d9e854ded97a0d" providerId="LiveId" clId="{65D81530-A6A4-40A2-9A62-26A0E2A241CD}" dt="2026-03-19T00:18:15.516" v="752" actId="26606"/>
          <ac:spMkLst>
            <pc:docMk/>
            <pc:sldMk cId="3374660646" sldId="265"/>
            <ac:spMk id="3" creationId="{60F1E867-8AF2-6FAC-40BD-4945A3371788}"/>
          </ac:spMkLst>
        </pc:spChg>
        <pc:spChg chg="add">
          <ac:chgData name="Cecile Robertson" userId="60d9e854ded97a0d" providerId="LiveId" clId="{65D81530-A6A4-40A2-9A62-26A0E2A241CD}" dt="2026-03-19T00:18:15.516" v="752" actId="26606"/>
          <ac:spMkLst>
            <pc:docMk/>
            <pc:sldMk cId="3374660646" sldId="265"/>
            <ac:spMk id="8" creationId="{907EF6B7-1338-4443-8C46-6A318D952DFD}"/>
          </ac:spMkLst>
        </pc:spChg>
        <pc:spChg chg="add">
          <ac:chgData name="Cecile Robertson" userId="60d9e854ded97a0d" providerId="LiveId" clId="{65D81530-A6A4-40A2-9A62-26A0E2A241CD}" dt="2026-03-19T00:18:15.516" v="752" actId="26606"/>
          <ac:spMkLst>
            <pc:docMk/>
            <pc:sldMk cId="3374660646" sldId="265"/>
            <ac:spMk id="10" creationId="{DAAE4CDD-124C-4DCF-9584-B6033B545DD5}"/>
          </ac:spMkLst>
        </pc:spChg>
        <pc:spChg chg="add">
          <ac:chgData name="Cecile Robertson" userId="60d9e854ded97a0d" providerId="LiveId" clId="{65D81530-A6A4-40A2-9A62-26A0E2A241CD}" dt="2026-03-19T00:18:15.516" v="752" actId="26606"/>
          <ac:spMkLst>
            <pc:docMk/>
            <pc:sldMk cId="3374660646" sldId="265"/>
            <ac:spMk id="12" creationId="{081E4A58-353D-44AE-B2FC-2A74E2E400F7}"/>
          </ac:spMkLst>
        </pc:sp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69DF37-887E-BB7C-9119-B96A93F7B8D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A6544B9C-3C1D-49D4-935D-408A5890B724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75421C3-497E-1F09-D288-9F9A74715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2BD4985-945B-DE48-B453-F383CAC9DCF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E30D58C-4377-C779-06D1-8C4A3A80A9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4100369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5D262DD-5113-60F6-8F7E-4A2FD9D4EC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6FE2E28-6377-0EE9-40DF-A23638082ED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C086F20-ED29-8D0B-8AE0-5FBEFAAF234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946E4A-3FD0-5DC6-FCA0-4A0567FB89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7CF69-FD1B-9908-4009-701835C34A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02258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04966ABD-455F-296A-835D-09371D0EB2FB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D759574-5B2F-8EA9-7DBC-8C8228B83D5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F2356B2-4144-61FC-9650-24F78630CB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AC7EDAC-D7FF-26CA-A82E-F2630714447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88DCDAF-421A-6288-169D-23CD80F86A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2349356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5AB0D0-FF09-1856-A3C4-6A36D536F1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7ED9C70-4FBE-9C3D-AC93-9E73C2F5CBC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4F5F240-E213-08A4-7EAA-A421DE53262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D51DC3-781B-29BB-D470-C7F085E1B28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875FE89-1135-E9CD-7E20-1B63E46C42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8016764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EFEE6D-DBAF-6D60-1AF2-88DD80475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6406891-2919-EA8B-92A0-38F910B2659E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DFC043A-2EC4-B0FD-14B1-7AEA678864D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7C512ED-74F7-8ADB-B7A5-3073863E788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D940400-2AC2-0C10-DDD1-7EF33173EC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74602122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BFEBE54-BF91-21F7-86EF-95685944B5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A532E2-3DC9-332B-0C18-B60AFE89A3A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AD901E1-61CC-6475-4B59-06EABFF4EA3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97FD65E-F741-F919-C438-9E236CC979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81778E3-E5D6-8827-C703-2FB79E963DB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05B587A-7E7A-16EB-6F46-8B8340997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661315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E19E713-C6A5-FDF1-6819-391597869E7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E47365-DB30-A654-F087-3545C3617F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7E3879E-AC63-263F-D7C0-FE5D71A27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2747EA84-ED04-8ACE-6D3B-D0BEBC33CF7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C237264-5CAA-9D1A-554A-B7CF1436195F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C2822D2E-2DBC-F30E-BB57-2296051EE7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9EEA56D-F59A-7428-80E1-F72F9824E27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CC1CD624-1455-86CB-F34B-91AACA755D0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3801437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5E7BE8-0886-50D1-6566-458E59FCA03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0867843-9B1B-949E-6265-CF4436657BA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3A2854C-EB70-DA23-124F-AB63AE4CC3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67D1DFF-C4D5-442B-4CB5-B901143A6B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44125353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373AB8F-F1ED-C6BD-2002-FC4DAB3E5A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2647EBA-09C4-93A3-B489-AAF88DD2CB8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23ADF241-FC0D-5C63-5D6F-8109734E61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1905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D3378F5-17B6-4294-54DF-5BBFA05BA5C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5A3579-6BAB-8A99-D963-266D10A1ED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6F9A12C-4122-7A66-148F-521679CECE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757670FD-12B5-E4D1-DF3F-9D1AF4A3898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B9F727-BA9F-BDF9-0ABA-2A428534B4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2A9061D-24DA-A0BF-CE1A-A052EFC493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2616770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BB2439-C1A0-2BB4-E99C-5D3A51C493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CED8EEF9-6333-F9F9-E963-7E3EFA2F37D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CA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832B9CD8-5D00-F0FD-C3B7-3476ED7E7F6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0DF23A6-A4EA-153F-A3CA-4ADBB39FB22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92C248BB-7F60-B5EB-D3CD-781FEE7D1F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CA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47360C5-9FD0-AF8B-C4F7-CCF28E5DA37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22674879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DB4C644A-5BAA-0345-E785-ADB4C67D86E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CA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AF3D503-5E91-CE06-C1B1-BC5B075A1AD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CA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C947E33-07EE-9607-A371-C22257B9A96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02AC36B7-F520-4AEA-A478-6ED0A11681F7}" type="datetimeFigureOut">
              <a:rPr lang="en-CA" smtClean="0"/>
              <a:t>2026-03-18</a:t>
            </a:fld>
            <a:endParaRPr lang="en-CA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6D20A3-1DC0-3FC8-2540-A8CF6C00BF6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CA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2D6A835-E52C-D6E0-F019-90B721749A4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887A512-B56F-441F-8883-E31F32CC3B87}" type="slidenum">
              <a:rPr lang="en-CA" smtClean="0"/>
              <a:t>‹#›</a:t>
            </a:fld>
            <a:endParaRPr lang="en-CA"/>
          </a:p>
        </p:txBody>
      </p:sp>
    </p:spTree>
    <p:extLst>
      <p:ext uri="{BB962C8B-B14F-4D97-AF65-F5344CB8AC3E}">
        <p14:creationId xmlns:p14="http://schemas.microsoft.com/office/powerpoint/2010/main" val="160223970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hyperlink" Target="https://etre-parent.pagesjaunes.fr/actualites/la-legende-de-la-saint-patrick-l-histoire-magique-a-raconter-aux-enfants" TargetMode="Externa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s://europepourlesenfants.be/P-Irlande.html?utm_source=copilot.com" TargetMode="External"/><Relationship Id="rId2" Type="http://schemas.openxmlformats.org/officeDocument/2006/relationships/hyperlink" Target="https://fr.wikimini.org/wiki/Irlande_%28pays%29?utm_source=copilot.com" TargetMode="Externa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sv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sv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9.svg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19">
            <a:extLst>
              <a:ext uri="{FF2B5EF4-FFF2-40B4-BE49-F238E27FC236}">
                <a16:creationId xmlns:a16="http://schemas.microsoft.com/office/drawing/2014/main" id="{149FB5C3-7336-4FE0-A30C-CC0A3646D4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1999" cy="6857365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22" name="Group 21">
            <a:extLst>
              <a:ext uri="{FF2B5EF4-FFF2-40B4-BE49-F238E27FC236}">
                <a16:creationId xmlns:a16="http://schemas.microsoft.com/office/drawing/2014/main" id="{19A6B5CE-CB1D-48EE-8B43-E952235C837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 rot="5400000">
            <a:off x="-2340441" y="2666183"/>
            <a:ext cx="5860051" cy="527712"/>
            <a:chOff x="6081624" y="1998368"/>
            <a:chExt cx="5613457" cy="782175"/>
          </a:xfrm>
          <a:solidFill>
            <a:schemeClr val="accent4"/>
          </a:solidFill>
        </p:grpSpPr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id="{E3F3EAA5-4E15-400B-BBA3-82B3F49A217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5400000">
              <a:off x="11228040" y="2313027"/>
              <a:ext cx="781700" cy="152382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72BA2E40-BE9B-4C54-9CDD-40EE804CCE6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flipH="1" flipV="1">
              <a:off x="6081624" y="1998844"/>
              <a:ext cx="5372968" cy="781699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26" name="Rectangle 25">
            <a:extLst>
              <a:ext uri="{FF2B5EF4-FFF2-40B4-BE49-F238E27FC236}">
                <a16:creationId xmlns:a16="http://schemas.microsoft.com/office/drawing/2014/main" id="{0DA909B4-15FF-46A6-8A7F-7AEF977FE9E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579528" y="517897"/>
            <a:ext cx="11111729" cy="5857966"/>
          </a:xfrm>
          <a:prstGeom prst="rect">
            <a:avLst/>
          </a:prstGeom>
          <a:solidFill>
            <a:schemeClr val="bg1"/>
          </a:solidFill>
          <a:ln>
            <a:noFill/>
          </a:ln>
          <a:effectLst>
            <a:outerShdw blurRad="139700" dist="127000" dir="5400000" algn="t" rotWithShape="0">
              <a:prstClr val="black">
                <a:alpha val="15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11D42F1D-1DB5-293B-B263-775226E706A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057025" y="922644"/>
            <a:ext cx="5040285" cy="116958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2500" b="1"/>
              <a:t>Découvrir la Saint‑Patrick : Origines, symboles et célébration</a:t>
            </a:r>
            <a:br>
              <a:rPr lang="en-US" sz="2500" b="1"/>
            </a:br>
            <a:endParaRPr lang="en-US" sz="2500"/>
          </a:p>
        </p:txBody>
      </p:sp>
      <p:sp>
        <p:nvSpPr>
          <p:cNvPr id="28" name="Rectangle 27">
            <a:extLst>
              <a:ext uri="{FF2B5EF4-FFF2-40B4-BE49-F238E27FC236}">
                <a16:creationId xmlns:a16="http://schemas.microsoft.com/office/drawing/2014/main" id="{1382A32C-5B0C-4B1C-A074-76C6DBCC9F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1055714" y="2263365"/>
            <a:ext cx="4937760" cy="27432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AA39094-7EA7-A673-B0B0-7402628A3DB0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055715" y="2508105"/>
            <a:ext cx="5040285" cy="363249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3600" b="1" dirty="0"/>
              <a:t>Un plan de </a:t>
            </a:r>
            <a:r>
              <a:rPr lang="en-US" sz="3600" b="1" dirty="0" err="1"/>
              <a:t>leçon</a:t>
            </a:r>
            <a:r>
              <a:rPr lang="en-US" sz="3600" b="1" dirty="0"/>
              <a:t> pour </a:t>
            </a:r>
            <a:r>
              <a:rPr lang="en-US" sz="3600" b="1" dirty="0" err="1"/>
              <a:t>une</a:t>
            </a:r>
            <a:r>
              <a:rPr lang="en-US" sz="3600" b="1" dirty="0"/>
              <a:t> </a:t>
            </a:r>
            <a:r>
              <a:rPr lang="en-US" sz="3600" b="1" dirty="0" err="1"/>
              <a:t>classe</a:t>
            </a:r>
            <a:r>
              <a:rPr lang="en-US" sz="3600" b="1" dirty="0"/>
              <a:t> de 4</a:t>
            </a:r>
            <a:r>
              <a:rPr lang="en-US" sz="3600" b="1" baseline="30000" dirty="0"/>
              <a:t>ième</a:t>
            </a:r>
            <a:r>
              <a:rPr lang="en-US" sz="3600" b="1" dirty="0"/>
              <a:t> </a:t>
            </a:r>
            <a:r>
              <a:rPr lang="en-US" sz="3600" b="1" dirty="0" err="1"/>
              <a:t>année</a:t>
            </a:r>
            <a:r>
              <a:rPr lang="en-US" sz="3600" b="1" dirty="0"/>
              <a:t> </a:t>
            </a:r>
          </a:p>
          <a:p>
            <a:r>
              <a:rPr lang="en-US" sz="3600" b="1" dirty="0"/>
              <a:t>Immersion </a:t>
            </a:r>
          </a:p>
          <a:p>
            <a:pPr algn="l"/>
            <a:r>
              <a:rPr lang="en-US" sz="1400" dirty="0"/>
              <a:t>All images used in this lesson plan are sourced from the Microsoft PowerPoint image library and are used in accordance with Microsoft’s content usage terms.</a:t>
            </a:r>
          </a:p>
          <a:p>
            <a:pPr indent="-228600" algn="l">
              <a:buFont typeface="Arial" panose="020B0604020202020204" pitchFamily="34" charset="0"/>
              <a:buChar char="•"/>
            </a:pPr>
            <a:endParaRPr lang="en-US" sz="2000" dirty="0"/>
          </a:p>
        </p:txBody>
      </p:sp>
      <p:pic>
        <p:nvPicPr>
          <p:cNvPr id="8" name="Picture 7" descr="Dewdrops on four-leaf clover">
            <a:extLst>
              <a:ext uri="{FF2B5EF4-FFF2-40B4-BE49-F238E27FC236}">
                <a16:creationId xmlns:a16="http://schemas.microsoft.com/office/drawing/2014/main" id="{985436F7-3DC6-8093-7661-5CED2FF900C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07764" y="774285"/>
            <a:ext cx="3866925" cy="2581173"/>
          </a:xfrm>
          <a:prstGeom prst="rect">
            <a:avLst/>
          </a:prstGeom>
        </p:spPr>
      </p:pic>
      <p:pic>
        <p:nvPicPr>
          <p:cNvPr id="6" name="Google Shape;65;p14">
            <a:extLst>
              <a:ext uri="{FF2B5EF4-FFF2-40B4-BE49-F238E27FC236}">
                <a16:creationId xmlns:a16="http://schemas.microsoft.com/office/drawing/2014/main" id="{1FAF6F03-DD18-CF30-3002-DA2EE5AEE88D}"/>
              </a:ext>
            </a:extLst>
          </p:cNvPr>
          <p:cNvPicPr preferRelativeResize="0"/>
          <p:nvPr/>
        </p:nvPicPr>
        <p:blipFill>
          <a:blip r:embed="rId3"/>
          <a:stretch>
            <a:fillRect/>
          </a:stretch>
        </p:blipFill>
        <p:spPr>
          <a:xfrm>
            <a:off x="6572187" y="5178495"/>
            <a:ext cx="2894314" cy="86103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272646359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A345763-F9A9-CDB9-502B-5C3E155981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Évaluation formative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0F1E867-8AF2-6FAC-40BD-4945A33717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>
                <a:effectLst/>
              </a:rPr>
              <a:t>L’enseignant observe :</a:t>
            </a:r>
            <a:endParaRPr lang="fr-FR" dirty="0"/>
          </a:p>
          <a:p>
            <a:r>
              <a:rPr lang="fr-FR" dirty="0">
                <a:effectLst/>
              </a:rPr>
              <a:t>compréhension des symboles,</a:t>
            </a:r>
            <a:endParaRPr lang="fr-FR" dirty="0"/>
          </a:p>
          <a:p>
            <a:r>
              <a:rPr lang="fr-FR" dirty="0">
                <a:effectLst/>
              </a:rPr>
              <a:t>capacité à expliquer une idée simple en français,</a:t>
            </a:r>
            <a:endParaRPr lang="fr-FR" dirty="0"/>
          </a:p>
          <a:p>
            <a:r>
              <a:rPr lang="fr-FR" dirty="0">
                <a:effectLst/>
              </a:rPr>
              <a:t>clarté de l’affiche,</a:t>
            </a:r>
            <a:endParaRPr lang="fr-FR" dirty="0"/>
          </a:p>
          <a:p>
            <a:r>
              <a:rPr lang="fr-FR" dirty="0">
                <a:effectLst/>
              </a:rPr>
              <a:t>participation orale.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7466064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Freeform: Shape 12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2F43F46-FAC6-B503-86F8-C4691547F15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sz="3400" b="1">
                <a:solidFill>
                  <a:srgbClr val="FFFFFF"/>
                </a:solidFill>
              </a:rPr>
              <a:t>Objectifs d’apprentissage FSL:  4ᵉ année</a:t>
            </a:r>
            <a:br>
              <a:rPr lang="fr-FR" sz="3400" b="1">
                <a:solidFill>
                  <a:srgbClr val="FFFFFF"/>
                </a:solidFill>
              </a:rPr>
            </a:br>
            <a:endParaRPr lang="en-CA" sz="340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Content Placeholder 2">
            <a:extLst>
              <a:ext uri="{FF2B5EF4-FFF2-40B4-BE49-F238E27FC236}">
                <a16:creationId xmlns:a16="http://schemas.microsoft.com/office/drawing/2014/main" id="{F9AE8628-4B56-89F3-089C-44788C25EA6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 lnSpcReduction="10000"/>
          </a:bodyPr>
          <a:lstStyle/>
          <a:p>
            <a:pPr marL="0" indent="0" algn="ctr">
              <a:buNone/>
            </a:pPr>
            <a:r>
              <a:rPr lang="fr-FR" sz="4000" b="1" dirty="0"/>
              <a:t>Objectifs d’apprentissage (FSL : 4ᵉ année)</a:t>
            </a:r>
          </a:p>
          <a:p>
            <a:r>
              <a:rPr lang="fr-FR" sz="2600" b="1" dirty="0">
                <a:effectLst/>
              </a:rPr>
              <a:t>Communication orale :</a:t>
            </a:r>
            <a:r>
              <a:rPr lang="fr-FR" sz="2600" dirty="0">
                <a:effectLst/>
              </a:rPr>
              <a:t> comprendre et discuter d’informations culturelles simples.</a:t>
            </a:r>
            <a:endParaRPr lang="fr-FR" sz="2600" dirty="0"/>
          </a:p>
          <a:p>
            <a:r>
              <a:rPr lang="fr-FR" sz="2600" b="1" dirty="0">
                <a:effectLst/>
              </a:rPr>
              <a:t>Lecture :</a:t>
            </a:r>
            <a:r>
              <a:rPr lang="fr-FR" sz="2600" dirty="0">
                <a:effectLst/>
              </a:rPr>
              <a:t> lire </a:t>
            </a:r>
            <a:r>
              <a:rPr lang="fr-FR" sz="2600" dirty="0"/>
              <a:t>de l'information à propos de la Saint Patrick.</a:t>
            </a:r>
          </a:p>
          <a:p>
            <a:r>
              <a:rPr lang="fr-FR" sz="2600" b="1" dirty="0">
                <a:effectLst/>
              </a:rPr>
              <a:t>Écriture :</a:t>
            </a:r>
            <a:r>
              <a:rPr lang="fr-FR" sz="2600" dirty="0">
                <a:effectLst/>
              </a:rPr>
              <a:t> écrire quelques phrases pour expliquer un symbole ou une tradition.</a:t>
            </a:r>
            <a:endParaRPr lang="fr-FR" sz="2600" dirty="0"/>
          </a:p>
          <a:p>
            <a:r>
              <a:rPr lang="fr-FR" sz="2600" b="1" dirty="0">
                <a:effectLst/>
              </a:rPr>
              <a:t>Compétence interculturelle :</a:t>
            </a:r>
            <a:r>
              <a:rPr lang="fr-FR" sz="2600" dirty="0">
                <a:effectLst/>
              </a:rPr>
              <a:t> reconnaître l’origine d’une fête et comprendre ses symboles.</a:t>
            </a:r>
            <a:endParaRPr lang="fr-FR" sz="2600" dirty="0"/>
          </a:p>
          <a:p>
            <a:r>
              <a:rPr lang="fr-FR" sz="2600" b="1" dirty="0">
                <a:effectLst/>
              </a:rPr>
              <a:t>Pensée critique :</a:t>
            </a:r>
            <a:r>
              <a:rPr lang="fr-FR" sz="2600" dirty="0">
                <a:effectLst/>
              </a:rPr>
              <a:t> faire des liens entre traditions, symboles et identité culturelle.</a:t>
            </a:r>
            <a:endParaRPr lang="fr-FR" sz="2600" dirty="0"/>
          </a:p>
          <a:p>
            <a:endParaRPr lang="en-CA" sz="2600" dirty="0"/>
          </a:p>
        </p:txBody>
      </p:sp>
    </p:spTree>
    <p:extLst>
      <p:ext uri="{BB962C8B-B14F-4D97-AF65-F5344CB8AC3E}">
        <p14:creationId xmlns:p14="http://schemas.microsoft.com/office/powerpoint/2010/main" val="14438349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3346177D-ADC4-4968-B747-5CFCD390B5B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5C7B5D28-4F0D-D1E5-BDE8-34BEFC8240A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96501" y="489508"/>
            <a:ext cx="5754896" cy="1667569"/>
          </a:xfrm>
        </p:spPr>
        <p:txBody>
          <a:bodyPr anchor="b">
            <a:normAutofit/>
          </a:bodyPr>
          <a:lstStyle/>
          <a:p>
            <a:r>
              <a:rPr lang="fr-CA" sz="4000"/>
              <a:t>Utilisation de l'intelligence artificielle</a:t>
            </a:r>
            <a:endParaRPr lang="en-CA" sz="4000"/>
          </a:p>
        </p:txBody>
      </p:sp>
      <p:pic>
        <p:nvPicPr>
          <p:cNvPr id="4" name="Picture 2">
            <a:extLst>
              <a:ext uri="{FF2B5EF4-FFF2-40B4-BE49-F238E27FC236}">
                <a16:creationId xmlns:a16="http://schemas.microsoft.com/office/drawing/2014/main" id="{338F082B-DDEB-A666-7D9F-0F5056BDC9F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204331" y="2157077"/>
            <a:ext cx="2521037" cy="31924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ECDE390-A951-24E9-E51D-3CE65C21769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96502" y="2405894"/>
            <a:ext cx="5754896" cy="3197464"/>
          </a:xfrm>
        </p:spPr>
        <p:txBody>
          <a:bodyPr anchor="t">
            <a:normAutofit/>
          </a:bodyPr>
          <a:lstStyle/>
          <a:p>
            <a:pPr marL="0" indent="0">
              <a:buNone/>
            </a:pPr>
            <a:r>
              <a:rPr lang="fr-FR" sz="2000"/>
              <a:t>Certains éléments de cette leçon ont été élaborés à l’aide d’outils d’intelligence artificielle, notamment pour générer des idées, organiser des concepts et repérer des ressources pertinentes.</a:t>
            </a:r>
          </a:p>
          <a:p>
            <a:pPr marL="0" indent="0">
              <a:buNone/>
            </a:pPr>
            <a:endParaRPr lang="fr-FR" sz="2000"/>
          </a:p>
          <a:p>
            <a:pPr marL="0" indent="0">
              <a:buNone/>
            </a:pPr>
            <a:r>
              <a:rPr lang="fr-FR" sz="2000"/>
              <a:t>Tout le contenu a été vérifié, adapté et validé afin de répondre aux besoins pédagogiques des élèves et aux attentes du curriculum de français langue seconde en Ontario.</a:t>
            </a:r>
            <a:endParaRPr lang="en-CA" sz="2000"/>
          </a:p>
          <a:p>
            <a:pPr marL="0" indent="0">
              <a:buNone/>
            </a:pPr>
            <a:endParaRPr lang="en-CA" sz="200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0844A943-BF79-4FEA-ABB1-3BD54D23660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 flipH="1">
            <a:off x="0" y="6400799"/>
            <a:ext cx="12192000" cy="456773"/>
          </a:xfrm>
          <a:prstGeom prst="rect">
            <a:avLst/>
          </a:prstGeom>
          <a:gradFill>
            <a:gsLst>
              <a:gs pos="0">
                <a:schemeClr val="accent1"/>
              </a:gs>
              <a:gs pos="90000">
                <a:srgbClr val="000000"/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6437CC72-F4A8-4DC3-AFAB-D22C482C81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H="1">
            <a:off x="4038600" y="6400799"/>
            <a:ext cx="8153398" cy="456772"/>
          </a:xfrm>
          <a:prstGeom prst="rect">
            <a:avLst/>
          </a:prstGeom>
          <a:gradFill>
            <a:gsLst>
              <a:gs pos="0">
                <a:srgbClr val="000000">
                  <a:alpha val="50000"/>
                </a:srgbClr>
              </a:gs>
              <a:gs pos="100000">
                <a:schemeClr val="accent1">
                  <a:lumMod val="75000"/>
                </a:schemeClr>
              </a:gs>
            </a:gsLst>
            <a:lin ang="13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21438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2D153625-BB10-AFBF-7F36-06331F452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FR" dirty="0">
                <a:solidFill>
                  <a:srgbClr val="FFFFFF"/>
                </a:solidFill>
              </a:rPr>
              <a:t>Origine de la Saint‑Patrick</a:t>
            </a:r>
            <a:br>
              <a:rPr lang="fr-FR" dirty="0">
                <a:solidFill>
                  <a:srgbClr val="FFFFFF"/>
                </a:solidFill>
              </a:rPr>
            </a:br>
            <a:r>
              <a:rPr lang="fr-FR" dirty="0">
                <a:solidFill>
                  <a:srgbClr val="FFFFFF"/>
                </a:solidFill>
              </a:rPr>
              <a:t>Partage avec les élèves</a:t>
            </a:r>
            <a:endParaRPr lang="en-CA" dirty="0">
              <a:solidFill>
                <a:srgbClr val="FFFFFF"/>
              </a:solidFill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Rectangle 1">
            <a:extLst>
              <a:ext uri="{FF2B5EF4-FFF2-40B4-BE49-F238E27FC236}">
                <a16:creationId xmlns:a16="http://schemas.microsoft.com/office/drawing/2014/main" id="{5D81E54D-1326-FBC9-800B-E11F523F86AA}"/>
              </a:ext>
            </a:extLst>
          </p:cNvPr>
          <p:cNvSpPr>
            <a:spLocks noGrp="1" noChangeArrowheads="1"/>
          </p:cNvSpPr>
          <p:nvPr>
            <p:ph idx="1"/>
          </p:nvPr>
        </p:nvSpPr>
        <p:spPr bwMode="auto">
          <a:xfrm>
            <a:off x="4167272" y="144966"/>
            <a:ext cx="7186527" cy="6526767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lIns="91440" tIns="45720" rIns="91440" bIns="45720" numCol="1" anchor="ctr" anchorCtr="0" compatLnSpc="1">
            <a:prstTxWarp prst="textNoShape">
              <a:avLst/>
            </a:prstTxWarp>
            <a:normAutofit fontScale="92500" lnSpcReduction="20000"/>
          </a:bodyPr>
          <a:lstStyle/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La Saint‑Patrick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vient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d’Irlande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et célèbre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Saint Patrick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un homme qui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aurait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aidé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à faire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connaître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le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christianisme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dans le pays.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La fête est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associée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à des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symboles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comme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: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le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trèfle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symbole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utilisé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par Saint Patrick pour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expliquer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une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idée religieuse),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la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couleur verte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(couleur de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l’Irlande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),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les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lutins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et les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pots d’or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(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éléments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du folklore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irlandais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).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FontTx/>
              <a:buChar char="•"/>
              <a:tabLst/>
            </a:pPr>
            <a:endParaRPr kumimoji="0" lang="en-US" altLang="en-US" sz="2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Aujourd’hui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la fête est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célébrée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dans le monde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entier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, y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compris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au Canada, pour </a:t>
            </a:r>
            <a:r>
              <a:rPr kumimoji="0" lang="en-US" altLang="en-US" sz="2600" b="0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célébrer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 la </a:t>
            </a:r>
            <a:r>
              <a:rPr kumimoji="0" lang="en-US" altLang="en-US" sz="2600" b="1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culture </a:t>
            </a:r>
            <a:r>
              <a:rPr kumimoji="0" lang="en-US" altLang="en-US" sz="2600" b="1" i="0" u="none" strike="noStrike" cap="none" normalizeH="0" baseline="0" dirty="0" err="1">
                <a:ln>
                  <a:noFill/>
                </a:ln>
                <a:effectLst/>
                <a:latin typeface="Arial" panose="020B0604020202020204" pitchFamily="34" charset="0"/>
              </a:rPr>
              <a:t>irlandaise</a:t>
            </a:r>
            <a:r>
              <a:rPr kumimoji="0" lang="en-US" altLang="en-US" sz="2600" b="0" i="0" u="none" strike="noStrike" cap="none" normalizeH="0" baseline="0" dirty="0">
                <a:ln>
                  <a:noFill/>
                </a:ln>
                <a:effectLst/>
                <a:latin typeface="Arial" panose="020B0604020202020204" pitchFamily="34" charset="0"/>
              </a:rPr>
              <a:t>. </a:t>
            </a:r>
          </a:p>
          <a:p>
            <a:pPr marL="0" marR="0" lvl="0" indent="0" defTabSz="914400" rtl="0" eaLnBrk="0" fontAlgn="base" latinLnBrk="0" hangingPunct="0">
              <a:spcBef>
                <a:spcPct val="0"/>
              </a:spcBef>
              <a:spcAft>
                <a:spcPts val="600"/>
              </a:spcAft>
              <a:buClrTx/>
              <a:buSzTx/>
              <a:buNone/>
              <a:tabLst/>
            </a:pPr>
            <a:endParaRPr kumimoji="0" lang="en-US" altLang="en-US" sz="2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ts val="600"/>
              </a:spcAft>
              <a:buNone/>
            </a:pPr>
            <a:r>
              <a:rPr lang="en-US" altLang="en-US" sz="2600" dirty="0" err="1">
                <a:latin typeface="Arial" panose="020B0604020202020204" pitchFamily="34" charset="0"/>
              </a:rPr>
              <a:t>Ressource</a:t>
            </a:r>
            <a:r>
              <a:rPr lang="en-US" altLang="en-US" sz="2600" dirty="0">
                <a:latin typeface="Arial" panose="020B0604020202020204" pitchFamily="34" charset="0"/>
              </a:rPr>
              <a:t> </a:t>
            </a:r>
            <a:r>
              <a:rPr lang="en-US" altLang="en-US" sz="2600" dirty="0" err="1">
                <a:latin typeface="Arial" panose="020B0604020202020204" pitchFamily="34" charset="0"/>
              </a:rPr>
              <a:t>consultée</a:t>
            </a:r>
            <a:r>
              <a:rPr lang="en-US" altLang="en-US" sz="2600" dirty="0">
                <a:latin typeface="Arial" panose="020B0604020202020204" pitchFamily="34" charset="0"/>
              </a:rPr>
              <a:t>: </a:t>
            </a:r>
            <a:r>
              <a:rPr lang="fr-FR" sz="2400" dirty="0">
                <a:hlinkClick r:id="rId2"/>
              </a:rPr>
              <a:t>Saint Patrick : l’histoire magique pour enfants</a:t>
            </a:r>
            <a:endParaRPr kumimoji="0" lang="en-US" altLang="en-US" sz="2600" b="0" i="0" u="none" strike="noStrike" cap="none" normalizeH="0" baseline="0" dirty="0">
              <a:ln>
                <a:noFill/>
              </a:ln>
              <a:effectLst/>
              <a:latin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8078809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1297FFE-D2F0-028C-51EC-0E7F50FA4F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fr-CA">
                <a:solidFill>
                  <a:srgbClr val="FFFFFF"/>
                </a:solidFill>
              </a:rPr>
              <a:t>Où se trouve l'Irlande? </a:t>
            </a:r>
            <a:endParaRPr lang="en-CA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319D67F-2AC3-38AF-C71A-E34224F0BB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dirty="0"/>
              <a:t>L’enseignant partage une carte du monde pour montrer aux élèves où se trouve l’Irlande.</a:t>
            </a:r>
          </a:p>
          <a:p>
            <a:pPr marL="0" indent="0">
              <a:buNone/>
            </a:pPr>
            <a:r>
              <a:rPr lang="fr-FR" dirty="0"/>
              <a:t>Il explique ensuite quels océans l’entourent, ainsi que quelques éléments de son paysage et de sa topographie naturelle. </a:t>
            </a:r>
          </a:p>
          <a:p>
            <a:r>
              <a:rPr lang="fr-FR" dirty="0"/>
              <a:t>Voici quelques sites à consulter et à utiliser: </a:t>
            </a:r>
          </a:p>
          <a:p>
            <a:r>
              <a:rPr lang="fr-FR" dirty="0">
                <a:hlinkClick r:id="rId2"/>
              </a:rPr>
              <a:t>Irlande (pays) — </a:t>
            </a:r>
            <a:r>
              <a:rPr lang="fr-FR" dirty="0" err="1">
                <a:hlinkClick r:id="rId2"/>
              </a:rPr>
              <a:t>Wikimini</a:t>
            </a:r>
            <a:r>
              <a:rPr lang="fr-FR" dirty="0">
                <a:hlinkClick r:id="rId2"/>
              </a:rPr>
              <a:t>, l’encyclopédie pour enfants</a:t>
            </a:r>
            <a:r>
              <a:rPr lang="fr-FR" dirty="0"/>
              <a:t> </a:t>
            </a:r>
          </a:p>
          <a:p>
            <a:r>
              <a:rPr lang="en-CA" dirty="0" err="1">
                <a:hlinkClick r:id="rId3"/>
              </a:rPr>
              <a:t>l'Europe</a:t>
            </a:r>
            <a:r>
              <a:rPr lang="en-CA" dirty="0">
                <a:hlinkClick r:id="rId3"/>
              </a:rPr>
              <a:t> </a:t>
            </a:r>
            <a:r>
              <a:rPr lang="en-CA" dirty="0" err="1">
                <a:hlinkClick r:id="rId3"/>
              </a:rPr>
              <a:t>expliquée</a:t>
            </a:r>
            <a:r>
              <a:rPr lang="en-CA" dirty="0">
                <a:hlinkClick r:id="rId3"/>
              </a:rPr>
              <a:t> aux enfants</a:t>
            </a:r>
            <a:r>
              <a:rPr lang="en-CA" dirty="0"/>
              <a:t> </a:t>
            </a:r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34568636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9272DDB1-F304-DE72-31C7-C41D170413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49333" y="1153572"/>
            <a:ext cx="4167271" cy="4461163"/>
          </a:xfrm>
        </p:spPr>
        <p:txBody>
          <a:bodyPr>
            <a:normAutofit/>
          </a:bodyPr>
          <a:lstStyle/>
          <a:p>
            <a:r>
              <a:rPr lang="fr-FR" sz="3600" b="1" dirty="0">
                <a:solidFill>
                  <a:srgbClr val="FFFFFF"/>
                </a:solidFill>
              </a:rPr>
              <a:t>Introduction : Qu’est‑ce que tu connais déjà ?</a:t>
            </a:r>
            <a:br>
              <a:rPr lang="fr-FR" sz="3600" b="1" dirty="0">
                <a:solidFill>
                  <a:srgbClr val="FFFFFF"/>
                </a:solidFill>
              </a:rPr>
            </a:br>
            <a:endParaRPr lang="en-CA" sz="3600" dirty="0">
              <a:solidFill>
                <a:srgbClr val="FFFFFF"/>
              </a:solidFill>
            </a:endParaRP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E29828-FE0B-DF44-5CAD-6846B637CF8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6906491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endParaRPr lang="fr-FR" b="1" u="sng" dirty="0"/>
          </a:p>
          <a:p>
            <a:pPr marL="0" indent="0">
              <a:buNone/>
            </a:pPr>
            <a:r>
              <a:rPr lang="fr-FR" b="1" u="sng" dirty="0">
                <a:effectLst/>
              </a:rPr>
              <a:t>Discussion :</a:t>
            </a:r>
            <a:endParaRPr lang="fr-FR" b="1" u="sng" dirty="0"/>
          </a:p>
          <a:p>
            <a:r>
              <a:rPr lang="fr-FR" i="1" dirty="0">
                <a:effectLst/>
              </a:rPr>
              <a:t>As‑tu déjà entendu parler de la Saint‑Patrick ?</a:t>
            </a:r>
            <a:endParaRPr lang="fr-FR" dirty="0"/>
          </a:p>
          <a:p>
            <a:r>
              <a:rPr lang="fr-FR" i="1" dirty="0">
                <a:effectLst/>
              </a:rPr>
              <a:t>Quels symboles connais‑tu ?</a:t>
            </a:r>
            <a:endParaRPr lang="fr-FR" dirty="0"/>
          </a:p>
          <a:p>
            <a:r>
              <a:rPr lang="fr-FR" i="1" dirty="0">
                <a:effectLst/>
              </a:rPr>
              <a:t>Pourquoi penses‑tu que les gens portent du vert ? </a:t>
            </a:r>
          </a:p>
          <a:p>
            <a:endParaRPr lang="fr-FR" dirty="0"/>
          </a:p>
          <a:p>
            <a:pPr marL="0" indent="0">
              <a:buNone/>
            </a:pPr>
            <a:r>
              <a:rPr lang="fr-FR" dirty="0">
                <a:effectLst/>
              </a:rPr>
              <a:t>L’enseignant note les idées au tableau.</a:t>
            </a:r>
            <a:endParaRPr lang="fr-FR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32874284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0" name="Rectangle 9">
            <a:extLst>
              <a:ext uri="{FF2B5EF4-FFF2-40B4-BE49-F238E27FC236}">
                <a16:creationId xmlns:a16="http://schemas.microsoft.com/office/drawing/2014/main" id="{1CD81A2A-6ED4-4EF4-A14C-912D31E1480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D8A5CDD-ED30-2E69-303F-4F17402BEBB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5393361" cy="1325563"/>
          </a:xfrm>
        </p:spPr>
        <p:txBody>
          <a:bodyPr>
            <a:normAutofit/>
          </a:bodyPr>
          <a:lstStyle/>
          <a:p>
            <a:pPr algn="ctr"/>
            <a:r>
              <a:rPr lang="fr-CA" sz="3700" dirty="0"/>
              <a:t>Mots de vocabulaire associés à la Saint-Patrick: </a:t>
            </a:r>
            <a:endParaRPr lang="en-CA" sz="3700" dirty="0"/>
          </a:p>
        </p:txBody>
      </p:sp>
      <p:sp>
        <p:nvSpPr>
          <p:cNvPr id="12" name="Freeform: Shape 11">
            <a:extLst>
              <a:ext uri="{FF2B5EF4-FFF2-40B4-BE49-F238E27FC236}">
                <a16:creationId xmlns:a16="http://schemas.microsoft.com/office/drawing/2014/main" id="{1661932C-CA15-4E17-B115-FAE7CBEE478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198657" y="1"/>
            <a:ext cx="1155142" cy="625027"/>
          </a:xfrm>
          <a:custGeom>
            <a:avLst/>
            <a:gdLst>
              <a:gd name="connsiteX0" fmla="*/ 4784 w 1155142"/>
              <a:gd name="connsiteY0" fmla="*/ 0 h 625027"/>
              <a:gd name="connsiteX1" fmla="*/ 1150358 w 1155142"/>
              <a:gd name="connsiteY1" fmla="*/ 0 h 625027"/>
              <a:gd name="connsiteX2" fmla="*/ 1155142 w 1155142"/>
              <a:gd name="connsiteY2" fmla="*/ 47456 h 625027"/>
              <a:gd name="connsiteX3" fmla="*/ 577571 w 1155142"/>
              <a:gd name="connsiteY3" fmla="*/ 625027 h 625027"/>
              <a:gd name="connsiteX4" fmla="*/ 0 w 1155142"/>
              <a:gd name="connsiteY4" fmla="*/ 47456 h 62502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55142" h="625027">
                <a:moveTo>
                  <a:pt x="4784" y="0"/>
                </a:moveTo>
                <a:lnTo>
                  <a:pt x="1150358" y="0"/>
                </a:lnTo>
                <a:lnTo>
                  <a:pt x="1155142" y="47456"/>
                </a:lnTo>
                <a:cubicBezTo>
                  <a:pt x="1155142" y="366440"/>
                  <a:pt x="896555" y="625027"/>
                  <a:pt x="577571" y="625027"/>
                </a:cubicBezTo>
                <a:cubicBezTo>
                  <a:pt x="258587" y="625027"/>
                  <a:pt x="0" y="366440"/>
                  <a:pt x="0" y="47456"/>
                </a:cubicBezTo>
                <a:close/>
              </a:path>
            </a:pathLst>
          </a:custGeom>
          <a:solidFill>
            <a:schemeClr val="accent5">
              <a:alpha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AD80693-6AE9-3767-9EAE-61AA5E1EC1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1690688"/>
            <a:ext cx="6122019" cy="4486275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fr-FR" sz="1800" b="1" dirty="0"/>
          </a:p>
          <a:p>
            <a:r>
              <a:rPr lang="fr-FR" sz="2000" b="1" dirty="0">
                <a:effectLst/>
              </a:rPr>
              <a:t>le trèfle</a:t>
            </a:r>
            <a:r>
              <a:rPr lang="fr-FR" sz="2000" dirty="0">
                <a:effectLst/>
              </a:rPr>
              <a:t> : symbole de chance et de l’Irlande</a:t>
            </a:r>
            <a:endParaRPr lang="fr-FR" sz="2000" dirty="0"/>
          </a:p>
          <a:p>
            <a:r>
              <a:rPr lang="fr-FR" sz="2000" b="1" dirty="0">
                <a:effectLst/>
              </a:rPr>
              <a:t>le lutin</a:t>
            </a:r>
            <a:r>
              <a:rPr lang="fr-FR" sz="2000" b="1" dirty="0"/>
              <a:t> : </a:t>
            </a:r>
            <a:r>
              <a:rPr lang="fr-FR" sz="2000" dirty="0">
                <a:effectLst/>
              </a:rPr>
              <a:t> petit personnage du folklore irlandais</a:t>
            </a:r>
            <a:endParaRPr lang="fr-FR" sz="2000" dirty="0"/>
          </a:p>
          <a:p>
            <a:r>
              <a:rPr lang="fr-FR" sz="2000" b="1" dirty="0">
                <a:effectLst/>
              </a:rPr>
              <a:t>l’Irlande</a:t>
            </a:r>
            <a:r>
              <a:rPr lang="fr-FR" sz="2000" dirty="0">
                <a:effectLst/>
              </a:rPr>
              <a:t> : le pays d’origine de la fête</a:t>
            </a:r>
            <a:endParaRPr lang="fr-FR" sz="2000" dirty="0"/>
          </a:p>
          <a:p>
            <a:r>
              <a:rPr lang="fr-FR" sz="2000" b="1" dirty="0">
                <a:effectLst/>
              </a:rPr>
              <a:t>le vert</a:t>
            </a:r>
            <a:r>
              <a:rPr lang="fr-FR" sz="2000" b="1" dirty="0"/>
              <a:t>: </a:t>
            </a:r>
            <a:r>
              <a:rPr lang="fr-FR" sz="2000" dirty="0">
                <a:effectLst/>
              </a:rPr>
              <a:t> la couleur traditionnelle de la Saint‑Patrick</a:t>
            </a:r>
            <a:endParaRPr lang="fr-FR" sz="2000" dirty="0"/>
          </a:p>
          <a:p>
            <a:r>
              <a:rPr lang="fr-FR" sz="2000" b="1" dirty="0">
                <a:effectLst/>
              </a:rPr>
              <a:t>le chapeau</a:t>
            </a:r>
            <a:r>
              <a:rPr lang="fr-FR" sz="2000" dirty="0">
                <a:effectLst/>
              </a:rPr>
              <a:t> : souvent porté par les lutins</a:t>
            </a:r>
            <a:endParaRPr lang="fr-FR" sz="2000" dirty="0"/>
          </a:p>
          <a:p>
            <a:r>
              <a:rPr lang="fr-FR" sz="2000" b="1" dirty="0">
                <a:effectLst/>
              </a:rPr>
              <a:t>l’arc‑en‑ciel</a:t>
            </a:r>
            <a:r>
              <a:rPr lang="fr-FR" sz="2000" b="1" dirty="0"/>
              <a:t>: </a:t>
            </a:r>
            <a:r>
              <a:rPr lang="fr-FR" sz="2000" dirty="0">
                <a:effectLst/>
              </a:rPr>
              <a:t>lié à la légende du pot d’or</a:t>
            </a:r>
            <a:endParaRPr lang="fr-FR" sz="2000" dirty="0"/>
          </a:p>
          <a:p>
            <a:r>
              <a:rPr lang="fr-FR" sz="2000" b="1" dirty="0">
                <a:effectLst/>
              </a:rPr>
              <a:t>le pot d’or</a:t>
            </a:r>
            <a:r>
              <a:rPr lang="fr-FR" sz="2000" dirty="0">
                <a:effectLst/>
              </a:rPr>
              <a:t> : trésor gardé par les lutins</a:t>
            </a:r>
            <a:endParaRPr lang="fr-FR" sz="2000" dirty="0"/>
          </a:p>
          <a:p>
            <a:r>
              <a:rPr lang="fr-FR" sz="2000" b="1" dirty="0">
                <a:effectLst/>
              </a:rPr>
              <a:t>la fête</a:t>
            </a:r>
            <a:r>
              <a:rPr lang="fr-FR" sz="2000" dirty="0">
                <a:effectLst/>
              </a:rPr>
              <a:t> : célébration du 17 mars</a:t>
            </a:r>
            <a:endParaRPr lang="fr-FR" sz="2000" dirty="0"/>
          </a:p>
          <a:p>
            <a:r>
              <a:rPr lang="fr-FR" sz="2000" b="1" dirty="0">
                <a:effectLst/>
              </a:rPr>
              <a:t>la harpe</a:t>
            </a:r>
            <a:r>
              <a:rPr lang="fr-FR" sz="2000" dirty="0">
                <a:effectLst/>
              </a:rPr>
              <a:t> : symbole national de l’Irlande</a:t>
            </a:r>
            <a:endParaRPr lang="fr-FR" sz="2000" dirty="0"/>
          </a:p>
          <a:p>
            <a:r>
              <a:rPr lang="fr-FR" sz="2000" b="1" dirty="0">
                <a:effectLst/>
              </a:rPr>
              <a:t>le trèfle à trois feuilles</a:t>
            </a:r>
            <a:r>
              <a:rPr lang="fr-FR" sz="2000" b="1" dirty="0"/>
              <a:t>: </a:t>
            </a:r>
            <a:r>
              <a:rPr lang="fr-FR" sz="2000" dirty="0">
                <a:effectLst/>
              </a:rPr>
              <a:t> utilisé par Saint Patrick pour expliquer une idée religieuse</a:t>
            </a:r>
            <a:endParaRPr lang="fr-FR" sz="2000" dirty="0"/>
          </a:p>
          <a:p>
            <a:endParaRPr lang="en-CA" sz="1800" dirty="0"/>
          </a:p>
        </p:txBody>
      </p:sp>
      <p:sp>
        <p:nvSpPr>
          <p:cNvPr id="14" name="Oval 13">
            <a:extLst>
              <a:ext uri="{FF2B5EF4-FFF2-40B4-BE49-F238E27FC236}">
                <a16:creationId xmlns:a16="http://schemas.microsoft.com/office/drawing/2014/main" id="{8590ADD5-9383-4D3D-9047-3DA2593CCB5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8185" y="3423959"/>
            <a:ext cx="540822" cy="540822"/>
          </a:xfrm>
          <a:prstGeom prst="ellipse">
            <a:avLst/>
          </a:prstGeom>
          <a:noFill/>
          <a:ln w="127000">
            <a:solidFill>
              <a:schemeClr val="accent5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Graphic 4" descr="Harp with solid fill">
            <a:extLst>
              <a:ext uri="{FF2B5EF4-FFF2-40B4-BE49-F238E27FC236}">
                <a16:creationId xmlns:a16="http://schemas.microsoft.com/office/drawing/2014/main" id="{9773038E-A71A-4301-62AD-FF32F3E2D64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7887184" y="1216485"/>
            <a:ext cx="3781051" cy="3781051"/>
          </a:xfrm>
          <a:custGeom>
            <a:avLst/>
            <a:gdLst/>
            <a:ahLst/>
            <a:cxnLst/>
            <a:rect l="l" t="t" r="r" b="b"/>
            <a:pathLst>
              <a:path w="4114800" h="5712488">
                <a:moveTo>
                  <a:pt x="133155" y="0"/>
                </a:moveTo>
                <a:lnTo>
                  <a:pt x="3981645" y="0"/>
                </a:lnTo>
                <a:cubicBezTo>
                  <a:pt x="4055184" y="0"/>
                  <a:pt x="4114800" y="59616"/>
                  <a:pt x="4114800" y="133155"/>
                </a:cubicBezTo>
                <a:lnTo>
                  <a:pt x="4114800" y="5579333"/>
                </a:lnTo>
                <a:cubicBezTo>
                  <a:pt x="4114800" y="5652872"/>
                  <a:pt x="4055184" y="5712488"/>
                  <a:pt x="3981645" y="5712488"/>
                </a:cubicBezTo>
                <a:lnTo>
                  <a:pt x="133155" y="5712488"/>
                </a:lnTo>
                <a:cubicBezTo>
                  <a:pt x="59616" y="5712488"/>
                  <a:pt x="0" y="5652872"/>
                  <a:pt x="0" y="5579333"/>
                </a:cubicBezTo>
                <a:lnTo>
                  <a:pt x="0" y="133155"/>
                </a:lnTo>
                <a:cubicBezTo>
                  <a:pt x="0" y="59616"/>
                  <a:pt x="59616" y="0"/>
                  <a:pt x="133155" y="0"/>
                </a:cubicBezTo>
                <a:close/>
              </a:path>
            </a:pathLst>
          </a:custGeom>
        </p:spPr>
      </p:pic>
      <p:sp>
        <p:nvSpPr>
          <p:cNvPr id="16" name="Freeform: Shape 15">
            <a:extLst>
              <a:ext uri="{FF2B5EF4-FFF2-40B4-BE49-F238E27FC236}">
                <a16:creationId xmlns:a16="http://schemas.microsoft.com/office/drawing/2014/main" id="{DABE3E45-88CF-45D8-8D40-C773324D93F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749602" y="1"/>
            <a:ext cx="2066948" cy="1621879"/>
          </a:xfrm>
          <a:custGeom>
            <a:avLst/>
            <a:gdLst>
              <a:gd name="connsiteX0" fmla="*/ 0 w 2066948"/>
              <a:gd name="connsiteY0" fmla="*/ 0 h 1621879"/>
              <a:gd name="connsiteX1" fmla="*/ 123825 w 2066948"/>
              <a:gd name="connsiteY1" fmla="*/ 0 h 1621879"/>
              <a:gd name="connsiteX2" fmla="*/ 123825 w 2066948"/>
              <a:gd name="connsiteY2" fmla="*/ 1452620 h 1621879"/>
              <a:gd name="connsiteX3" fmla="*/ 1881378 w 2066948"/>
              <a:gd name="connsiteY3" fmla="*/ 436017 h 1621879"/>
              <a:gd name="connsiteX4" fmla="*/ 1127572 w 2066948"/>
              <a:gd name="connsiteY4" fmla="*/ 0 h 1621879"/>
              <a:gd name="connsiteX5" fmla="*/ 1374887 w 2066948"/>
              <a:gd name="connsiteY5" fmla="*/ 0 h 1621879"/>
              <a:gd name="connsiteX6" fmla="*/ 2035969 w 2066948"/>
              <a:gd name="connsiteY6" fmla="*/ 382391 h 1621879"/>
              <a:gd name="connsiteX7" fmla="*/ 2058648 w 2066948"/>
              <a:gd name="connsiteY7" fmla="*/ 466963 h 1621879"/>
              <a:gd name="connsiteX8" fmla="*/ 2035969 w 2066948"/>
              <a:gd name="connsiteY8" fmla="*/ 489642 h 1621879"/>
              <a:gd name="connsiteX9" fmla="*/ 92869 w 2066948"/>
              <a:gd name="connsiteY9" fmla="*/ 1613592 h 1621879"/>
              <a:gd name="connsiteX10" fmla="*/ 61913 w 2066948"/>
              <a:gd name="connsiteY10" fmla="*/ 1621879 h 1621879"/>
              <a:gd name="connsiteX11" fmla="*/ 0 w 2066948"/>
              <a:gd name="connsiteY11" fmla="*/ 1559967 h 162187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066948" h="1621879">
                <a:moveTo>
                  <a:pt x="0" y="0"/>
                </a:moveTo>
                <a:lnTo>
                  <a:pt x="123825" y="0"/>
                </a:lnTo>
                <a:lnTo>
                  <a:pt x="123825" y="1452620"/>
                </a:lnTo>
                <a:lnTo>
                  <a:pt x="1881378" y="436017"/>
                </a:lnTo>
                <a:lnTo>
                  <a:pt x="1127572" y="0"/>
                </a:lnTo>
                <a:lnTo>
                  <a:pt x="1374887" y="0"/>
                </a:lnTo>
                <a:lnTo>
                  <a:pt x="2035969" y="382391"/>
                </a:lnTo>
                <a:cubicBezTo>
                  <a:pt x="2065582" y="399479"/>
                  <a:pt x="2075745" y="437340"/>
                  <a:pt x="2058648" y="466963"/>
                </a:cubicBezTo>
                <a:cubicBezTo>
                  <a:pt x="2053219" y="476384"/>
                  <a:pt x="2045389" y="484204"/>
                  <a:pt x="2035969" y="489642"/>
                </a:cubicBezTo>
                <a:lnTo>
                  <a:pt x="92869" y="1613592"/>
                </a:lnTo>
                <a:cubicBezTo>
                  <a:pt x="83458" y="1619031"/>
                  <a:pt x="72780" y="1621889"/>
                  <a:pt x="61913" y="1621879"/>
                </a:cubicBezTo>
                <a:cubicBezTo>
                  <a:pt x="27719" y="1621879"/>
                  <a:pt x="0" y="1594161"/>
                  <a:pt x="0" y="1559967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cxnSp>
        <p:nvCxnSpPr>
          <p:cNvPr id="18" name="Straight Connector 17">
            <a:extLst>
              <a:ext uri="{FF2B5EF4-FFF2-40B4-BE49-F238E27FC236}">
                <a16:creationId xmlns:a16="http://schemas.microsoft.com/office/drawing/2014/main" id="{49CD1692-827B-4C8D-B4A1-134FD04CF45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2138745" y="1027906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Freeform: Shape 19">
            <a:extLst>
              <a:ext uri="{FF2B5EF4-FFF2-40B4-BE49-F238E27FC236}">
                <a16:creationId xmlns:a16="http://schemas.microsoft.com/office/drawing/2014/main" id="{B91ECDA9-56DC-4270-8F33-01C5637B8CE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463438">
            <a:off x="7456580" y="5166682"/>
            <a:ext cx="1835725" cy="2024785"/>
          </a:xfrm>
          <a:custGeom>
            <a:avLst/>
            <a:gdLst>
              <a:gd name="connsiteX0" fmla="*/ 1801138 w 1835725"/>
              <a:gd name="connsiteY0" fmla="*/ 1622662 h 2024785"/>
              <a:gd name="connsiteX1" fmla="*/ 1835717 w 1835725"/>
              <a:gd name="connsiteY1" fmla="*/ 1680254 h 2024785"/>
              <a:gd name="connsiteX2" fmla="*/ 1812568 w 1835725"/>
              <a:gd name="connsiteY2" fmla="*/ 1877193 h 2024785"/>
              <a:gd name="connsiteX3" fmla="*/ 1776210 w 1835725"/>
              <a:gd name="connsiteY3" fmla="*/ 2024785 h 2024785"/>
              <a:gd name="connsiteX4" fmla="*/ 1655772 w 1835725"/>
              <a:gd name="connsiteY4" fmla="*/ 1983449 h 2024785"/>
              <a:gd name="connsiteX5" fmla="*/ 1687591 w 1835725"/>
              <a:gd name="connsiteY5" fmla="*/ 1854495 h 2024785"/>
              <a:gd name="connsiteX6" fmla="*/ 1708939 w 1835725"/>
              <a:gd name="connsiteY6" fmla="*/ 1673301 h 2024785"/>
              <a:gd name="connsiteX7" fmla="*/ 1778129 w 1835725"/>
              <a:gd name="connsiteY7" fmla="*/ 1615979 h 2024785"/>
              <a:gd name="connsiteX8" fmla="*/ 1801138 w 1835725"/>
              <a:gd name="connsiteY8" fmla="*/ 1622662 h 2024785"/>
              <a:gd name="connsiteX9" fmla="*/ 1585229 w 1835725"/>
              <a:gd name="connsiteY9" fmla="*/ 764759 h 2024785"/>
              <a:gd name="connsiteX10" fmla="*/ 1623024 w 1835725"/>
              <a:gd name="connsiteY10" fmla="*/ 792810 h 2024785"/>
              <a:gd name="connsiteX11" fmla="*/ 1777614 w 1835725"/>
              <a:gd name="connsiteY11" fmla="*/ 1157141 h 2024785"/>
              <a:gd name="connsiteX12" fmla="*/ 1733799 w 1835725"/>
              <a:gd name="connsiteY12" fmla="*/ 1235532 h 2024785"/>
              <a:gd name="connsiteX13" fmla="*/ 1716464 w 1835725"/>
              <a:gd name="connsiteY13" fmla="*/ 1237722 h 2024785"/>
              <a:gd name="connsiteX14" fmla="*/ 1716464 w 1835725"/>
              <a:gd name="connsiteY14" fmla="*/ 1237913 h 2024785"/>
              <a:gd name="connsiteX15" fmla="*/ 1655409 w 1835725"/>
              <a:gd name="connsiteY15" fmla="*/ 1191717 h 2024785"/>
              <a:gd name="connsiteX16" fmla="*/ 1513200 w 1835725"/>
              <a:gd name="connsiteY16" fmla="*/ 856627 h 2024785"/>
              <a:gd name="connsiteX17" fmla="*/ 1538499 w 1835725"/>
              <a:gd name="connsiteY17" fmla="*/ 770415 h 2024785"/>
              <a:gd name="connsiteX18" fmla="*/ 1585229 w 1835725"/>
              <a:gd name="connsiteY18" fmla="*/ 764759 h 2024785"/>
              <a:gd name="connsiteX19" fmla="*/ 477919 w 1835725"/>
              <a:gd name="connsiteY19" fmla="*/ 21437 h 2024785"/>
              <a:gd name="connsiteX20" fmla="*/ 509236 w 1835725"/>
              <a:gd name="connsiteY20" fmla="*/ 84182 h 2024785"/>
              <a:gd name="connsiteX21" fmla="*/ 445829 w 1835725"/>
              <a:gd name="connsiteY21" fmla="*/ 139871 h 2024785"/>
              <a:gd name="connsiteX22" fmla="*/ 437447 w 1835725"/>
              <a:gd name="connsiteY22" fmla="*/ 139395 h 2024785"/>
              <a:gd name="connsiteX23" fmla="*/ 73211 w 1835725"/>
              <a:gd name="connsiteY23" fmla="*/ 137204 h 2024785"/>
              <a:gd name="connsiteX24" fmla="*/ 749 w 1835725"/>
              <a:gd name="connsiteY24" fmla="*/ 84082 h 2024785"/>
              <a:gd name="connsiteX25" fmla="*/ 53871 w 1835725"/>
              <a:gd name="connsiteY25" fmla="*/ 11621 h 2024785"/>
              <a:gd name="connsiteX26" fmla="*/ 58352 w 1835725"/>
              <a:gd name="connsiteY26" fmla="*/ 11093 h 2024785"/>
              <a:gd name="connsiteX27" fmla="*/ 454020 w 1835725"/>
              <a:gd name="connsiteY27" fmla="*/ 13474 h 2024785"/>
              <a:gd name="connsiteX28" fmla="*/ 477919 w 1835725"/>
              <a:gd name="connsiteY28" fmla="*/ 21437 h 2024785"/>
              <a:gd name="connsiteX29" fmla="*/ 957797 w 1835725"/>
              <a:gd name="connsiteY29" fmla="*/ 167970 h 2024785"/>
              <a:gd name="connsiteX30" fmla="*/ 1286982 w 1835725"/>
              <a:gd name="connsiteY30" fmla="*/ 387616 h 2024785"/>
              <a:gd name="connsiteX31" fmla="*/ 1293725 w 1835725"/>
              <a:gd name="connsiteY31" fmla="*/ 477075 h 2024785"/>
              <a:gd name="connsiteX32" fmla="*/ 1245453 w 1835725"/>
              <a:gd name="connsiteY32" fmla="*/ 499154 h 2024785"/>
              <a:gd name="connsiteX33" fmla="*/ 1245167 w 1835725"/>
              <a:gd name="connsiteY33" fmla="*/ 499154 h 2024785"/>
              <a:gd name="connsiteX34" fmla="*/ 1203638 w 1835725"/>
              <a:gd name="connsiteY34" fmla="*/ 484104 h 2024785"/>
              <a:gd name="connsiteX35" fmla="*/ 900647 w 1835725"/>
              <a:gd name="connsiteY35" fmla="*/ 281508 h 2024785"/>
              <a:gd name="connsiteX36" fmla="*/ 872454 w 1835725"/>
              <a:gd name="connsiteY36" fmla="*/ 196164 h 2024785"/>
              <a:gd name="connsiteX37" fmla="*/ 957797 w 1835725"/>
              <a:gd name="connsiteY37" fmla="*/ 167970 h 202478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</a:cxnLst>
            <a:rect l="l" t="t" r="r" b="b"/>
            <a:pathLst>
              <a:path w="1835725" h="2024785">
                <a:moveTo>
                  <a:pt x="1801138" y="1622662"/>
                </a:moveTo>
                <a:cubicBezTo>
                  <a:pt x="1822105" y="1633400"/>
                  <a:pt x="1836117" y="1655372"/>
                  <a:pt x="1835717" y="1680254"/>
                </a:cubicBezTo>
                <a:cubicBezTo>
                  <a:pt x="1832093" y="1746382"/>
                  <a:pt x="1824354" y="1812154"/>
                  <a:pt x="1812568" y="1877193"/>
                </a:cubicBezTo>
                <a:lnTo>
                  <a:pt x="1776210" y="2024785"/>
                </a:lnTo>
                <a:lnTo>
                  <a:pt x="1655772" y="1983449"/>
                </a:lnTo>
                <a:lnTo>
                  <a:pt x="1687591" y="1854495"/>
                </a:lnTo>
                <a:cubicBezTo>
                  <a:pt x="1698455" y="1794657"/>
                  <a:pt x="1705590" y="1734142"/>
                  <a:pt x="1708939" y="1673301"/>
                </a:cubicBezTo>
                <a:cubicBezTo>
                  <a:pt x="1712216" y="1638363"/>
                  <a:pt x="1743190" y="1612703"/>
                  <a:pt x="1778129" y="1615979"/>
                </a:cubicBezTo>
                <a:cubicBezTo>
                  <a:pt x="1786387" y="1616753"/>
                  <a:pt x="1794149" y="1619084"/>
                  <a:pt x="1801138" y="1622662"/>
                </a:cubicBezTo>
                <a:close/>
                <a:moveTo>
                  <a:pt x="1585229" y="764759"/>
                </a:moveTo>
                <a:cubicBezTo>
                  <a:pt x="1600438" y="768789"/>
                  <a:pt x="1614156" y="778436"/>
                  <a:pt x="1623024" y="792810"/>
                </a:cubicBezTo>
                <a:cubicBezTo>
                  <a:pt x="1689575" y="907319"/>
                  <a:pt x="1741505" y="1029715"/>
                  <a:pt x="1777614" y="1157141"/>
                </a:cubicBezTo>
                <a:cubicBezTo>
                  <a:pt x="1787149" y="1190888"/>
                  <a:pt x="1767537" y="1225969"/>
                  <a:pt x="1733799" y="1235532"/>
                </a:cubicBezTo>
                <a:cubicBezTo>
                  <a:pt x="1728151" y="1237046"/>
                  <a:pt x="1722312" y="1237780"/>
                  <a:pt x="1716464" y="1237722"/>
                </a:cubicBezTo>
                <a:lnTo>
                  <a:pt x="1716464" y="1237913"/>
                </a:lnTo>
                <a:cubicBezTo>
                  <a:pt x="1688070" y="1237913"/>
                  <a:pt x="1663124" y="1219044"/>
                  <a:pt x="1655409" y="1191717"/>
                </a:cubicBezTo>
                <a:cubicBezTo>
                  <a:pt x="1622214" y="1074512"/>
                  <a:pt x="1574437" y="961936"/>
                  <a:pt x="1513200" y="856627"/>
                </a:cubicBezTo>
                <a:cubicBezTo>
                  <a:pt x="1496379" y="825834"/>
                  <a:pt x="1507704" y="787236"/>
                  <a:pt x="1538499" y="770415"/>
                </a:cubicBezTo>
                <a:cubicBezTo>
                  <a:pt x="1553325" y="762319"/>
                  <a:pt x="1570022" y="760730"/>
                  <a:pt x="1585229" y="764759"/>
                </a:cubicBezTo>
                <a:close/>
                <a:moveTo>
                  <a:pt x="477919" y="21437"/>
                </a:moveTo>
                <a:cubicBezTo>
                  <a:pt x="499341" y="33775"/>
                  <a:pt x="512445" y="58102"/>
                  <a:pt x="509236" y="84182"/>
                </a:cubicBezTo>
                <a:cubicBezTo>
                  <a:pt x="505303" y="116151"/>
                  <a:pt x="478038" y="140098"/>
                  <a:pt x="445829" y="139871"/>
                </a:cubicBezTo>
                <a:cubicBezTo>
                  <a:pt x="443027" y="139899"/>
                  <a:pt x="440227" y="139740"/>
                  <a:pt x="437447" y="139395"/>
                </a:cubicBezTo>
                <a:cubicBezTo>
                  <a:pt x="316592" y="123615"/>
                  <a:pt x="194247" y="122878"/>
                  <a:pt x="73211" y="137204"/>
                </a:cubicBezTo>
                <a:cubicBezTo>
                  <a:pt x="38532" y="142545"/>
                  <a:pt x="6090" y="118762"/>
                  <a:pt x="749" y="84082"/>
                </a:cubicBezTo>
                <a:cubicBezTo>
                  <a:pt x="-4591" y="49403"/>
                  <a:pt x="19192" y="16961"/>
                  <a:pt x="53871" y="11621"/>
                </a:cubicBezTo>
                <a:cubicBezTo>
                  <a:pt x="55358" y="11392"/>
                  <a:pt x="56852" y="11216"/>
                  <a:pt x="58352" y="11093"/>
                </a:cubicBezTo>
                <a:cubicBezTo>
                  <a:pt x="189834" y="-4456"/>
                  <a:pt x="322735" y="-3656"/>
                  <a:pt x="454020" y="13474"/>
                </a:cubicBezTo>
                <a:cubicBezTo>
                  <a:pt x="462713" y="14543"/>
                  <a:pt x="470778" y="17324"/>
                  <a:pt x="477919" y="21437"/>
                </a:cubicBezTo>
                <a:close/>
                <a:moveTo>
                  <a:pt x="957797" y="167970"/>
                </a:moveTo>
                <a:cubicBezTo>
                  <a:pt x="1076184" y="227289"/>
                  <a:pt x="1186759" y="301068"/>
                  <a:pt x="1286982" y="387616"/>
                </a:cubicBezTo>
                <a:cubicBezTo>
                  <a:pt x="1313547" y="410457"/>
                  <a:pt x="1316566" y="450510"/>
                  <a:pt x="1293725" y="477075"/>
                </a:cubicBezTo>
                <a:cubicBezTo>
                  <a:pt x="1281638" y="491137"/>
                  <a:pt x="1263998" y="499204"/>
                  <a:pt x="1245453" y="499154"/>
                </a:cubicBezTo>
                <a:lnTo>
                  <a:pt x="1245167" y="499154"/>
                </a:lnTo>
                <a:cubicBezTo>
                  <a:pt x="1229965" y="499301"/>
                  <a:pt x="1215220" y="493956"/>
                  <a:pt x="1203638" y="484104"/>
                </a:cubicBezTo>
                <a:cubicBezTo>
                  <a:pt x="1111407" y="404300"/>
                  <a:pt x="1009633" y="336248"/>
                  <a:pt x="900647" y="281508"/>
                </a:cubicBezTo>
                <a:cubicBezTo>
                  <a:pt x="869295" y="265726"/>
                  <a:pt x="856672" y="227516"/>
                  <a:pt x="872454" y="196164"/>
                </a:cubicBezTo>
                <a:cubicBezTo>
                  <a:pt x="888235" y="164811"/>
                  <a:pt x="926445" y="152188"/>
                  <a:pt x="957797" y="16797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2" name="Freeform: Shape 21">
            <a:extLst>
              <a:ext uri="{FF2B5EF4-FFF2-40B4-BE49-F238E27FC236}">
                <a16:creationId xmlns:a16="http://schemas.microsoft.com/office/drawing/2014/main" id="{75F47824-961D-465D-84F9-EAE11BC6173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809527" y="6033795"/>
            <a:ext cx="1991064" cy="824205"/>
          </a:xfrm>
          <a:custGeom>
            <a:avLst/>
            <a:gdLst>
              <a:gd name="connsiteX0" fmla="*/ 995532 w 1991064"/>
              <a:gd name="connsiteY0" fmla="*/ 0 h 824205"/>
              <a:gd name="connsiteX1" fmla="*/ 1984823 w 1991064"/>
              <a:gd name="connsiteY1" fmla="*/ 784423 h 824205"/>
              <a:gd name="connsiteX2" fmla="*/ 1991064 w 1991064"/>
              <a:gd name="connsiteY2" fmla="*/ 824205 h 824205"/>
              <a:gd name="connsiteX3" fmla="*/ 0 w 1991064"/>
              <a:gd name="connsiteY3" fmla="*/ 824205 h 824205"/>
              <a:gd name="connsiteX4" fmla="*/ 6241 w 1991064"/>
              <a:gd name="connsiteY4" fmla="*/ 784423 h 824205"/>
              <a:gd name="connsiteX5" fmla="*/ 995532 w 1991064"/>
              <a:gd name="connsiteY5" fmla="*/ 0 h 8242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1991064" h="824205">
                <a:moveTo>
                  <a:pt x="995532" y="0"/>
                </a:moveTo>
                <a:cubicBezTo>
                  <a:pt x="1483521" y="0"/>
                  <a:pt x="1890663" y="336754"/>
                  <a:pt x="1984823" y="784423"/>
                </a:cubicBezTo>
                <a:lnTo>
                  <a:pt x="1991064" y="824205"/>
                </a:lnTo>
                <a:lnTo>
                  <a:pt x="0" y="824205"/>
                </a:lnTo>
                <a:lnTo>
                  <a:pt x="6241" y="784423"/>
                </a:lnTo>
                <a:cubicBezTo>
                  <a:pt x="100402" y="336754"/>
                  <a:pt x="507544" y="0"/>
                  <a:pt x="995532" y="0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4" name="Freeform: Shape 23">
            <a:extLst>
              <a:ext uri="{FF2B5EF4-FFF2-40B4-BE49-F238E27FC236}">
                <a16:creationId xmlns:a16="http://schemas.microsoft.com/office/drawing/2014/main" id="{FEC9DA3E-C1D7-472D-B7C0-F71AE41FBA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51696" y="5519196"/>
            <a:ext cx="1340305" cy="1338805"/>
          </a:xfrm>
          <a:custGeom>
            <a:avLst/>
            <a:gdLst>
              <a:gd name="connsiteX0" fmla="*/ 61913 w 1340305"/>
              <a:gd name="connsiteY0" fmla="*/ 0 h 1338805"/>
              <a:gd name="connsiteX1" fmla="*/ 1340305 w 1340305"/>
              <a:gd name="connsiteY1" fmla="*/ 0 h 1338805"/>
              <a:gd name="connsiteX2" fmla="*/ 1340305 w 1340305"/>
              <a:gd name="connsiteY2" fmla="*/ 123825 h 1338805"/>
              <a:gd name="connsiteX3" fmla="*/ 123825 w 1340305"/>
              <a:gd name="connsiteY3" fmla="*/ 123825 h 1338805"/>
              <a:gd name="connsiteX4" fmla="*/ 123825 w 1340305"/>
              <a:gd name="connsiteY4" fmla="*/ 1338805 h 1338805"/>
              <a:gd name="connsiteX5" fmla="*/ 0 w 1340305"/>
              <a:gd name="connsiteY5" fmla="*/ 1338805 h 1338805"/>
              <a:gd name="connsiteX6" fmla="*/ 0 w 1340305"/>
              <a:gd name="connsiteY6" fmla="*/ 61913 h 1338805"/>
              <a:gd name="connsiteX7" fmla="*/ 61913 w 1340305"/>
              <a:gd name="connsiteY7" fmla="*/ 0 h 1338805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1340305" h="1338805">
                <a:moveTo>
                  <a:pt x="61913" y="0"/>
                </a:moveTo>
                <a:lnTo>
                  <a:pt x="1340305" y="0"/>
                </a:lnTo>
                <a:lnTo>
                  <a:pt x="1340305" y="123825"/>
                </a:lnTo>
                <a:lnTo>
                  <a:pt x="123825" y="123825"/>
                </a:lnTo>
                <a:lnTo>
                  <a:pt x="123825" y="1338805"/>
                </a:lnTo>
                <a:lnTo>
                  <a:pt x="0" y="1338805"/>
                </a:ln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6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36865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2" name="Rectangle 11">
            <a:extLst>
              <a:ext uri="{FF2B5EF4-FFF2-40B4-BE49-F238E27FC236}">
                <a16:creationId xmlns:a16="http://schemas.microsoft.com/office/drawing/2014/main" id="{352BEC0E-22F8-46D0-9632-375DB541B0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6993926D-5911-BC62-75AD-3CCCA06370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080" y="329184"/>
            <a:ext cx="6894576" cy="1783080"/>
          </a:xfrm>
        </p:spPr>
        <p:txBody>
          <a:bodyPr anchor="b">
            <a:normAutofit/>
          </a:bodyPr>
          <a:lstStyle/>
          <a:p>
            <a:r>
              <a:rPr lang="fr-FR" sz="4200"/>
              <a:t>Activité principale : Créer une affiche sur la Saint‑Patrick</a:t>
            </a:r>
            <a:endParaRPr lang="en-CA" sz="4200"/>
          </a:p>
        </p:txBody>
      </p:sp>
      <p:sp>
        <p:nvSpPr>
          <p:cNvPr id="14" name="sketch line">
            <a:extLst>
              <a:ext uri="{FF2B5EF4-FFF2-40B4-BE49-F238E27FC236}">
                <a16:creationId xmlns:a16="http://schemas.microsoft.com/office/drawing/2014/main" id="{3FCFB1DE-0B7E-48CC-BA90-B2AB0889F9D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58952" y="2395728"/>
            <a:ext cx="4243589" cy="18288"/>
          </a:xfrm>
          <a:custGeom>
            <a:avLst/>
            <a:gdLst>
              <a:gd name="csX0" fmla="*/ 0 w 4243589"/>
              <a:gd name="csY0" fmla="*/ 0 h 18288"/>
              <a:gd name="csX1" fmla="*/ 478919 w 4243589"/>
              <a:gd name="csY1" fmla="*/ 0 h 18288"/>
              <a:gd name="csX2" fmla="*/ 957839 w 4243589"/>
              <a:gd name="csY2" fmla="*/ 0 h 18288"/>
              <a:gd name="csX3" fmla="*/ 1521630 w 4243589"/>
              <a:gd name="csY3" fmla="*/ 0 h 18288"/>
              <a:gd name="csX4" fmla="*/ 2212729 w 4243589"/>
              <a:gd name="csY4" fmla="*/ 0 h 18288"/>
              <a:gd name="csX5" fmla="*/ 2734084 w 4243589"/>
              <a:gd name="csY5" fmla="*/ 0 h 18288"/>
              <a:gd name="csX6" fmla="*/ 3255439 w 4243589"/>
              <a:gd name="csY6" fmla="*/ 0 h 18288"/>
              <a:gd name="csX7" fmla="*/ 4243589 w 4243589"/>
              <a:gd name="csY7" fmla="*/ 0 h 18288"/>
              <a:gd name="csX8" fmla="*/ 4243589 w 4243589"/>
              <a:gd name="csY8" fmla="*/ 18288 h 18288"/>
              <a:gd name="csX9" fmla="*/ 3594926 w 4243589"/>
              <a:gd name="csY9" fmla="*/ 18288 h 18288"/>
              <a:gd name="csX10" fmla="*/ 3073571 w 4243589"/>
              <a:gd name="csY10" fmla="*/ 18288 h 18288"/>
              <a:gd name="csX11" fmla="*/ 2552216 w 4243589"/>
              <a:gd name="csY11" fmla="*/ 18288 h 18288"/>
              <a:gd name="csX12" fmla="*/ 1903553 w 4243589"/>
              <a:gd name="csY12" fmla="*/ 18288 h 18288"/>
              <a:gd name="csX13" fmla="*/ 1212454 w 4243589"/>
              <a:gd name="csY13" fmla="*/ 18288 h 18288"/>
              <a:gd name="csX14" fmla="*/ 733535 w 4243589"/>
              <a:gd name="csY14" fmla="*/ 18288 h 18288"/>
              <a:gd name="csX15" fmla="*/ 0 w 4243589"/>
              <a:gd name="csY15" fmla="*/ 18288 h 18288"/>
              <a:gd name="csX16" fmla="*/ 0 w 4243589"/>
              <a:gd name="csY16" fmla="*/ 0 h 18288"/>
            </a:gdLst>
            <a:ahLst/>
            <a:cxnLst>
              <a:cxn ang="0">
                <a:pos x="csX0" y="csY0"/>
              </a:cxn>
              <a:cxn ang="0">
                <a:pos x="csX1" y="csY1"/>
              </a:cxn>
              <a:cxn ang="0">
                <a:pos x="csX2" y="csY2"/>
              </a:cxn>
              <a:cxn ang="0">
                <a:pos x="csX3" y="csY3"/>
              </a:cxn>
              <a:cxn ang="0">
                <a:pos x="csX4" y="csY4"/>
              </a:cxn>
              <a:cxn ang="0">
                <a:pos x="csX5" y="csY5"/>
              </a:cxn>
              <a:cxn ang="0">
                <a:pos x="csX6" y="csY6"/>
              </a:cxn>
              <a:cxn ang="0">
                <a:pos x="csX7" y="csY7"/>
              </a:cxn>
              <a:cxn ang="0">
                <a:pos x="csX8" y="csY8"/>
              </a:cxn>
              <a:cxn ang="0">
                <a:pos x="csX9" y="csY9"/>
              </a:cxn>
              <a:cxn ang="0">
                <a:pos x="csX10" y="csY10"/>
              </a:cxn>
              <a:cxn ang="0">
                <a:pos x="csX11" y="csY11"/>
              </a:cxn>
              <a:cxn ang="0">
                <a:pos x="csX12" y="csY12"/>
              </a:cxn>
              <a:cxn ang="0">
                <a:pos x="csX13" y="csY13"/>
              </a:cxn>
              <a:cxn ang="0">
                <a:pos x="csX14" y="csY14"/>
              </a:cxn>
              <a:cxn ang="0">
                <a:pos x="csX15" y="csY15"/>
              </a:cxn>
              <a:cxn ang="0">
                <a:pos x="csX16" y="csY16"/>
              </a:cxn>
            </a:cxnLst>
            <a:rect l="l" t="t" r="r" b="b"/>
            <a:pathLst>
              <a:path w="4243589" h="18288" fill="none" extrusionOk="0">
                <a:moveTo>
                  <a:pt x="0" y="0"/>
                </a:moveTo>
                <a:cubicBezTo>
                  <a:pt x="213395" y="-21006"/>
                  <a:pt x="307421" y="-18116"/>
                  <a:pt x="478919" y="0"/>
                </a:cubicBezTo>
                <a:cubicBezTo>
                  <a:pt x="650417" y="18116"/>
                  <a:pt x="831092" y="-21237"/>
                  <a:pt x="957839" y="0"/>
                </a:cubicBezTo>
                <a:cubicBezTo>
                  <a:pt x="1084586" y="21237"/>
                  <a:pt x="1301682" y="25124"/>
                  <a:pt x="1521630" y="0"/>
                </a:cubicBezTo>
                <a:cubicBezTo>
                  <a:pt x="1741578" y="-25124"/>
                  <a:pt x="1970269" y="-29139"/>
                  <a:pt x="2212729" y="0"/>
                </a:cubicBezTo>
                <a:cubicBezTo>
                  <a:pt x="2455189" y="29139"/>
                  <a:pt x="2558847" y="-4796"/>
                  <a:pt x="2734084" y="0"/>
                </a:cubicBezTo>
                <a:cubicBezTo>
                  <a:pt x="2909321" y="4796"/>
                  <a:pt x="3097217" y="-13409"/>
                  <a:pt x="3255439" y="0"/>
                </a:cubicBezTo>
                <a:cubicBezTo>
                  <a:pt x="3413662" y="13409"/>
                  <a:pt x="3979999" y="-10121"/>
                  <a:pt x="4243589" y="0"/>
                </a:cubicBezTo>
                <a:cubicBezTo>
                  <a:pt x="4244484" y="8974"/>
                  <a:pt x="4243043" y="9359"/>
                  <a:pt x="4243589" y="18288"/>
                </a:cubicBezTo>
                <a:cubicBezTo>
                  <a:pt x="4058777" y="31246"/>
                  <a:pt x="3910348" y="3158"/>
                  <a:pt x="3594926" y="18288"/>
                </a:cubicBezTo>
                <a:cubicBezTo>
                  <a:pt x="3279504" y="33418"/>
                  <a:pt x="3319955" y="-3977"/>
                  <a:pt x="3073571" y="18288"/>
                </a:cubicBezTo>
                <a:cubicBezTo>
                  <a:pt x="2827187" y="40553"/>
                  <a:pt x="2767387" y="1863"/>
                  <a:pt x="2552216" y="18288"/>
                </a:cubicBezTo>
                <a:cubicBezTo>
                  <a:pt x="2337046" y="34713"/>
                  <a:pt x="2181871" y="19527"/>
                  <a:pt x="1903553" y="18288"/>
                </a:cubicBezTo>
                <a:cubicBezTo>
                  <a:pt x="1625235" y="17049"/>
                  <a:pt x="1557672" y="24174"/>
                  <a:pt x="1212454" y="18288"/>
                </a:cubicBezTo>
                <a:cubicBezTo>
                  <a:pt x="867236" y="12402"/>
                  <a:pt x="874382" y="15627"/>
                  <a:pt x="733535" y="18288"/>
                </a:cubicBezTo>
                <a:cubicBezTo>
                  <a:pt x="592688" y="20949"/>
                  <a:pt x="183477" y="14753"/>
                  <a:pt x="0" y="18288"/>
                </a:cubicBezTo>
                <a:cubicBezTo>
                  <a:pt x="-229" y="14222"/>
                  <a:pt x="509" y="5816"/>
                  <a:pt x="0" y="0"/>
                </a:cubicBezTo>
                <a:close/>
              </a:path>
              <a:path w="4243589" h="18288" stroke="0" extrusionOk="0">
                <a:moveTo>
                  <a:pt x="0" y="0"/>
                </a:moveTo>
                <a:cubicBezTo>
                  <a:pt x="143690" y="16630"/>
                  <a:pt x="266667" y="14847"/>
                  <a:pt x="521355" y="0"/>
                </a:cubicBezTo>
                <a:cubicBezTo>
                  <a:pt x="776043" y="-14847"/>
                  <a:pt x="814491" y="-17363"/>
                  <a:pt x="1000275" y="0"/>
                </a:cubicBezTo>
                <a:cubicBezTo>
                  <a:pt x="1186059" y="17363"/>
                  <a:pt x="1352504" y="-23507"/>
                  <a:pt x="1521630" y="0"/>
                </a:cubicBezTo>
                <a:cubicBezTo>
                  <a:pt x="1690756" y="23507"/>
                  <a:pt x="1889525" y="5871"/>
                  <a:pt x="2127857" y="0"/>
                </a:cubicBezTo>
                <a:cubicBezTo>
                  <a:pt x="2366189" y="-5871"/>
                  <a:pt x="2620628" y="-27997"/>
                  <a:pt x="2776520" y="0"/>
                </a:cubicBezTo>
                <a:cubicBezTo>
                  <a:pt x="2932412" y="27997"/>
                  <a:pt x="3131683" y="-25073"/>
                  <a:pt x="3467618" y="0"/>
                </a:cubicBezTo>
                <a:cubicBezTo>
                  <a:pt x="3803553" y="25073"/>
                  <a:pt x="4017371" y="3071"/>
                  <a:pt x="4243589" y="0"/>
                </a:cubicBezTo>
                <a:cubicBezTo>
                  <a:pt x="4243134" y="6162"/>
                  <a:pt x="4243492" y="11775"/>
                  <a:pt x="4243589" y="18288"/>
                </a:cubicBezTo>
                <a:cubicBezTo>
                  <a:pt x="4017834" y="-5779"/>
                  <a:pt x="3834586" y="13376"/>
                  <a:pt x="3594926" y="18288"/>
                </a:cubicBezTo>
                <a:cubicBezTo>
                  <a:pt x="3355266" y="23200"/>
                  <a:pt x="3204179" y="2869"/>
                  <a:pt x="2903827" y="18288"/>
                </a:cubicBezTo>
                <a:cubicBezTo>
                  <a:pt x="2603475" y="33707"/>
                  <a:pt x="2526187" y="46187"/>
                  <a:pt x="2212729" y="18288"/>
                </a:cubicBezTo>
                <a:cubicBezTo>
                  <a:pt x="1899271" y="-9611"/>
                  <a:pt x="1966289" y="29692"/>
                  <a:pt x="1733809" y="18288"/>
                </a:cubicBezTo>
                <a:cubicBezTo>
                  <a:pt x="1501329" y="6884"/>
                  <a:pt x="1343612" y="12492"/>
                  <a:pt x="1085146" y="18288"/>
                </a:cubicBezTo>
                <a:cubicBezTo>
                  <a:pt x="826680" y="24084"/>
                  <a:pt x="778184" y="35607"/>
                  <a:pt x="521355" y="18288"/>
                </a:cubicBezTo>
                <a:cubicBezTo>
                  <a:pt x="264526" y="969"/>
                  <a:pt x="120277" y="4268"/>
                  <a:pt x="0" y="18288"/>
                </a:cubicBezTo>
                <a:cubicBezTo>
                  <a:pt x="766" y="10800"/>
                  <a:pt x="-457" y="8180"/>
                  <a:pt x="0" y="0"/>
                </a:cubicBezTo>
                <a:close/>
              </a:path>
            </a:pathLst>
          </a:custGeom>
          <a:solidFill>
            <a:schemeClr val="accent2"/>
          </a:solidFill>
          <a:ln w="41275" cap="rnd">
            <a:solidFill>
              <a:schemeClr val="accent2"/>
            </a:solidFill>
            <a:round/>
            <a:extLst>
              <a:ext uri="{C807C97D-BFC1-408E-A445-0C87EB9F89A2}">
                <ask:lineSketchStyleProps xmlns:ask="http://schemas.microsoft.com/office/drawing/2018/sketchyshapes" sd="2727557108">
                  <a:prstGeom prst="rect">
                    <a:avLst/>
                  </a:prstGeom>
                  <ask:type>
                    <ask:lineSketchFreehand/>
                  </ask:type>
                </ask:lineSketchStyleProps>
              </a:ext>
            </a:extLst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BAF701-7011-34DE-4361-691DF41684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23385" y="2715768"/>
            <a:ext cx="8341113" cy="381304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r-FR" sz="1900" b="1" dirty="0">
                <a:effectLst/>
              </a:rPr>
              <a:t>Consigne :</a:t>
            </a:r>
            <a:r>
              <a:rPr lang="fr-FR" sz="1900" dirty="0">
                <a:effectLst/>
              </a:rPr>
              <a:t> Crée une affiche colorée qui explique la Saint‑Patrick à </a:t>
            </a:r>
            <a:r>
              <a:rPr lang="fr-FR" sz="2000" dirty="0">
                <a:effectLst/>
              </a:rPr>
              <a:t>quelqu’un qui ne connaît pas cette fête.</a:t>
            </a:r>
            <a:endParaRPr lang="fr-FR" sz="2000" dirty="0"/>
          </a:p>
          <a:p>
            <a:pPr marL="0" indent="0">
              <a:buNone/>
            </a:pPr>
            <a:r>
              <a:rPr lang="fr-FR" sz="2000" b="1" dirty="0">
                <a:effectLst/>
              </a:rPr>
              <a:t>L’affiche doit inclure :</a:t>
            </a:r>
            <a:endParaRPr lang="fr-FR" sz="2000" dirty="0"/>
          </a:p>
          <a:p>
            <a:r>
              <a:rPr lang="fr-FR" sz="2000" dirty="0">
                <a:effectLst/>
              </a:rPr>
              <a:t>un </a:t>
            </a:r>
            <a:r>
              <a:rPr lang="fr-FR" sz="2000" b="1" dirty="0">
                <a:effectLst/>
              </a:rPr>
              <a:t>titre</a:t>
            </a:r>
            <a:r>
              <a:rPr lang="fr-FR" sz="2000" dirty="0">
                <a:effectLst/>
              </a:rPr>
              <a:t>,</a:t>
            </a:r>
            <a:endParaRPr lang="fr-FR" sz="2000" dirty="0"/>
          </a:p>
          <a:p>
            <a:r>
              <a:rPr lang="fr-FR" sz="2000" dirty="0">
                <a:effectLst/>
              </a:rPr>
              <a:t>un </a:t>
            </a:r>
            <a:r>
              <a:rPr lang="fr-FR" sz="2000" b="1" dirty="0">
                <a:effectLst/>
              </a:rPr>
              <a:t>dessin d’un symbole</a:t>
            </a:r>
            <a:r>
              <a:rPr lang="fr-FR" sz="2000" dirty="0">
                <a:effectLst/>
              </a:rPr>
              <a:t> (trèfle, lutin, arc‑en‑ciel, etc.),</a:t>
            </a:r>
            <a:endParaRPr lang="fr-FR" sz="2000" dirty="0"/>
          </a:p>
          <a:p>
            <a:r>
              <a:rPr lang="fr-FR" sz="2000" b="1" dirty="0">
                <a:effectLst/>
              </a:rPr>
              <a:t>deux faits</a:t>
            </a:r>
            <a:r>
              <a:rPr lang="fr-FR" sz="2000" dirty="0">
                <a:effectLst/>
              </a:rPr>
              <a:t> sur l’origine de la fête,</a:t>
            </a:r>
            <a:endParaRPr lang="fr-FR" sz="2000" dirty="0"/>
          </a:p>
          <a:p>
            <a:r>
              <a:rPr lang="fr-FR" sz="2000" b="1" dirty="0">
                <a:effectLst/>
              </a:rPr>
              <a:t>une phrase</a:t>
            </a:r>
            <a:r>
              <a:rPr lang="fr-FR" sz="2000" dirty="0">
                <a:effectLst/>
              </a:rPr>
              <a:t> expliquant pourquoi cette fête est importante pour certaines personnes.</a:t>
            </a:r>
            <a:endParaRPr lang="fr-FR" sz="2000" dirty="0"/>
          </a:p>
          <a:p>
            <a:r>
              <a:rPr lang="fr-FR" sz="2000" b="1" dirty="0">
                <a:effectLst/>
              </a:rPr>
              <a:t>Matériel :</a:t>
            </a:r>
            <a:r>
              <a:rPr lang="fr-FR" sz="2000" dirty="0">
                <a:effectLst/>
              </a:rPr>
              <a:t> papier, crayons, feutres, images imprimées (optionnel).</a:t>
            </a:r>
            <a:endParaRPr lang="fr-FR" sz="2000" dirty="0"/>
          </a:p>
          <a:p>
            <a:pPr marL="0" indent="0">
              <a:buNone/>
            </a:pPr>
            <a:endParaRPr lang="en-CA" sz="1900" dirty="0"/>
          </a:p>
        </p:txBody>
      </p:sp>
      <p:pic>
        <p:nvPicPr>
          <p:cNvPr id="5" name="Graphic 4" descr="Rainbow with solid fill">
            <a:extLst>
              <a:ext uri="{FF2B5EF4-FFF2-40B4-BE49-F238E27FC236}">
                <a16:creationId xmlns:a16="http://schemas.microsoft.com/office/drawing/2014/main" id="{82161F1D-8C15-1A51-A94E-73A560F8C94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09660" y="329184"/>
            <a:ext cx="2176272" cy="2176272"/>
          </a:xfrm>
          <a:prstGeom prst="rect">
            <a:avLst/>
          </a:prstGeom>
        </p:spPr>
      </p:pic>
      <p:pic>
        <p:nvPicPr>
          <p:cNvPr id="7" name="Graphic 6" descr="Pot of gold with solid fill">
            <a:extLst>
              <a:ext uri="{FF2B5EF4-FFF2-40B4-BE49-F238E27FC236}">
                <a16:creationId xmlns:a16="http://schemas.microsoft.com/office/drawing/2014/main" id="{6C21BAA7-409A-EE93-5586-9FC9F056909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409660" y="3264409"/>
            <a:ext cx="2176272" cy="21762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13532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id="{907EF6B7-1338-4443-8C46-6A318D952D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id="{DAAE4CDD-124C-4DCF-9584-B6033B545DD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E1994B81-CCBE-54A1-FC3A-20E425B4B39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>
            <a:normAutofit/>
          </a:bodyPr>
          <a:lstStyle/>
          <a:p>
            <a:r>
              <a:rPr lang="en-CA">
                <a:solidFill>
                  <a:srgbClr val="FFFFFF"/>
                </a:solidFill>
              </a:rPr>
              <a:t>Partage oral</a:t>
            </a:r>
          </a:p>
        </p:txBody>
      </p:sp>
      <p:sp>
        <p:nvSpPr>
          <p:cNvPr id="12" name="Arc 11">
            <a:extLst>
              <a:ext uri="{FF2B5EF4-FFF2-40B4-BE49-F238E27FC236}">
                <a16:creationId xmlns:a16="http://schemas.microsoft.com/office/drawing/2014/main" id="{081E4A58-353D-44AE-B2FC-2A74E2E400F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015AE98-6131-82DC-5447-9168700D1ED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308" y="591344"/>
            <a:ext cx="7317229" cy="5585619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fr-FR" sz="3600" dirty="0">
                <a:effectLst/>
              </a:rPr>
              <a:t>Chaque élève présente son affiche : </a:t>
            </a:r>
          </a:p>
          <a:p>
            <a:pPr marL="0" indent="0">
              <a:buNone/>
            </a:pPr>
            <a:endParaRPr lang="fr-FR" sz="3600" dirty="0"/>
          </a:p>
          <a:p>
            <a:r>
              <a:rPr lang="fr-FR" sz="3600" i="1" dirty="0">
                <a:effectLst/>
              </a:rPr>
              <a:t>Voici mon symbole…</a:t>
            </a:r>
            <a:endParaRPr lang="fr-FR" sz="3600" dirty="0"/>
          </a:p>
          <a:p>
            <a:r>
              <a:rPr lang="fr-FR" sz="3600" i="1" dirty="0">
                <a:effectLst/>
              </a:rPr>
              <a:t>J’ai appris que…</a:t>
            </a:r>
            <a:endParaRPr lang="fr-FR" sz="3600" dirty="0"/>
          </a:p>
          <a:p>
            <a:r>
              <a:rPr lang="fr-FR" sz="3600" i="1" dirty="0">
                <a:effectLst/>
              </a:rPr>
              <a:t>La Saint‑Patrick représente…</a:t>
            </a:r>
            <a:endParaRPr lang="fr-FR" sz="3600" dirty="0"/>
          </a:p>
          <a:p>
            <a:endParaRPr lang="en-CA" dirty="0"/>
          </a:p>
        </p:txBody>
      </p:sp>
    </p:spTree>
    <p:extLst>
      <p:ext uri="{BB962C8B-B14F-4D97-AF65-F5344CB8AC3E}">
        <p14:creationId xmlns:p14="http://schemas.microsoft.com/office/powerpoint/2010/main" val="919019280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650</Words>
  <Application>Microsoft Office PowerPoint</Application>
  <PresentationFormat>Widescreen</PresentationFormat>
  <Paragraphs>75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4" baseType="lpstr">
      <vt:lpstr>Aptos</vt:lpstr>
      <vt:lpstr>Aptos Display</vt:lpstr>
      <vt:lpstr>Arial</vt:lpstr>
      <vt:lpstr>Office Theme</vt:lpstr>
      <vt:lpstr>Découvrir la Saint‑Patrick : Origines, symboles et célébration </vt:lpstr>
      <vt:lpstr>Objectifs d’apprentissage FSL:  4ᵉ année </vt:lpstr>
      <vt:lpstr>Utilisation de l'intelligence artificielle</vt:lpstr>
      <vt:lpstr>Origine de la Saint‑Patrick Partage avec les élèves</vt:lpstr>
      <vt:lpstr>Où se trouve l'Irlande? </vt:lpstr>
      <vt:lpstr>Introduction : Qu’est‑ce que tu connais déjà ? </vt:lpstr>
      <vt:lpstr>Mots de vocabulaire associés à la Saint-Patrick: </vt:lpstr>
      <vt:lpstr>Activité principale : Créer une affiche sur la Saint‑Patrick</vt:lpstr>
      <vt:lpstr>Partage oral</vt:lpstr>
      <vt:lpstr>Évaluation formative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Cecile Robertson</dc:creator>
  <cp:lastModifiedBy>Cecile Robertson</cp:lastModifiedBy>
  <cp:revision>1</cp:revision>
  <dcterms:created xsi:type="dcterms:W3CDTF">2026-03-18T23:49:21Z</dcterms:created>
  <dcterms:modified xsi:type="dcterms:W3CDTF">2026-03-19T00:18:18Z</dcterms:modified>
</cp:coreProperties>
</file>