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0" r:id="rId3"/>
    <p:sldId id="257" r:id="rId4"/>
    <p:sldId id="258" r:id="rId5"/>
    <p:sldId id="259" r:id="rId6"/>
    <p:sldId id="261" r:id="rId7"/>
    <p:sldId id="262" r:id="rId8"/>
    <p:sldId id="271" r:id="rId9"/>
    <p:sldId id="263" r:id="rId10"/>
    <p:sldId id="264" r:id="rId11"/>
    <p:sldId id="265" r:id="rId12"/>
    <p:sldId id="266" r:id="rId13"/>
    <p:sldId id="267" r:id="rId14"/>
    <p:sldId id="268" r:id="rId15"/>
    <p:sldId id="269" r:id="rId16"/>
    <p:sldId id="270"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830288D-7A02-4163-BBE1-B3D44FE0A608}" v="62" dt="2026-03-20T16:46:34.86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25" autoAdjust="0"/>
    <p:restoredTop sz="94660"/>
  </p:normalViewPr>
  <p:slideViewPr>
    <p:cSldViewPr snapToGrid="0">
      <p:cViewPr varScale="1">
        <p:scale>
          <a:sx n="57" d="100"/>
          <a:sy n="57" d="100"/>
        </p:scale>
        <p:origin x="76" y="6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ecile Robertson" userId="60d9e854ded97a0d" providerId="LiveId" clId="{65D81530-A6A4-40A2-9A62-26A0E2A241CD}"/>
    <pc:docChg chg="undo custSel addSld modSld sldOrd">
      <pc:chgData name="Cecile Robertson" userId="60d9e854ded97a0d" providerId="LiveId" clId="{65D81530-A6A4-40A2-9A62-26A0E2A241CD}" dt="2026-03-20T16:46:59.632" v="704" actId="14100"/>
      <pc:docMkLst>
        <pc:docMk/>
      </pc:docMkLst>
      <pc:sldChg chg="addSp delSp modSp mod setBg">
        <pc:chgData name="Cecile Robertson" userId="60d9e854ded97a0d" providerId="LiveId" clId="{65D81530-A6A4-40A2-9A62-26A0E2A241CD}" dt="2026-03-20T16:15:39.827" v="64" actId="255"/>
        <pc:sldMkLst>
          <pc:docMk/>
          <pc:sldMk cId="2939508012" sldId="256"/>
        </pc:sldMkLst>
        <pc:spChg chg="mod">
          <ac:chgData name="Cecile Robertson" userId="60d9e854ded97a0d" providerId="LiveId" clId="{65D81530-A6A4-40A2-9A62-26A0E2A241CD}" dt="2026-03-20T16:14:55.232" v="51" actId="14100"/>
          <ac:spMkLst>
            <pc:docMk/>
            <pc:sldMk cId="2939508012" sldId="256"/>
            <ac:spMk id="2" creationId="{69A61E2D-A220-41CA-5240-084173A6EDB0}"/>
          </ac:spMkLst>
        </pc:spChg>
        <pc:spChg chg="mod ord">
          <ac:chgData name="Cecile Robertson" userId="60d9e854ded97a0d" providerId="LiveId" clId="{65D81530-A6A4-40A2-9A62-26A0E2A241CD}" dt="2026-03-20T16:15:39.827" v="64" actId="255"/>
          <ac:spMkLst>
            <pc:docMk/>
            <pc:sldMk cId="2939508012" sldId="256"/>
            <ac:spMk id="3" creationId="{A2F5CD45-0856-DF3B-18B6-E144DBD10D7A}"/>
          </ac:spMkLst>
        </pc:spChg>
        <pc:spChg chg="add del">
          <ac:chgData name="Cecile Robertson" userId="60d9e854ded97a0d" providerId="LiveId" clId="{65D81530-A6A4-40A2-9A62-26A0E2A241CD}" dt="2026-03-20T16:14:41.038" v="46" actId="26606"/>
          <ac:spMkLst>
            <pc:docMk/>
            <pc:sldMk cId="2939508012" sldId="256"/>
            <ac:spMk id="11" creationId="{49B9E8A9-352D-4DCB-9485-C777000D4979}"/>
          </ac:spMkLst>
        </pc:spChg>
        <pc:spChg chg="add del">
          <ac:chgData name="Cecile Robertson" userId="60d9e854ded97a0d" providerId="LiveId" clId="{65D81530-A6A4-40A2-9A62-26A0E2A241CD}" dt="2026-03-20T16:14:41.038" v="46" actId="26606"/>
          <ac:spMkLst>
            <pc:docMk/>
            <pc:sldMk cId="2939508012" sldId="256"/>
            <ac:spMk id="13" creationId="{C2A9B0E5-C2C1-4B85-99A9-117A659D5FE0}"/>
          </ac:spMkLst>
        </pc:spChg>
        <pc:spChg chg="add del">
          <ac:chgData name="Cecile Robertson" userId="60d9e854ded97a0d" providerId="LiveId" clId="{65D81530-A6A4-40A2-9A62-26A0E2A241CD}" dt="2026-03-20T16:14:41.038" v="46" actId="26606"/>
          <ac:spMkLst>
            <pc:docMk/>
            <pc:sldMk cId="2939508012" sldId="256"/>
            <ac:spMk id="15" creationId="{3A8AEACA-9535-4BE8-A91B-8BE82BA54751}"/>
          </ac:spMkLst>
        </pc:spChg>
        <pc:spChg chg="add del">
          <ac:chgData name="Cecile Robertson" userId="60d9e854ded97a0d" providerId="LiveId" clId="{65D81530-A6A4-40A2-9A62-26A0E2A241CD}" dt="2026-03-20T16:14:41.008" v="45" actId="26606"/>
          <ac:spMkLst>
            <pc:docMk/>
            <pc:sldMk cId="2939508012" sldId="256"/>
            <ac:spMk id="20" creationId="{53B475F8-50AE-46A0-9943-B2B63183D50C}"/>
          </ac:spMkLst>
        </pc:spChg>
        <pc:spChg chg="add del">
          <ac:chgData name="Cecile Robertson" userId="60d9e854ded97a0d" providerId="LiveId" clId="{65D81530-A6A4-40A2-9A62-26A0E2A241CD}" dt="2026-03-20T16:14:41.008" v="45" actId="26606"/>
          <ac:spMkLst>
            <pc:docMk/>
            <pc:sldMk cId="2939508012" sldId="256"/>
            <ac:spMk id="22" creationId="{75F6FDB4-2351-48C2-A863-2364A02343C0}"/>
          </ac:spMkLst>
        </pc:spChg>
        <pc:spChg chg="add">
          <ac:chgData name="Cecile Robertson" userId="60d9e854ded97a0d" providerId="LiveId" clId="{65D81530-A6A4-40A2-9A62-26A0E2A241CD}" dt="2026-03-20T16:14:41.038" v="46" actId="26606"/>
          <ac:spMkLst>
            <pc:docMk/>
            <pc:sldMk cId="2939508012" sldId="256"/>
            <ac:spMk id="24" creationId="{ADC09A0A-5EF7-45F4-B8EE-54903540B378}"/>
          </ac:spMkLst>
        </pc:spChg>
        <pc:picChg chg="add mod">
          <ac:chgData name="Cecile Robertson" userId="60d9e854ded97a0d" providerId="LiveId" clId="{65D81530-A6A4-40A2-9A62-26A0E2A241CD}" dt="2026-03-20T16:14:49.821" v="48" actId="1076"/>
          <ac:picMkLst>
            <pc:docMk/>
            <pc:sldMk cId="2939508012" sldId="256"/>
            <ac:picMk id="4" creationId="{543F2619-6AF4-D7E1-990E-FAA439EBE97E}"/>
          </ac:picMkLst>
        </pc:picChg>
        <pc:picChg chg="add mod ord">
          <ac:chgData name="Cecile Robertson" userId="60d9e854ded97a0d" providerId="LiveId" clId="{65D81530-A6A4-40A2-9A62-26A0E2A241CD}" dt="2026-03-20T16:14:52.854" v="50" actId="1076"/>
          <ac:picMkLst>
            <pc:docMk/>
            <pc:sldMk cId="2939508012" sldId="256"/>
            <ac:picMk id="6" creationId="{5B742246-3E81-94F0-F105-990A8B78A83D}"/>
          </ac:picMkLst>
        </pc:picChg>
        <pc:picChg chg="add mod">
          <ac:chgData name="Cecile Robertson" userId="60d9e854ded97a0d" providerId="LiveId" clId="{65D81530-A6A4-40A2-9A62-26A0E2A241CD}" dt="2026-03-20T16:14:51.334" v="49" actId="1076"/>
          <ac:picMkLst>
            <pc:docMk/>
            <pc:sldMk cId="2939508012" sldId="256"/>
            <ac:picMk id="8" creationId="{7EFB0EEC-3222-12A6-4EA7-0DA3E65D40AE}"/>
          </ac:picMkLst>
        </pc:picChg>
      </pc:sldChg>
      <pc:sldChg chg="addSp modSp new mod setBg">
        <pc:chgData name="Cecile Robertson" userId="60d9e854ded97a0d" providerId="LiveId" clId="{65D81530-A6A4-40A2-9A62-26A0E2A241CD}" dt="2026-03-20T16:17:03.003" v="86" actId="26606"/>
        <pc:sldMkLst>
          <pc:docMk/>
          <pc:sldMk cId="4181573226" sldId="257"/>
        </pc:sldMkLst>
        <pc:spChg chg="mod">
          <ac:chgData name="Cecile Robertson" userId="60d9e854ded97a0d" providerId="LiveId" clId="{65D81530-A6A4-40A2-9A62-26A0E2A241CD}" dt="2026-03-20T16:17:03.003" v="86" actId="26606"/>
          <ac:spMkLst>
            <pc:docMk/>
            <pc:sldMk cId="4181573226" sldId="257"/>
            <ac:spMk id="2" creationId="{EFED5C41-479E-39D8-D8DE-50DD9B68260D}"/>
          </ac:spMkLst>
        </pc:spChg>
        <pc:spChg chg="mod ord">
          <ac:chgData name="Cecile Robertson" userId="60d9e854ded97a0d" providerId="LiveId" clId="{65D81530-A6A4-40A2-9A62-26A0E2A241CD}" dt="2026-03-20T16:17:03.003" v="86" actId="26606"/>
          <ac:spMkLst>
            <pc:docMk/>
            <pc:sldMk cId="4181573226" sldId="257"/>
            <ac:spMk id="3" creationId="{E735AA8A-0F63-419F-9060-0951C99BBEC7}"/>
          </ac:spMkLst>
        </pc:spChg>
        <pc:spChg chg="add">
          <ac:chgData name="Cecile Robertson" userId="60d9e854ded97a0d" providerId="LiveId" clId="{65D81530-A6A4-40A2-9A62-26A0E2A241CD}" dt="2026-03-20T16:17:03.003" v="86" actId="26606"/>
          <ac:spMkLst>
            <pc:docMk/>
            <pc:sldMk cId="4181573226" sldId="257"/>
            <ac:spMk id="10" creationId="{637B2035-1FCB-439A-B421-095E136C7E07}"/>
          </ac:spMkLst>
        </pc:spChg>
        <pc:spChg chg="add">
          <ac:chgData name="Cecile Robertson" userId="60d9e854ded97a0d" providerId="LiveId" clId="{65D81530-A6A4-40A2-9A62-26A0E2A241CD}" dt="2026-03-20T16:17:03.003" v="86" actId="26606"/>
          <ac:spMkLst>
            <pc:docMk/>
            <pc:sldMk cId="4181573226" sldId="257"/>
            <ac:spMk id="12" creationId="{676D6CDF-C512-4739-B158-55EE955EFA39}"/>
          </ac:spMkLst>
        </pc:spChg>
        <pc:picChg chg="add mod">
          <ac:chgData name="Cecile Robertson" userId="60d9e854ded97a0d" providerId="LiveId" clId="{65D81530-A6A4-40A2-9A62-26A0E2A241CD}" dt="2026-03-20T16:17:03.003" v="86" actId="26606"/>
          <ac:picMkLst>
            <pc:docMk/>
            <pc:sldMk cId="4181573226" sldId="257"/>
            <ac:picMk id="5" creationId="{80462609-61E7-3EB6-7521-A1740958484D}"/>
          </ac:picMkLst>
        </pc:picChg>
      </pc:sldChg>
      <pc:sldChg chg="addSp modSp new mod setBg">
        <pc:chgData name="Cecile Robertson" userId="60d9e854ded97a0d" providerId="LiveId" clId="{65D81530-A6A4-40A2-9A62-26A0E2A241CD}" dt="2026-03-20T16:19:24.038" v="113" actId="14100"/>
        <pc:sldMkLst>
          <pc:docMk/>
          <pc:sldMk cId="3386793420" sldId="258"/>
        </pc:sldMkLst>
        <pc:spChg chg="mod">
          <ac:chgData name="Cecile Robertson" userId="60d9e854ded97a0d" providerId="LiveId" clId="{65D81530-A6A4-40A2-9A62-26A0E2A241CD}" dt="2026-03-20T16:19:12.696" v="111" actId="122"/>
          <ac:spMkLst>
            <pc:docMk/>
            <pc:sldMk cId="3386793420" sldId="258"/>
            <ac:spMk id="2" creationId="{F699A7F8-414A-8522-D3F2-80DF30A1D79B}"/>
          </ac:spMkLst>
        </pc:spChg>
        <pc:spChg chg="mod">
          <ac:chgData name="Cecile Robertson" userId="60d9e854ded97a0d" providerId="LiveId" clId="{65D81530-A6A4-40A2-9A62-26A0E2A241CD}" dt="2026-03-20T16:19:24.038" v="113" actId="14100"/>
          <ac:spMkLst>
            <pc:docMk/>
            <pc:sldMk cId="3386793420" sldId="258"/>
            <ac:spMk id="3" creationId="{1BB81F55-2A6A-9DA9-87A5-B7649EE2A8B6}"/>
          </ac:spMkLst>
        </pc:spChg>
        <pc:spChg chg="add">
          <ac:chgData name="Cecile Robertson" userId="60d9e854ded97a0d" providerId="LiveId" clId="{65D81530-A6A4-40A2-9A62-26A0E2A241CD}" dt="2026-03-20T16:18:51.973" v="103" actId="26606"/>
          <ac:spMkLst>
            <pc:docMk/>
            <pc:sldMk cId="3386793420" sldId="258"/>
            <ac:spMk id="10" creationId="{1CD81A2A-6ED4-4EF4-A14C-912D31E14800}"/>
          </ac:spMkLst>
        </pc:spChg>
        <pc:spChg chg="add">
          <ac:chgData name="Cecile Robertson" userId="60d9e854ded97a0d" providerId="LiveId" clId="{65D81530-A6A4-40A2-9A62-26A0E2A241CD}" dt="2026-03-20T16:18:51.973" v="103" actId="26606"/>
          <ac:spMkLst>
            <pc:docMk/>
            <pc:sldMk cId="3386793420" sldId="258"/>
            <ac:spMk id="12" creationId="{1661932C-CA15-4E17-B115-FAE7CBEE4789}"/>
          </ac:spMkLst>
        </pc:spChg>
        <pc:spChg chg="add">
          <ac:chgData name="Cecile Robertson" userId="60d9e854ded97a0d" providerId="LiveId" clId="{65D81530-A6A4-40A2-9A62-26A0E2A241CD}" dt="2026-03-20T16:18:51.973" v="103" actId="26606"/>
          <ac:spMkLst>
            <pc:docMk/>
            <pc:sldMk cId="3386793420" sldId="258"/>
            <ac:spMk id="14" creationId="{8590ADD5-9383-4D3D-9047-3DA2593CCB5D}"/>
          </ac:spMkLst>
        </pc:spChg>
        <pc:spChg chg="add">
          <ac:chgData name="Cecile Robertson" userId="60d9e854ded97a0d" providerId="LiveId" clId="{65D81530-A6A4-40A2-9A62-26A0E2A241CD}" dt="2026-03-20T16:18:51.973" v="103" actId="26606"/>
          <ac:spMkLst>
            <pc:docMk/>
            <pc:sldMk cId="3386793420" sldId="258"/>
            <ac:spMk id="16" creationId="{DABE3E45-88CF-45D8-8D40-C773324D93F6}"/>
          </ac:spMkLst>
        </pc:spChg>
        <pc:spChg chg="add">
          <ac:chgData name="Cecile Robertson" userId="60d9e854ded97a0d" providerId="LiveId" clId="{65D81530-A6A4-40A2-9A62-26A0E2A241CD}" dt="2026-03-20T16:18:51.973" v="103" actId="26606"/>
          <ac:spMkLst>
            <pc:docMk/>
            <pc:sldMk cId="3386793420" sldId="258"/>
            <ac:spMk id="20" creationId="{B91ECDA9-56DC-4270-8F33-01C5637B8CEB}"/>
          </ac:spMkLst>
        </pc:spChg>
        <pc:spChg chg="add">
          <ac:chgData name="Cecile Robertson" userId="60d9e854ded97a0d" providerId="LiveId" clId="{65D81530-A6A4-40A2-9A62-26A0E2A241CD}" dt="2026-03-20T16:18:51.973" v="103" actId="26606"/>
          <ac:spMkLst>
            <pc:docMk/>
            <pc:sldMk cId="3386793420" sldId="258"/>
            <ac:spMk id="22" creationId="{75F47824-961D-465D-84F9-EAE11BC6173B}"/>
          </ac:spMkLst>
        </pc:spChg>
        <pc:spChg chg="add">
          <ac:chgData name="Cecile Robertson" userId="60d9e854ded97a0d" providerId="LiveId" clId="{65D81530-A6A4-40A2-9A62-26A0E2A241CD}" dt="2026-03-20T16:18:51.973" v="103" actId="26606"/>
          <ac:spMkLst>
            <pc:docMk/>
            <pc:sldMk cId="3386793420" sldId="258"/>
            <ac:spMk id="24" creationId="{FEC9DA3E-C1D7-472D-B7C0-F71AE41FBA23}"/>
          </ac:spMkLst>
        </pc:spChg>
        <pc:picChg chg="add mod">
          <ac:chgData name="Cecile Robertson" userId="60d9e854ded97a0d" providerId="LiveId" clId="{65D81530-A6A4-40A2-9A62-26A0E2A241CD}" dt="2026-03-20T16:18:51.973" v="103" actId="26606"/>
          <ac:picMkLst>
            <pc:docMk/>
            <pc:sldMk cId="3386793420" sldId="258"/>
            <ac:picMk id="5" creationId="{BCD7B8B4-2808-31F1-AF13-2904BD11620E}"/>
          </ac:picMkLst>
        </pc:picChg>
      </pc:sldChg>
      <pc:sldChg chg="modSp new mod">
        <pc:chgData name="Cecile Robertson" userId="60d9e854ded97a0d" providerId="LiveId" clId="{65D81530-A6A4-40A2-9A62-26A0E2A241CD}" dt="2026-03-20T16:25:14.918" v="152" actId="27636"/>
        <pc:sldMkLst>
          <pc:docMk/>
          <pc:sldMk cId="1818995605" sldId="259"/>
        </pc:sldMkLst>
        <pc:spChg chg="mod">
          <ac:chgData name="Cecile Robertson" userId="60d9e854ded97a0d" providerId="LiveId" clId="{65D81530-A6A4-40A2-9A62-26A0E2A241CD}" dt="2026-03-20T16:19:55.032" v="118" actId="255"/>
          <ac:spMkLst>
            <pc:docMk/>
            <pc:sldMk cId="1818995605" sldId="259"/>
            <ac:spMk id="2" creationId="{A31ECFE0-1F5D-180A-3D0F-BA5F3EBF349F}"/>
          </ac:spMkLst>
        </pc:spChg>
        <pc:spChg chg="mod">
          <ac:chgData name="Cecile Robertson" userId="60d9e854ded97a0d" providerId="LiveId" clId="{65D81530-A6A4-40A2-9A62-26A0E2A241CD}" dt="2026-03-20T16:25:14.918" v="152" actId="27636"/>
          <ac:spMkLst>
            <pc:docMk/>
            <pc:sldMk cId="1818995605" sldId="259"/>
            <ac:spMk id="3" creationId="{9449DEBA-A91A-0F3E-A90F-AB636E329257}"/>
          </ac:spMkLst>
        </pc:spChg>
      </pc:sldChg>
      <pc:sldChg chg="delSp add ord setBg delDesignElem">
        <pc:chgData name="Cecile Robertson" userId="60d9e854ded97a0d" providerId="LiveId" clId="{65D81530-A6A4-40A2-9A62-26A0E2A241CD}" dt="2026-03-20T16:17:58.062" v="94"/>
        <pc:sldMkLst>
          <pc:docMk/>
          <pc:sldMk cId="833466810" sldId="260"/>
        </pc:sldMkLst>
        <pc:spChg chg="del">
          <ac:chgData name="Cecile Robertson" userId="60d9e854ded97a0d" providerId="LiveId" clId="{65D81530-A6A4-40A2-9A62-26A0E2A241CD}" dt="2026-03-20T16:17:41.343" v="90"/>
          <ac:spMkLst>
            <pc:docMk/>
            <pc:sldMk cId="833466810" sldId="260"/>
            <ac:spMk id="9" creationId="{1B15ED52-F352-441B-82BF-E0EA34836D08}"/>
          </ac:spMkLst>
        </pc:spChg>
        <pc:spChg chg="del">
          <ac:chgData name="Cecile Robertson" userId="60d9e854ded97a0d" providerId="LiveId" clId="{65D81530-A6A4-40A2-9A62-26A0E2A241CD}" dt="2026-03-20T16:17:41.343" v="90"/>
          <ac:spMkLst>
            <pc:docMk/>
            <pc:sldMk cId="833466810" sldId="260"/>
            <ac:spMk id="11" creationId="{61707E60-CEC9-4661-AA82-69242EB4BDC3}"/>
          </ac:spMkLst>
        </pc:spChg>
        <pc:spChg chg="del">
          <ac:chgData name="Cecile Robertson" userId="60d9e854ded97a0d" providerId="LiveId" clId="{65D81530-A6A4-40A2-9A62-26A0E2A241CD}" dt="2026-03-20T16:17:41.343" v="90"/>
          <ac:spMkLst>
            <pc:docMk/>
            <pc:sldMk cId="833466810" sldId="260"/>
            <ac:spMk id="13" creationId="{8F035CD8-AE30-4146-96F2-036B0CE5E4F3}"/>
          </ac:spMkLst>
        </pc:spChg>
      </pc:sldChg>
      <pc:sldChg chg="addSp modSp new mod setBg">
        <pc:chgData name="Cecile Robertson" userId="60d9e854ded97a0d" providerId="LiveId" clId="{65D81530-A6A4-40A2-9A62-26A0E2A241CD}" dt="2026-03-20T16:29:07.109" v="374" actId="27636"/>
        <pc:sldMkLst>
          <pc:docMk/>
          <pc:sldMk cId="1729307286" sldId="261"/>
        </pc:sldMkLst>
        <pc:spChg chg="mod">
          <ac:chgData name="Cecile Robertson" userId="60d9e854ded97a0d" providerId="LiveId" clId="{65D81530-A6A4-40A2-9A62-26A0E2A241CD}" dt="2026-03-20T16:28:45.769" v="371" actId="26606"/>
          <ac:spMkLst>
            <pc:docMk/>
            <pc:sldMk cId="1729307286" sldId="261"/>
            <ac:spMk id="2" creationId="{B048E3E3-3EF3-920D-3DBA-8835806CF277}"/>
          </ac:spMkLst>
        </pc:spChg>
        <pc:spChg chg="mod">
          <ac:chgData name="Cecile Robertson" userId="60d9e854ded97a0d" providerId="LiveId" clId="{65D81530-A6A4-40A2-9A62-26A0E2A241CD}" dt="2026-03-20T16:29:07.109" v="374" actId="27636"/>
          <ac:spMkLst>
            <pc:docMk/>
            <pc:sldMk cId="1729307286" sldId="261"/>
            <ac:spMk id="3" creationId="{FBD46A84-7AEC-C4F0-EB23-1E827EC4D098}"/>
          </ac:spMkLst>
        </pc:spChg>
        <pc:spChg chg="add">
          <ac:chgData name="Cecile Robertson" userId="60d9e854ded97a0d" providerId="LiveId" clId="{65D81530-A6A4-40A2-9A62-26A0E2A241CD}" dt="2026-03-20T16:28:45.769" v="371" actId="26606"/>
          <ac:spMkLst>
            <pc:docMk/>
            <pc:sldMk cId="1729307286" sldId="261"/>
            <ac:spMk id="10" creationId="{1CD81A2A-6ED4-4EF4-A14C-912D31E14800}"/>
          </ac:spMkLst>
        </pc:spChg>
        <pc:spChg chg="add">
          <ac:chgData name="Cecile Robertson" userId="60d9e854ded97a0d" providerId="LiveId" clId="{65D81530-A6A4-40A2-9A62-26A0E2A241CD}" dt="2026-03-20T16:28:45.769" v="371" actId="26606"/>
          <ac:spMkLst>
            <pc:docMk/>
            <pc:sldMk cId="1729307286" sldId="261"/>
            <ac:spMk id="12" creationId="{1661932C-CA15-4E17-B115-FAE7CBEE4789}"/>
          </ac:spMkLst>
        </pc:spChg>
        <pc:spChg chg="add">
          <ac:chgData name="Cecile Robertson" userId="60d9e854ded97a0d" providerId="LiveId" clId="{65D81530-A6A4-40A2-9A62-26A0E2A241CD}" dt="2026-03-20T16:28:45.769" v="371" actId="26606"/>
          <ac:spMkLst>
            <pc:docMk/>
            <pc:sldMk cId="1729307286" sldId="261"/>
            <ac:spMk id="14" creationId="{8590ADD5-9383-4D3D-9047-3DA2593CCB5D}"/>
          </ac:spMkLst>
        </pc:spChg>
        <pc:spChg chg="add">
          <ac:chgData name="Cecile Robertson" userId="60d9e854ded97a0d" providerId="LiveId" clId="{65D81530-A6A4-40A2-9A62-26A0E2A241CD}" dt="2026-03-20T16:28:45.769" v="371" actId="26606"/>
          <ac:spMkLst>
            <pc:docMk/>
            <pc:sldMk cId="1729307286" sldId="261"/>
            <ac:spMk id="16" creationId="{DABE3E45-88CF-45D8-8D40-C773324D93F6}"/>
          </ac:spMkLst>
        </pc:spChg>
        <pc:spChg chg="add">
          <ac:chgData name="Cecile Robertson" userId="60d9e854ded97a0d" providerId="LiveId" clId="{65D81530-A6A4-40A2-9A62-26A0E2A241CD}" dt="2026-03-20T16:28:45.769" v="371" actId="26606"/>
          <ac:spMkLst>
            <pc:docMk/>
            <pc:sldMk cId="1729307286" sldId="261"/>
            <ac:spMk id="20" creationId="{B91ECDA9-56DC-4270-8F33-01C5637B8CEB}"/>
          </ac:spMkLst>
        </pc:spChg>
        <pc:spChg chg="add">
          <ac:chgData name="Cecile Robertson" userId="60d9e854ded97a0d" providerId="LiveId" clId="{65D81530-A6A4-40A2-9A62-26A0E2A241CD}" dt="2026-03-20T16:28:45.769" v="371" actId="26606"/>
          <ac:spMkLst>
            <pc:docMk/>
            <pc:sldMk cId="1729307286" sldId="261"/>
            <ac:spMk id="22" creationId="{75F47824-961D-465D-84F9-EAE11BC6173B}"/>
          </ac:spMkLst>
        </pc:spChg>
        <pc:spChg chg="add">
          <ac:chgData name="Cecile Robertson" userId="60d9e854ded97a0d" providerId="LiveId" clId="{65D81530-A6A4-40A2-9A62-26A0E2A241CD}" dt="2026-03-20T16:28:45.769" v="371" actId="26606"/>
          <ac:spMkLst>
            <pc:docMk/>
            <pc:sldMk cId="1729307286" sldId="261"/>
            <ac:spMk id="24" creationId="{FEC9DA3E-C1D7-472D-B7C0-F71AE41FBA23}"/>
          </ac:spMkLst>
        </pc:spChg>
        <pc:picChg chg="add mod">
          <ac:chgData name="Cecile Robertson" userId="60d9e854ded97a0d" providerId="LiveId" clId="{65D81530-A6A4-40A2-9A62-26A0E2A241CD}" dt="2026-03-20T16:28:45.769" v="371" actId="26606"/>
          <ac:picMkLst>
            <pc:docMk/>
            <pc:sldMk cId="1729307286" sldId="261"/>
            <ac:picMk id="5" creationId="{30723D9C-36DD-95A0-63D4-9E097E7F12BC}"/>
          </ac:picMkLst>
        </pc:picChg>
      </pc:sldChg>
      <pc:sldChg chg="addSp delSp modSp new mod setBg">
        <pc:chgData name="Cecile Robertson" userId="60d9e854ded97a0d" providerId="LiveId" clId="{65D81530-A6A4-40A2-9A62-26A0E2A241CD}" dt="2026-03-20T16:33:29.178" v="499"/>
        <pc:sldMkLst>
          <pc:docMk/>
          <pc:sldMk cId="3484531252" sldId="262"/>
        </pc:sldMkLst>
        <pc:spChg chg="mod">
          <ac:chgData name="Cecile Robertson" userId="60d9e854ded97a0d" providerId="LiveId" clId="{65D81530-A6A4-40A2-9A62-26A0E2A241CD}" dt="2026-03-20T16:32:19.916" v="484" actId="26606"/>
          <ac:spMkLst>
            <pc:docMk/>
            <pc:sldMk cId="3484531252" sldId="262"/>
            <ac:spMk id="2" creationId="{54344D69-F077-5863-6B53-2810843DF086}"/>
          </ac:spMkLst>
        </pc:spChg>
        <pc:spChg chg="del">
          <ac:chgData name="Cecile Robertson" userId="60d9e854ded97a0d" providerId="LiveId" clId="{65D81530-A6A4-40A2-9A62-26A0E2A241CD}" dt="2026-03-20T16:29:48.040" v="377"/>
          <ac:spMkLst>
            <pc:docMk/>
            <pc:sldMk cId="3484531252" sldId="262"/>
            <ac:spMk id="3" creationId="{D1F0A94F-E92C-AF48-3E61-4BAFA43FF915}"/>
          </ac:spMkLst>
        </pc:spChg>
        <pc:spChg chg="add mod">
          <ac:chgData name="Cecile Robertson" userId="60d9e854ded97a0d" providerId="LiveId" clId="{65D81530-A6A4-40A2-9A62-26A0E2A241CD}" dt="2026-03-20T16:33:22.518" v="496" actId="255"/>
          <ac:spMkLst>
            <pc:docMk/>
            <pc:sldMk cId="3484531252" sldId="262"/>
            <ac:spMk id="4" creationId="{F76C9FE2-66FB-496A-B6CA-C7CB66938217}"/>
          </ac:spMkLst>
        </pc:spChg>
        <pc:spChg chg="add del mod">
          <ac:chgData name="Cecile Robertson" userId="60d9e854ded97a0d" providerId="LiveId" clId="{65D81530-A6A4-40A2-9A62-26A0E2A241CD}" dt="2026-03-20T16:33:29.178" v="499"/>
          <ac:spMkLst>
            <pc:docMk/>
            <pc:sldMk cId="3484531252" sldId="262"/>
            <ac:spMk id="5" creationId="{60260C8E-F7D3-95FE-17D2-831767CD8DEE}"/>
          </ac:spMkLst>
        </pc:spChg>
        <pc:spChg chg="add">
          <ac:chgData name="Cecile Robertson" userId="60d9e854ded97a0d" providerId="LiveId" clId="{65D81530-A6A4-40A2-9A62-26A0E2A241CD}" dt="2026-03-20T16:32:19.916" v="484" actId="26606"/>
          <ac:spMkLst>
            <pc:docMk/>
            <pc:sldMk cId="3484531252" sldId="262"/>
            <ac:spMk id="10" creationId="{09588DA8-065E-4F6F-8EFD-43104AB2E0CF}"/>
          </ac:spMkLst>
        </pc:spChg>
        <pc:spChg chg="add">
          <ac:chgData name="Cecile Robertson" userId="60d9e854ded97a0d" providerId="LiveId" clId="{65D81530-A6A4-40A2-9A62-26A0E2A241CD}" dt="2026-03-20T16:32:19.916" v="484" actId="26606"/>
          <ac:spMkLst>
            <pc:docMk/>
            <pc:sldMk cId="3484531252" sldId="262"/>
            <ac:spMk id="12" creationId="{C4285719-470E-454C-AF62-8323075F1F5B}"/>
          </ac:spMkLst>
        </pc:spChg>
        <pc:spChg chg="add">
          <ac:chgData name="Cecile Robertson" userId="60d9e854ded97a0d" providerId="LiveId" clId="{65D81530-A6A4-40A2-9A62-26A0E2A241CD}" dt="2026-03-20T16:32:19.916" v="484" actId="26606"/>
          <ac:spMkLst>
            <pc:docMk/>
            <pc:sldMk cId="3484531252" sldId="262"/>
            <ac:spMk id="14" creationId="{CD9FE4EF-C4D8-49A0-B2FF-81D8DB7D8A24}"/>
          </ac:spMkLst>
        </pc:spChg>
        <pc:spChg chg="add">
          <ac:chgData name="Cecile Robertson" userId="60d9e854ded97a0d" providerId="LiveId" clId="{65D81530-A6A4-40A2-9A62-26A0E2A241CD}" dt="2026-03-20T16:32:19.916" v="484" actId="26606"/>
          <ac:spMkLst>
            <pc:docMk/>
            <pc:sldMk cId="3484531252" sldId="262"/>
            <ac:spMk id="16" creationId="{4300840D-0A0B-4512-BACA-B439D5B9C57C}"/>
          </ac:spMkLst>
        </pc:spChg>
        <pc:spChg chg="add">
          <ac:chgData name="Cecile Robertson" userId="60d9e854ded97a0d" providerId="LiveId" clId="{65D81530-A6A4-40A2-9A62-26A0E2A241CD}" dt="2026-03-20T16:32:19.916" v="484" actId="26606"/>
          <ac:spMkLst>
            <pc:docMk/>
            <pc:sldMk cId="3484531252" sldId="262"/>
            <ac:spMk id="18" creationId="{D2B78728-A580-49A7-84F9-6EF6F583ADE0}"/>
          </ac:spMkLst>
        </pc:spChg>
        <pc:spChg chg="add">
          <ac:chgData name="Cecile Robertson" userId="60d9e854ded97a0d" providerId="LiveId" clId="{65D81530-A6A4-40A2-9A62-26A0E2A241CD}" dt="2026-03-20T16:32:19.916" v="484" actId="26606"/>
          <ac:spMkLst>
            <pc:docMk/>
            <pc:sldMk cId="3484531252" sldId="262"/>
            <ac:spMk id="20" creationId="{38FAA1A1-D861-433F-88FA-1E9D6FD31D11}"/>
          </ac:spMkLst>
        </pc:spChg>
        <pc:spChg chg="add">
          <ac:chgData name="Cecile Robertson" userId="60d9e854ded97a0d" providerId="LiveId" clId="{65D81530-A6A4-40A2-9A62-26A0E2A241CD}" dt="2026-03-20T16:32:19.916" v="484" actId="26606"/>
          <ac:spMkLst>
            <pc:docMk/>
            <pc:sldMk cId="3484531252" sldId="262"/>
            <ac:spMk id="22" creationId="{8D71EDA1-87BF-4D5D-AB79-F346FD19278A}"/>
          </ac:spMkLst>
        </pc:spChg>
      </pc:sldChg>
      <pc:sldChg chg="addSp modSp new mod setBg">
        <pc:chgData name="Cecile Robertson" userId="60d9e854ded97a0d" providerId="LiveId" clId="{65D81530-A6A4-40A2-9A62-26A0E2A241CD}" dt="2026-03-20T16:35:47.112" v="521" actId="26606"/>
        <pc:sldMkLst>
          <pc:docMk/>
          <pc:sldMk cId="1308864081" sldId="263"/>
        </pc:sldMkLst>
        <pc:spChg chg="mod">
          <ac:chgData name="Cecile Robertson" userId="60d9e854ded97a0d" providerId="LiveId" clId="{65D81530-A6A4-40A2-9A62-26A0E2A241CD}" dt="2026-03-20T16:35:47.112" v="521" actId="26606"/>
          <ac:spMkLst>
            <pc:docMk/>
            <pc:sldMk cId="1308864081" sldId="263"/>
            <ac:spMk id="2" creationId="{E5BCCA29-4F3E-591F-DB34-E76AD6298A29}"/>
          </ac:spMkLst>
        </pc:spChg>
        <pc:spChg chg="mod ord">
          <ac:chgData name="Cecile Robertson" userId="60d9e854ded97a0d" providerId="LiveId" clId="{65D81530-A6A4-40A2-9A62-26A0E2A241CD}" dt="2026-03-20T16:35:47.112" v="521" actId="26606"/>
          <ac:spMkLst>
            <pc:docMk/>
            <pc:sldMk cId="1308864081" sldId="263"/>
            <ac:spMk id="3" creationId="{07B6F0B2-24CA-565B-9A0A-DE7A06DBDF61}"/>
          </ac:spMkLst>
        </pc:spChg>
        <pc:picChg chg="add mod">
          <ac:chgData name="Cecile Robertson" userId="60d9e854ded97a0d" providerId="LiveId" clId="{65D81530-A6A4-40A2-9A62-26A0E2A241CD}" dt="2026-03-20T16:35:47.112" v="521" actId="26606"/>
          <ac:picMkLst>
            <pc:docMk/>
            <pc:sldMk cId="1308864081" sldId="263"/>
            <ac:picMk id="5" creationId="{B1840B25-3649-F4D8-D866-8A53E0F92D5A}"/>
          </ac:picMkLst>
        </pc:picChg>
      </pc:sldChg>
      <pc:sldChg chg="addSp delSp modSp new mod setBg">
        <pc:chgData name="Cecile Robertson" userId="60d9e854ded97a0d" providerId="LiveId" clId="{65D81530-A6A4-40A2-9A62-26A0E2A241CD}" dt="2026-03-20T16:37:14.853" v="531" actId="1076"/>
        <pc:sldMkLst>
          <pc:docMk/>
          <pc:sldMk cId="3256518327" sldId="264"/>
        </pc:sldMkLst>
        <pc:spChg chg="mod">
          <ac:chgData name="Cecile Robertson" userId="60d9e854ded97a0d" providerId="LiveId" clId="{65D81530-A6A4-40A2-9A62-26A0E2A241CD}" dt="2026-03-20T16:37:11.417" v="529" actId="26606"/>
          <ac:spMkLst>
            <pc:docMk/>
            <pc:sldMk cId="3256518327" sldId="264"/>
            <ac:spMk id="2" creationId="{69E7B314-643C-3D56-586C-9241C7780D32}"/>
          </ac:spMkLst>
        </pc:spChg>
        <pc:spChg chg="mod ord">
          <ac:chgData name="Cecile Robertson" userId="60d9e854ded97a0d" providerId="LiveId" clId="{65D81530-A6A4-40A2-9A62-26A0E2A241CD}" dt="2026-03-20T16:37:11.417" v="529" actId="26606"/>
          <ac:spMkLst>
            <pc:docMk/>
            <pc:sldMk cId="3256518327" sldId="264"/>
            <ac:spMk id="3" creationId="{C9B40ED8-8622-4A37-CFC7-3B98F6F1BB4B}"/>
          </ac:spMkLst>
        </pc:spChg>
        <pc:spChg chg="add del">
          <ac:chgData name="Cecile Robertson" userId="60d9e854ded97a0d" providerId="LiveId" clId="{65D81530-A6A4-40A2-9A62-26A0E2A241CD}" dt="2026-03-20T16:37:11.411" v="528" actId="26606"/>
          <ac:spMkLst>
            <pc:docMk/>
            <pc:sldMk cId="3256518327" sldId="264"/>
            <ac:spMk id="10" creationId="{8FC9BE17-9A7B-462D-AE50-3D8777387304}"/>
          </ac:spMkLst>
        </pc:spChg>
        <pc:spChg chg="add del">
          <ac:chgData name="Cecile Robertson" userId="60d9e854ded97a0d" providerId="LiveId" clId="{65D81530-A6A4-40A2-9A62-26A0E2A241CD}" dt="2026-03-20T16:37:11.411" v="528" actId="26606"/>
          <ac:spMkLst>
            <pc:docMk/>
            <pc:sldMk cId="3256518327" sldId="264"/>
            <ac:spMk id="12" creationId="{3EBE8569-6AEC-4B8C-8D53-2DE337CDBA65}"/>
          </ac:spMkLst>
        </pc:spChg>
        <pc:spChg chg="add del">
          <ac:chgData name="Cecile Robertson" userId="60d9e854ded97a0d" providerId="LiveId" clId="{65D81530-A6A4-40A2-9A62-26A0E2A241CD}" dt="2026-03-20T16:37:11.411" v="528" actId="26606"/>
          <ac:spMkLst>
            <pc:docMk/>
            <pc:sldMk cId="3256518327" sldId="264"/>
            <ac:spMk id="14" creationId="{55D4142C-5077-457F-A6AD-3FECFDB39685}"/>
          </ac:spMkLst>
        </pc:spChg>
        <pc:spChg chg="add del">
          <ac:chgData name="Cecile Robertson" userId="60d9e854ded97a0d" providerId="LiveId" clId="{65D81530-A6A4-40A2-9A62-26A0E2A241CD}" dt="2026-03-20T16:37:11.411" v="528" actId="26606"/>
          <ac:spMkLst>
            <pc:docMk/>
            <pc:sldMk cId="3256518327" sldId="264"/>
            <ac:spMk id="16" creationId="{7A5F0580-5EE9-419F-96EE-B6529EF6E7D0}"/>
          </ac:spMkLst>
        </pc:spChg>
        <pc:spChg chg="add">
          <ac:chgData name="Cecile Robertson" userId="60d9e854ded97a0d" providerId="LiveId" clId="{65D81530-A6A4-40A2-9A62-26A0E2A241CD}" dt="2026-03-20T16:37:11.417" v="529" actId="26606"/>
          <ac:spMkLst>
            <pc:docMk/>
            <pc:sldMk cId="3256518327" sldId="264"/>
            <ac:spMk id="18" creationId="{2C61293E-6EBE-43EF-A52C-9BEBFD7679D4}"/>
          </ac:spMkLst>
        </pc:spChg>
        <pc:spChg chg="add">
          <ac:chgData name="Cecile Robertson" userId="60d9e854ded97a0d" providerId="LiveId" clId="{65D81530-A6A4-40A2-9A62-26A0E2A241CD}" dt="2026-03-20T16:37:11.417" v="529" actId="26606"/>
          <ac:spMkLst>
            <pc:docMk/>
            <pc:sldMk cId="3256518327" sldId="264"/>
            <ac:spMk id="19" creationId="{21540236-BFD5-4A9D-8840-4703E7F76825}"/>
          </ac:spMkLst>
        </pc:spChg>
        <pc:picChg chg="add mod ord">
          <ac:chgData name="Cecile Robertson" userId="60d9e854ded97a0d" providerId="LiveId" clId="{65D81530-A6A4-40A2-9A62-26A0E2A241CD}" dt="2026-03-20T16:37:14.853" v="531" actId="1076"/>
          <ac:picMkLst>
            <pc:docMk/>
            <pc:sldMk cId="3256518327" sldId="264"/>
            <ac:picMk id="5" creationId="{D078A7FE-933C-A313-8C00-C59C8C5C3A3E}"/>
          </ac:picMkLst>
        </pc:picChg>
      </pc:sldChg>
      <pc:sldChg chg="addSp delSp modSp new mod setBg">
        <pc:chgData name="Cecile Robertson" userId="60d9e854ded97a0d" providerId="LiveId" clId="{65D81530-A6A4-40A2-9A62-26A0E2A241CD}" dt="2026-03-20T16:38:01.863" v="535" actId="26606"/>
        <pc:sldMkLst>
          <pc:docMk/>
          <pc:sldMk cId="3960781899" sldId="265"/>
        </pc:sldMkLst>
        <pc:spChg chg="mod">
          <ac:chgData name="Cecile Robertson" userId="60d9e854ded97a0d" providerId="LiveId" clId="{65D81530-A6A4-40A2-9A62-26A0E2A241CD}" dt="2026-03-20T16:38:01.863" v="535" actId="26606"/>
          <ac:spMkLst>
            <pc:docMk/>
            <pc:sldMk cId="3960781899" sldId="265"/>
            <ac:spMk id="2" creationId="{89B86B4A-1650-45E7-5C28-9AA84B199F7E}"/>
          </ac:spMkLst>
        </pc:spChg>
        <pc:spChg chg="del">
          <ac:chgData name="Cecile Robertson" userId="60d9e854ded97a0d" providerId="LiveId" clId="{65D81530-A6A4-40A2-9A62-26A0E2A241CD}" dt="2026-03-20T16:37:50.484" v="534"/>
          <ac:spMkLst>
            <pc:docMk/>
            <pc:sldMk cId="3960781899" sldId="265"/>
            <ac:spMk id="3" creationId="{16EFBABC-8131-B195-316E-F8672C4B8197}"/>
          </ac:spMkLst>
        </pc:spChg>
        <pc:spChg chg="add del mod">
          <ac:chgData name="Cecile Robertson" userId="60d9e854ded97a0d" providerId="LiveId" clId="{65D81530-A6A4-40A2-9A62-26A0E2A241CD}" dt="2026-03-20T16:38:01.863" v="535" actId="26606"/>
          <ac:spMkLst>
            <pc:docMk/>
            <pc:sldMk cId="3960781899" sldId="265"/>
            <ac:spMk id="4" creationId="{68EECCBE-EC31-5B5A-2EDA-314AFA3EC61F}"/>
          </ac:spMkLst>
        </pc:spChg>
        <pc:spChg chg="add">
          <ac:chgData name="Cecile Robertson" userId="60d9e854ded97a0d" providerId="LiveId" clId="{65D81530-A6A4-40A2-9A62-26A0E2A241CD}" dt="2026-03-20T16:38:01.863" v="535" actId="26606"/>
          <ac:spMkLst>
            <pc:docMk/>
            <pc:sldMk cId="3960781899" sldId="265"/>
            <ac:spMk id="10" creationId="{BACC6370-2D7E-4714-9D71-7542949D7D5D}"/>
          </ac:spMkLst>
        </pc:spChg>
        <pc:spChg chg="add">
          <ac:chgData name="Cecile Robertson" userId="60d9e854ded97a0d" providerId="LiveId" clId="{65D81530-A6A4-40A2-9A62-26A0E2A241CD}" dt="2026-03-20T16:38:01.863" v="535" actId="26606"/>
          <ac:spMkLst>
            <pc:docMk/>
            <pc:sldMk cId="3960781899" sldId="265"/>
            <ac:spMk id="12" creationId="{256B2C21-A230-48C0-8DF1-C46611373C44}"/>
          </ac:spMkLst>
        </pc:spChg>
        <pc:spChg chg="add">
          <ac:chgData name="Cecile Robertson" userId="60d9e854ded97a0d" providerId="LiveId" clId="{65D81530-A6A4-40A2-9A62-26A0E2A241CD}" dt="2026-03-20T16:38:01.863" v="535" actId="26606"/>
          <ac:spMkLst>
            <pc:docMk/>
            <pc:sldMk cId="3960781899" sldId="265"/>
            <ac:spMk id="14" creationId="{3847E18C-932D-4C95-AABA-FEC7C9499AD7}"/>
          </ac:spMkLst>
        </pc:spChg>
        <pc:spChg chg="add">
          <ac:chgData name="Cecile Robertson" userId="60d9e854ded97a0d" providerId="LiveId" clId="{65D81530-A6A4-40A2-9A62-26A0E2A241CD}" dt="2026-03-20T16:38:01.863" v="535" actId="26606"/>
          <ac:spMkLst>
            <pc:docMk/>
            <pc:sldMk cId="3960781899" sldId="265"/>
            <ac:spMk id="16" creationId="{3150CB11-0C61-439E-910F-5787759E72A0}"/>
          </ac:spMkLst>
        </pc:spChg>
        <pc:spChg chg="add">
          <ac:chgData name="Cecile Robertson" userId="60d9e854ded97a0d" providerId="LiveId" clId="{65D81530-A6A4-40A2-9A62-26A0E2A241CD}" dt="2026-03-20T16:38:01.863" v="535" actId="26606"/>
          <ac:spMkLst>
            <pc:docMk/>
            <pc:sldMk cId="3960781899" sldId="265"/>
            <ac:spMk id="18" creationId="{43F8A58B-5155-44CE-A5FF-7647B47D0A7A}"/>
          </ac:spMkLst>
        </pc:spChg>
        <pc:spChg chg="add">
          <ac:chgData name="Cecile Robertson" userId="60d9e854ded97a0d" providerId="LiveId" clId="{65D81530-A6A4-40A2-9A62-26A0E2A241CD}" dt="2026-03-20T16:38:01.863" v="535" actId="26606"/>
          <ac:spMkLst>
            <pc:docMk/>
            <pc:sldMk cId="3960781899" sldId="265"/>
            <ac:spMk id="20" creationId="{443F2ACA-E6D6-4028-82DD-F03C262D5DE6}"/>
          </ac:spMkLst>
        </pc:spChg>
        <pc:graphicFrameChg chg="add">
          <ac:chgData name="Cecile Robertson" userId="60d9e854ded97a0d" providerId="LiveId" clId="{65D81530-A6A4-40A2-9A62-26A0E2A241CD}" dt="2026-03-20T16:38:01.863" v="535" actId="26606"/>
          <ac:graphicFrameMkLst>
            <pc:docMk/>
            <pc:sldMk cId="3960781899" sldId="265"/>
            <ac:graphicFrameMk id="6" creationId="{A94E1BFB-F9AC-AA9E-73B5-B6B4AF8EA8E4}"/>
          </ac:graphicFrameMkLst>
        </pc:graphicFrameChg>
      </pc:sldChg>
      <pc:sldChg chg="addSp modSp new mod setBg">
        <pc:chgData name="Cecile Robertson" userId="60d9e854ded97a0d" providerId="LiveId" clId="{65D81530-A6A4-40A2-9A62-26A0E2A241CD}" dt="2026-03-20T16:40:29.060" v="589" actId="26606"/>
        <pc:sldMkLst>
          <pc:docMk/>
          <pc:sldMk cId="3786507940" sldId="266"/>
        </pc:sldMkLst>
        <pc:spChg chg="mod">
          <ac:chgData name="Cecile Robertson" userId="60d9e854ded97a0d" providerId="LiveId" clId="{65D81530-A6A4-40A2-9A62-26A0E2A241CD}" dt="2026-03-20T16:40:29.060" v="589" actId="26606"/>
          <ac:spMkLst>
            <pc:docMk/>
            <pc:sldMk cId="3786507940" sldId="266"/>
            <ac:spMk id="2" creationId="{17133866-D64F-EDB9-D158-48447A5260D1}"/>
          </ac:spMkLst>
        </pc:spChg>
        <pc:spChg chg="mod">
          <ac:chgData name="Cecile Robertson" userId="60d9e854ded97a0d" providerId="LiveId" clId="{65D81530-A6A4-40A2-9A62-26A0E2A241CD}" dt="2026-03-20T16:40:29.060" v="589" actId="26606"/>
          <ac:spMkLst>
            <pc:docMk/>
            <pc:sldMk cId="3786507940" sldId="266"/>
            <ac:spMk id="3" creationId="{6B974743-A2D0-DBA1-12A8-1ADF1A82A34D}"/>
          </ac:spMkLst>
        </pc:spChg>
        <pc:spChg chg="add">
          <ac:chgData name="Cecile Robertson" userId="60d9e854ded97a0d" providerId="LiveId" clId="{65D81530-A6A4-40A2-9A62-26A0E2A241CD}" dt="2026-03-20T16:40:29.060" v="589" actId="26606"/>
          <ac:spMkLst>
            <pc:docMk/>
            <pc:sldMk cId="3786507940" sldId="266"/>
            <ac:spMk id="10" creationId="{2E17E911-875F-4DE5-8699-99D9F1805A5D}"/>
          </ac:spMkLst>
        </pc:spChg>
        <pc:spChg chg="add">
          <ac:chgData name="Cecile Robertson" userId="60d9e854ded97a0d" providerId="LiveId" clId="{65D81530-A6A4-40A2-9A62-26A0E2A241CD}" dt="2026-03-20T16:40:29.060" v="589" actId="26606"/>
          <ac:spMkLst>
            <pc:docMk/>
            <pc:sldMk cId="3786507940" sldId="266"/>
            <ac:spMk id="12" creationId="{CD9FE4EF-C4D8-49A0-B2FF-81D8DB7D8A24}"/>
          </ac:spMkLst>
        </pc:spChg>
        <pc:spChg chg="add">
          <ac:chgData name="Cecile Robertson" userId="60d9e854ded97a0d" providerId="LiveId" clId="{65D81530-A6A4-40A2-9A62-26A0E2A241CD}" dt="2026-03-20T16:40:29.060" v="589" actId="26606"/>
          <ac:spMkLst>
            <pc:docMk/>
            <pc:sldMk cId="3786507940" sldId="266"/>
            <ac:spMk id="14" creationId="{4300840D-0A0B-4512-BACA-B439D5B9C57C}"/>
          </ac:spMkLst>
        </pc:spChg>
        <pc:spChg chg="add">
          <ac:chgData name="Cecile Robertson" userId="60d9e854ded97a0d" providerId="LiveId" clId="{65D81530-A6A4-40A2-9A62-26A0E2A241CD}" dt="2026-03-20T16:40:29.060" v="589" actId="26606"/>
          <ac:spMkLst>
            <pc:docMk/>
            <pc:sldMk cId="3786507940" sldId="266"/>
            <ac:spMk id="16" creationId="{D2B78728-A580-49A7-84F9-6EF6F583ADE0}"/>
          </ac:spMkLst>
        </pc:spChg>
        <pc:spChg chg="add">
          <ac:chgData name="Cecile Robertson" userId="60d9e854ded97a0d" providerId="LiveId" clId="{65D81530-A6A4-40A2-9A62-26A0E2A241CD}" dt="2026-03-20T16:40:29.060" v="589" actId="26606"/>
          <ac:spMkLst>
            <pc:docMk/>
            <pc:sldMk cId="3786507940" sldId="266"/>
            <ac:spMk id="18" creationId="{38FAA1A1-D861-433F-88FA-1E9D6FD31D11}"/>
          </ac:spMkLst>
        </pc:spChg>
        <pc:spChg chg="add">
          <ac:chgData name="Cecile Robertson" userId="60d9e854ded97a0d" providerId="LiveId" clId="{65D81530-A6A4-40A2-9A62-26A0E2A241CD}" dt="2026-03-20T16:40:29.060" v="589" actId="26606"/>
          <ac:spMkLst>
            <pc:docMk/>
            <pc:sldMk cId="3786507940" sldId="266"/>
            <ac:spMk id="20" creationId="{8D71EDA1-87BF-4D5D-AB79-F346FD19278A}"/>
          </ac:spMkLst>
        </pc:spChg>
        <pc:picChg chg="add mod">
          <ac:chgData name="Cecile Robertson" userId="60d9e854ded97a0d" providerId="LiveId" clId="{65D81530-A6A4-40A2-9A62-26A0E2A241CD}" dt="2026-03-20T16:40:29.060" v="589" actId="26606"/>
          <ac:picMkLst>
            <pc:docMk/>
            <pc:sldMk cId="3786507940" sldId="266"/>
            <ac:picMk id="5" creationId="{F9AE4003-E8D6-E712-722E-2EC9D2105958}"/>
          </ac:picMkLst>
        </pc:picChg>
      </pc:sldChg>
      <pc:sldChg chg="addSp delSp modSp new mod setBg">
        <pc:chgData name="Cecile Robertson" userId="60d9e854ded97a0d" providerId="LiveId" clId="{65D81530-A6A4-40A2-9A62-26A0E2A241CD}" dt="2026-03-20T16:41:28.251" v="593" actId="26606"/>
        <pc:sldMkLst>
          <pc:docMk/>
          <pc:sldMk cId="1377293512" sldId="267"/>
        </pc:sldMkLst>
        <pc:spChg chg="mod">
          <ac:chgData name="Cecile Robertson" userId="60d9e854ded97a0d" providerId="LiveId" clId="{65D81530-A6A4-40A2-9A62-26A0E2A241CD}" dt="2026-03-20T16:41:28.251" v="593" actId="26606"/>
          <ac:spMkLst>
            <pc:docMk/>
            <pc:sldMk cId="1377293512" sldId="267"/>
            <ac:spMk id="2" creationId="{16C416CF-E52E-D5A2-170C-2BA4F306719F}"/>
          </ac:spMkLst>
        </pc:spChg>
        <pc:spChg chg="del">
          <ac:chgData name="Cecile Robertson" userId="60d9e854ded97a0d" providerId="LiveId" clId="{65D81530-A6A4-40A2-9A62-26A0E2A241CD}" dt="2026-03-20T16:41:14.610" v="592"/>
          <ac:spMkLst>
            <pc:docMk/>
            <pc:sldMk cId="1377293512" sldId="267"/>
            <ac:spMk id="3" creationId="{7B7AC583-2278-F87A-C3DD-8617CA95BA09}"/>
          </ac:spMkLst>
        </pc:spChg>
        <pc:spChg chg="add del mod">
          <ac:chgData name="Cecile Robertson" userId="60d9e854ded97a0d" providerId="LiveId" clId="{65D81530-A6A4-40A2-9A62-26A0E2A241CD}" dt="2026-03-20T16:41:28.251" v="593" actId="26606"/>
          <ac:spMkLst>
            <pc:docMk/>
            <pc:sldMk cId="1377293512" sldId="267"/>
            <ac:spMk id="4" creationId="{EDE8FA69-44D3-2206-CA9A-B325CA641923}"/>
          </ac:spMkLst>
        </pc:spChg>
        <pc:spChg chg="add">
          <ac:chgData name="Cecile Robertson" userId="60d9e854ded97a0d" providerId="LiveId" clId="{65D81530-A6A4-40A2-9A62-26A0E2A241CD}" dt="2026-03-20T16:41:28.251" v="593" actId="26606"/>
          <ac:spMkLst>
            <pc:docMk/>
            <pc:sldMk cId="1377293512" sldId="267"/>
            <ac:spMk id="10" creationId="{BACC6370-2D7E-4714-9D71-7542949D7D5D}"/>
          </ac:spMkLst>
        </pc:spChg>
        <pc:spChg chg="add">
          <ac:chgData name="Cecile Robertson" userId="60d9e854ded97a0d" providerId="LiveId" clId="{65D81530-A6A4-40A2-9A62-26A0E2A241CD}" dt="2026-03-20T16:41:28.251" v="593" actId="26606"/>
          <ac:spMkLst>
            <pc:docMk/>
            <pc:sldMk cId="1377293512" sldId="267"/>
            <ac:spMk id="12" creationId="{256B2C21-A230-48C0-8DF1-C46611373C44}"/>
          </ac:spMkLst>
        </pc:spChg>
        <pc:spChg chg="add">
          <ac:chgData name="Cecile Robertson" userId="60d9e854ded97a0d" providerId="LiveId" clId="{65D81530-A6A4-40A2-9A62-26A0E2A241CD}" dt="2026-03-20T16:41:28.251" v="593" actId="26606"/>
          <ac:spMkLst>
            <pc:docMk/>
            <pc:sldMk cId="1377293512" sldId="267"/>
            <ac:spMk id="14" creationId="{3847E18C-932D-4C95-AABA-FEC7C9499AD7}"/>
          </ac:spMkLst>
        </pc:spChg>
        <pc:spChg chg="add">
          <ac:chgData name="Cecile Robertson" userId="60d9e854ded97a0d" providerId="LiveId" clId="{65D81530-A6A4-40A2-9A62-26A0E2A241CD}" dt="2026-03-20T16:41:28.251" v="593" actId="26606"/>
          <ac:spMkLst>
            <pc:docMk/>
            <pc:sldMk cId="1377293512" sldId="267"/>
            <ac:spMk id="16" creationId="{3150CB11-0C61-439E-910F-5787759E72A0}"/>
          </ac:spMkLst>
        </pc:spChg>
        <pc:spChg chg="add">
          <ac:chgData name="Cecile Robertson" userId="60d9e854ded97a0d" providerId="LiveId" clId="{65D81530-A6A4-40A2-9A62-26A0E2A241CD}" dt="2026-03-20T16:41:28.251" v="593" actId="26606"/>
          <ac:spMkLst>
            <pc:docMk/>
            <pc:sldMk cId="1377293512" sldId="267"/>
            <ac:spMk id="18" creationId="{43F8A58B-5155-44CE-A5FF-7647B47D0A7A}"/>
          </ac:spMkLst>
        </pc:spChg>
        <pc:spChg chg="add">
          <ac:chgData name="Cecile Robertson" userId="60d9e854ded97a0d" providerId="LiveId" clId="{65D81530-A6A4-40A2-9A62-26A0E2A241CD}" dt="2026-03-20T16:41:28.251" v="593" actId="26606"/>
          <ac:spMkLst>
            <pc:docMk/>
            <pc:sldMk cId="1377293512" sldId="267"/>
            <ac:spMk id="20" creationId="{443F2ACA-E6D6-4028-82DD-F03C262D5DE6}"/>
          </ac:spMkLst>
        </pc:spChg>
        <pc:graphicFrameChg chg="add">
          <ac:chgData name="Cecile Robertson" userId="60d9e854ded97a0d" providerId="LiveId" clId="{65D81530-A6A4-40A2-9A62-26A0E2A241CD}" dt="2026-03-20T16:41:28.251" v="593" actId="26606"/>
          <ac:graphicFrameMkLst>
            <pc:docMk/>
            <pc:sldMk cId="1377293512" sldId="267"/>
            <ac:graphicFrameMk id="6" creationId="{701EE903-3F57-C0C2-83BD-9541B6C67C7A}"/>
          </ac:graphicFrameMkLst>
        </pc:graphicFrameChg>
      </pc:sldChg>
      <pc:sldChg chg="addSp delSp modSp new mod setBg">
        <pc:chgData name="Cecile Robertson" userId="60d9e854ded97a0d" providerId="LiveId" clId="{65D81530-A6A4-40A2-9A62-26A0E2A241CD}" dt="2026-03-20T16:42:15.017" v="598" actId="26606"/>
        <pc:sldMkLst>
          <pc:docMk/>
          <pc:sldMk cId="147020198" sldId="268"/>
        </pc:sldMkLst>
        <pc:spChg chg="mod">
          <ac:chgData name="Cecile Robertson" userId="60d9e854ded97a0d" providerId="LiveId" clId="{65D81530-A6A4-40A2-9A62-26A0E2A241CD}" dt="2026-03-20T16:42:15.017" v="598" actId="26606"/>
          <ac:spMkLst>
            <pc:docMk/>
            <pc:sldMk cId="147020198" sldId="268"/>
            <ac:spMk id="2" creationId="{57B058DA-D865-A866-02FC-9465E8E8ECF7}"/>
          </ac:spMkLst>
        </pc:spChg>
        <pc:spChg chg="del">
          <ac:chgData name="Cecile Robertson" userId="60d9e854ded97a0d" providerId="LiveId" clId="{65D81530-A6A4-40A2-9A62-26A0E2A241CD}" dt="2026-03-20T16:41:56.755" v="596"/>
          <ac:spMkLst>
            <pc:docMk/>
            <pc:sldMk cId="147020198" sldId="268"/>
            <ac:spMk id="3" creationId="{038A0B7B-401D-44DA-FBEF-877E989C3BC1}"/>
          </ac:spMkLst>
        </pc:spChg>
        <pc:spChg chg="add del mod">
          <ac:chgData name="Cecile Robertson" userId="60d9e854ded97a0d" providerId="LiveId" clId="{65D81530-A6A4-40A2-9A62-26A0E2A241CD}" dt="2026-03-20T16:42:15.017" v="598" actId="26606"/>
          <ac:spMkLst>
            <pc:docMk/>
            <pc:sldMk cId="147020198" sldId="268"/>
            <ac:spMk id="4" creationId="{4C650361-C334-36B7-15A1-5BAC0FA83468}"/>
          </ac:spMkLst>
        </pc:spChg>
        <pc:spChg chg="add">
          <ac:chgData name="Cecile Robertson" userId="60d9e854ded97a0d" providerId="LiveId" clId="{65D81530-A6A4-40A2-9A62-26A0E2A241CD}" dt="2026-03-20T16:42:15.017" v="598" actId="26606"/>
          <ac:spMkLst>
            <pc:docMk/>
            <pc:sldMk cId="147020198" sldId="268"/>
            <ac:spMk id="10" creationId="{BACC6370-2D7E-4714-9D71-7542949D7D5D}"/>
          </ac:spMkLst>
        </pc:spChg>
        <pc:spChg chg="add">
          <ac:chgData name="Cecile Robertson" userId="60d9e854ded97a0d" providerId="LiveId" clId="{65D81530-A6A4-40A2-9A62-26A0E2A241CD}" dt="2026-03-20T16:42:15.017" v="598" actId="26606"/>
          <ac:spMkLst>
            <pc:docMk/>
            <pc:sldMk cId="147020198" sldId="268"/>
            <ac:spMk id="12" creationId="{F68B3F68-107C-434F-AA38-110D5EA91B85}"/>
          </ac:spMkLst>
        </pc:spChg>
        <pc:spChg chg="add">
          <ac:chgData name="Cecile Robertson" userId="60d9e854ded97a0d" providerId="LiveId" clId="{65D81530-A6A4-40A2-9A62-26A0E2A241CD}" dt="2026-03-20T16:42:15.017" v="598" actId="26606"/>
          <ac:spMkLst>
            <pc:docMk/>
            <pc:sldMk cId="147020198" sldId="268"/>
            <ac:spMk id="14" creationId="{AAD0DBB9-1A4B-4391-81D4-CB19F9AB918A}"/>
          </ac:spMkLst>
        </pc:spChg>
        <pc:spChg chg="add">
          <ac:chgData name="Cecile Robertson" userId="60d9e854ded97a0d" providerId="LiveId" clId="{65D81530-A6A4-40A2-9A62-26A0E2A241CD}" dt="2026-03-20T16:42:15.017" v="598" actId="26606"/>
          <ac:spMkLst>
            <pc:docMk/>
            <pc:sldMk cId="147020198" sldId="268"/>
            <ac:spMk id="16" creationId="{063BBA22-50EA-4C4D-BE05-F1CE4E63AA56}"/>
          </ac:spMkLst>
        </pc:spChg>
        <pc:graphicFrameChg chg="add">
          <ac:chgData name="Cecile Robertson" userId="60d9e854ded97a0d" providerId="LiveId" clId="{65D81530-A6A4-40A2-9A62-26A0E2A241CD}" dt="2026-03-20T16:42:15.017" v="598" actId="26606"/>
          <ac:graphicFrameMkLst>
            <pc:docMk/>
            <pc:sldMk cId="147020198" sldId="268"/>
            <ac:graphicFrameMk id="6" creationId="{E1BB1F72-25DD-DD56-B600-C6AF8FD91903}"/>
          </ac:graphicFrameMkLst>
        </pc:graphicFrameChg>
      </pc:sldChg>
      <pc:sldChg chg="addSp modSp new mod setBg">
        <pc:chgData name="Cecile Robertson" userId="60d9e854ded97a0d" providerId="LiveId" clId="{65D81530-A6A4-40A2-9A62-26A0E2A241CD}" dt="2026-03-20T16:43:06.434" v="606" actId="26606"/>
        <pc:sldMkLst>
          <pc:docMk/>
          <pc:sldMk cId="3623609806" sldId="269"/>
        </pc:sldMkLst>
        <pc:spChg chg="mod">
          <ac:chgData name="Cecile Robertson" userId="60d9e854ded97a0d" providerId="LiveId" clId="{65D81530-A6A4-40A2-9A62-26A0E2A241CD}" dt="2026-03-20T16:43:06.434" v="606" actId="26606"/>
          <ac:spMkLst>
            <pc:docMk/>
            <pc:sldMk cId="3623609806" sldId="269"/>
            <ac:spMk id="2" creationId="{1ED17FE4-C8FC-BEC5-2613-E566935172E8}"/>
          </ac:spMkLst>
        </pc:spChg>
        <pc:spChg chg="mod">
          <ac:chgData name="Cecile Robertson" userId="60d9e854ded97a0d" providerId="LiveId" clId="{65D81530-A6A4-40A2-9A62-26A0E2A241CD}" dt="2026-03-20T16:43:06.434" v="606" actId="26606"/>
          <ac:spMkLst>
            <pc:docMk/>
            <pc:sldMk cId="3623609806" sldId="269"/>
            <ac:spMk id="3" creationId="{7931CCDC-28C0-9871-13AB-8D57450C3724}"/>
          </ac:spMkLst>
        </pc:spChg>
        <pc:spChg chg="add">
          <ac:chgData name="Cecile Robertson" userId="60d9e854ded97a0d" providerId="LiveId" clId="{65D81530-A6A4-40A2-9A62-26A0E2A241CD}" dt="2026-03-20T16:43:06.434" v="606" actId="26606"/>
          <ac:spMkLst>
            <pc:docMk/>
            <pc:sldMk cId="3623609806" sldId="269"/>
            <ac:spMk id="8" creationId="{907EF6B7-1338-4443-8C46-6A318D952DFD}"/>
          </ac:spMkLst>
        </pc:spChg>
        <pc:spChg chg="add">
          <ac:chgData name="Cecile Robertson" userId="60d9e854ded97a0d" providerId="LiveId" clId="{65D81530-A6A4-40A2-9A62-26A0E2A241CD}" dt="2026-03-20T16:43:06.434" v="606" actId="26606"/>
          <ac:spMkLst>
            <pc:docMk/>
            <pc:sldMk cId="3623609806" sldId="269"/>
            <ac:spMk id="10" creationId="{DAAE4CDD-124C-4DCF-9584-B6033B545DD5}"/>
          </ac:spMkLst>
        </pc:spChg>
        <pc:spChg chg="add">
          <ac:chgData name="Cecile Robertson" userId="60d9e854ded97a0d" providerId="LiveId" clId="{65D81530-A6A4-40A2-9A62-26A0E2A241CD}" dt="2026-03-20T16:43:06.434" v="606" actId="26606"/>
          <ac:spMkLst>
            <pc:docMk/>
            <pc:sldMk cId="3623609806" sldId="269"/>
            <ac:spMk id="12" creationId="{081E4A58-353D-44AE-B2FC-2A74E2E400F7}"/>
          </ac:spMkLst>
        </pc:spChg>
      </pc:sldChg>
      <pc:sldChg chg="addSp modSp new mod setBg">
        <pc:chgData name="Cecile Robertson" userId="60d9e854ded97a0d" providerId="LiveId" clId="{65D81530-A6A4-40A2-9A62-26A0E2A241CD}" dt="2026-03-20T16:44:15.482" v="612" actId="255"/>
        <pc:sldMkLst>
          <pc:docMk/>
          <pc:sldMk cId="1879028589" sldId="270"/>
        </pc:sldMkLst>
        <pc:spChg chg="mod">
          <ac:chgData name="Cecile Robertson" userId="60d9e854ded97a0d" providerId="LiveId" clId="{65D81530-A6A4-40A2-9A62-26A0E2A241CD}" dt="2026-03-20T16:43:59.167" v="611" actId="26606"/>
          <ac:spMkLst>
            <pc:docMk/>
            <pc:sldMk cId="1879028589" sldId="270"/>
            <ac:spMk id="2" creationId="{155BFE19-806A-F782-9C9C-29ACE73827F7}"/>
          </ac:spMkLst>
        </pc:spChg>
        <pc:spChg chg="mod">
          <ac:chgData name="Cecile Robertson" userId="60d9e854ded97a0d" providerId="LiveId" clId="{65D81530-A6A4-40A2-9A62-26A0E2A241CD}" dt="2026-03-20T16:44:15.482" v="612" actId="255"/>
          <ac:spMkLst>
            <pc:docMk/>
            <pc:sldMk cId="1879028589" sldId="270"/>
            <ac:spMk id="3" creationId="{0C5FC61F-E747-0F06-7763-A4D6188BA263}"/>
          </ac:spMkLst>
        </pc:spChg>
        <pc:spChg chg="add">
          <ac:chgData name="Cecile Robertson" userId="60d9e854ded97a0d" providerId="LiveId" clId="{65D81530-A6A4-40A2-9A62-26A0E2A241CD}" dt="2026-03-20T16:43:59.167" v="611" actId="26606"/>
          <ac:spMkLst>
            <pc:docMk/>
            <pc:sldMk cId="1879028589" sldId="270"/>
            <ac:spMk id="10" creationId="{45D37F4E-DDB4-456B-97E0-9937730A039F}"/>
          </ac:spMkLst>
        </pc:spChg>
        <pc:spChg chg="add">
          <ac:chgData name="Cecile Robertson" userId="60d9e854ded97a0d" providerId="LiveId" clId="{65D81530-A6A4-40A2-9A62-26A0E2A241CD}" dt="2026-03-20T16:43:59.167" v="611" actId="26606"/>
          <ac:spMkLst>
            <pc:docMk/>
            <pc:sldMk cId="1879028589" sldId="270"/>
            <ac:spMk id="12" creationId="{B2DD41CD-8F47-4F56-AD12-4E2FF7696987}"/>
          </ac:spMkLst>
        </pc:spChg>
        <pc:picChg chg="add mod">
          <ac:chgData name="Cecile Robertson" userId="60d9e854ded97a0d" providerId="LiveId" clId="{65D81530-A6A4-40A2-9A62-26A0E2A241CD}" dt="2026-03-20T16:43:59.167" v="611" actId="26606"/>
          <ac:picMkLst>
            <pc:docMk/>
            <pc:sldMk cId="1879028589" sldId="270"/>
            <ac:picMk id="5" creationId="{310B5A52-B3F3-F056-7181-18F6F21EBFC9}"/>
          </ac:picMkLst>
        </pc:picChg>
      </pc:sldChg>
      <pc:sldChg chg="addSp modSp new mod setBg">
        <pc:chgData name="Cecile Robertson" userId="60d9e854ded97a0d" providerId="LiveId" clId="{65D81530-A6A4-40A2-9A62-26A0E2A241CD}" dt="2026-03-20T16:46:59.632" v="704" actId="14100"/>
        <pc:sldMkLst>
          <pc:docMk/>
          <pc:sldMk cId="971851978" sldId="271"/>
        </pc:sldMkLst>
        <pc:spChg chg="mod">
          <ac:chgData name="Cecile Robertson" userId="60d9e854ded97a0d" providerId="LiveId" clId="{65D81530-A6A4-40A2-9A62-26A0E2A241CD}" dt="2026-03-20T16:46:52.890" v="701" actId="26606"/>
          <ac:spMkLst>
            <pc:docMk/>
            <pc:sldMk cId="971851978" sldId="271"/>
            <ac:spMk id="2" creationId="{B5A59FD0-3B93-8529-028E-98F0F4787CA1}"/>
          </ac:spMkLst>
        </pc:spChg>
        <pc:spChg chg="mod">
          <ac:chgData name="Cecile Robertson" userId="60d9e854ded97a0d" providerId="LiveId" clId="{65D81530-A6A4-40A2-9A62-26A0E2A241CD}" dt="2026-03-20T16:46:59.632" v="704" actId="14100"/>
          <ac:spMkLst>
            <pc:docMk/>
            <pc:sldMk cId="971851978" sldId="271"/>
            <ac:spMk id="3" creationId="{242BE946-38C2-7EDD-6F57-BC1E764684FC}"/>
          </ac:spMkLst>
        </pc:spChg>
        <pc:spChg chg="add">
          <ac:chgData name="Cecile Robertson" userId="60d9e854ded97a0d" providerId="LiveId" clId="{65D81530-A6A4-40A2-9A62-26A0E2A241CD}" dt="2026-03-20T16:46:52.890" v="701" actId="26606"/>
          <ac:spMkLst>
            <pc:docMk/>
            <pc:sldMk cId="971851978" sldId="271"/>
            <ac:spMk id="8" creationId="{09588DA8-065E-4F6F-8EFD-43104AB2E0CF}"/>
          </ac:spMkLst>
        </pc:spChg>
        <pc:spChg chg="add">
          <ac:chgData name="Cecile Robertson" userId="60d9e854ded97a0d" providerId="LiveId" clId="{65D81530-A6A4-40A2-9A62-26A0E2A241CD}" dt="2026-03-20T16:46:52.890" v="701" actId="26606"/>
          <ac:spMkLst>
            <pc:docMk/>
            <pc:sldMk cId="971851978" sldId="271"/>
            <ac:spMk id="10" creationId="{C4285719-470E-454C-AF62-8323075F1F5B}"/>
          </ac:spMkLst>
        </pc:spChg>
        <pc:spChg chg="add">
          <ac:chgData name="Cecile Robertson" userId="60d9e854ded97a0d" providerId="LiveId" clId="{65D81530-A6A4-40A2-9A62-26A0E2A241CD}" dt="2026-03-20T16:46:52.890" v="701" actId="26606"/>
          <ac:spMkLst>
            <pc:docMk/>
            <pc:sldMk cId="971851978" sldId="271"/>
            <ac:spMk id="12" creationId="{CD9FE4EF-C4D8-49A0-B2FF-81D8DB7D8A24}"/>
          </ac:spMkLst>
        </pc:spChg>
        <pc:spChg chg="add">
          <ac:chgData name="Cecile Robertson" userId="60d9e854ded97a0d" providerId="LiveId" clId="{65D81530-A6A4-40A2-9A62-26A0E2A241CD}" dt="2026-03-20T16:46:52.890" v="701" actId="26606"/>
          <ac:spMkLst>
            <pc:docMk/>
            <pc:sldMk cId="971851978" sldId="271"/>
            <ac:spMk id="14" creationId="{4300840D-0A0B-4512-BACA-B439D5B9C57C}"/>
          </ac:spMkLst>
        </pc:spChg>
        <pc:spChg chg="add">
          <ac:chgData name="Cecile Robertson" userId="60d9e854ded97a0d" providerId="LiveId" clId="{65D81530-A6A4-40A2-9A62-26A0E2A241CD}" dt="2026-03-20T16:46:52.890" v="701" actId="26606"/>
          <ac:spMkLst>
            <pc:docMk/>
            <pc:sldMk cId="971851978" sldId="271"/>
            <ac:spMk id="16" creationId="{D2B78728-A580-49A7-84F9-6EF6F583ADE0}"/>
          </ac:spMkLst>
        </pc:spChg>
        <pc:spChg chg="add">
          <ac:chgData name="Cecile Robertson" userId="60d9e854ded97a0d" providerId="LiveId" clId="{65D81530-A6A4-40A2-9A62-26A0E2A241CD}" dt="2026-03-20T16:46:52.890" v="701" actId="26606"/>
          <ac:spMkLst>
            <pc:docMk/>
            <pc:sldMk cId="971851978" sldId="271"/>
            <ac:spMk id="18" creationId="{38FAA1A1-D861-433F-88FA-1E9D6FD31D11}"/>
          </ac:spMkLst>
        </pc:spChg>
        <pc:spChg chg="add">
          <ac:chgData name="Cecile Robertson" userId="60d9e854ded97a0d" providerId="LiveId" clId="{65D81530-A6A4-40A2-9A62-26A0E2A241CD}" dt="2026-03-20T16:46:52.890" v="701" actId="26606"/>
          <ac:spMkLst>
            <pc:docMk/>
            <pc:sldMk cId="971851978" sldId="271"/>
            <ac:spMk id="20" creationId="{8D71EDA1-87BF-4D5D-AB79-F346FD19278A}"/>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84996E0-58A9-42A8-826B-8E18273487C3}" type="doc">
      <dgm:prSet loTypeId="urn:microsoft.com/office/officeart/2005/8/layout/vList2" loCatId="list" qsTypeId="urn:microsoft.com/office/officeart/2005/8/quickstyle/simple4" qsCatId="simple" csTypeId="urn:microsoft.com/office/officeart/2005/8/colors/colorful5" csCatId="colorful"/>
      <dgm:spPr/>
      <dgm:t>
        <a:bodyPr/>
        <a:lstStyle/>
        <a:p>
          <a:endParaRPr lang="en-US"/>
        </a:p>
      </dgm:t>
    </dgm:pt>
    <dgm:pt modelId="{898A4BAB-A01E-4AF7-9731-A4BE845D88EB}">
      <dgm:prSet/>
      <dgm:spPr/>
      <dgm:t>
        <a:bodyPr/>
        <a:lstStyle/>
        <a:p>
          <a:r>
            <a:rPr lang="en-US" b="0" i="0" baseline="0"/>
            <a:t>« Pourquoi les chats ont-ils des significations différentes selon les cultures »</a:t>
          </a:r>
          <a:endParaRPr lang="en-US"/>
        </a:p>
      </dgm:t>
    </dgm:pt>
    <dgm:pt modelId="{E310FB52-F11D-479C-B12E-3135586EE0EC}" type="parTrans" cxnId="{0E02099D-B074-4D0A-9C25-4F006C720972}">
      <dgm:prSet/>
      <dgm:spPr/>
      <dgm:t>
        <a:bodyPr/>
        <a:lstStyle/>
        <a:p>
          <a:endParaRPr lang="en-US"/>
        </a:p>
      </dgm:t>
    </dgm:pt>
    <dgm:pt modelId="{4B55B42C-E7E6-4AED-80E2-D74861F4F2AA}" type="sibTrans" cxnId="{0E02099D-B074-4D0A-9C25-4F006C720972}">
      <dgm:prSet/>
      <dgm:spPr/>
      <dgm:t>
        <a:bodyPr/>
        <a:lstStyle/>
        <a:p>
          <a:endParaRPr lang="en-US"/>
        </a:p>
      </dgm:t>
    </dgm:pt>
    <dgm:pt modelId="{0CED198A-3963-42D7-80A0-B1F52EEA354B}">
      <dgm:prSet/>
      <dgm:spPr/>
      <dgm:t>
        <a:bodyPr/>
        <a:lstStyle/>
        <a:p>
          <a:r>
            <a:rPr lang="en-US" b="0" i="0" baseline="0"/>
            <a:t>« Comment les humains perçoivent-ils les animaux aujourd’hui »</a:t>
          </a:r>
          <a:endParaRPr lang="en-US"/>
        </a:p>
      </dgm:t>
    </dgm:pt>
    <dgm:pt modelId="{624A573B-CE2E-4304-8FD5-64B67F4EDA14}" type="parTrans" cxnId="{CE3445A0-E2F7-43D9-B547-AC95A1CFB6DE}">
      <dgm:prSet/>
      <dgm:spPr/>
      <dgm:t>
        <a:bodyPr/>
        <a:lstStyle/>
        <a:p>
          <a:endParaRPr lang="en-US"/>
        </a:p>
      </dgm:t>
    </dgm:pt>
    <dgm:pt modelId="{899304C6-4A0D-434D-A6DC-D3A13945DECC}" type="sibTrans" cxnId="{CE3445A0-E2F7-43D9-B547-AC95A1CFB6DE}">
      <dgm:prSet/>
      <dgm:spPr/>
      <dgm:t>
        <a:bodyPr/>
        <a:lstStyle/>
        <a:p>
          <a:endParaRPr lang="en-US"/>
        </a:p>
      </dgm:t>
    </dgm:pt>
    <dgm:pt modelId="{EB3AA593-AAE3-40C4-90F1-EECD24506096}" type="pres">
      <dgm:prSet presAssocID="{584996E0-58A9-42A8-826B-8E18273487C3}" presName="linear" presStyleCnt="0">
        <dgm:presLayoutVars>
          <dgm:animLvl val="lvl"/>
          <dgm:resizeHandles val="exact"/>
        </dgm:presLayoutVars>
      </dgm:prSet>
      <dgm:spPr/>
    </dgm:pt>
    <dgm:pt modelId="{536AC40B-7203-473F-B189-37A2B67B6FC6}" type="pres">
      <dgm:prSet presAssocID="{898A4BAB-A01E-4AF7-9731-A4BE845D88EB}" presName="parentText" presStyleLbl="node1" presStyleIdx="0" presStyleCnt="2">
        <dgm:presLayoutVars>
          <dgm:chMax val="0"/>
          <dgm:bulletEnabled val="1"/>
        </dgm:presLayoutVars>
      </dgm:prSet>
      <dgm:spPr/>
    </dgm:pt>
    <dgm:pt modelId="{FB15FDF7-31EC-4AD2-B4F7-4179369CD8E1}" type="pres">
      <dgm:prSet presAssocID="{4B55B42C-E7E6-4AED-80E2-D74861F4F2AA}" presName="spacer" presStyleCnt="0"/>
      <dgm:spPr/>
    </dgm:pt>
    <dgm:pt modelId="{5E886751-DB66-4C99-86BC-E76D8F77A916}" type="pres">
      <dgm:prSet presAssocID="{0CED198A-3963-42D7-80A0-B1F52EEA354B}" presName="parentText" presStyleLbl="node1" presStyleIdx="1" presStyleCnt="2">
        <dgm:presLayoutVars>
          <dgm:chMax val="0"/>
          <dgm:bulletEnabled val="1"/>
        </dgm:presLayoutVars>
      </dgm:prSet>
      <dgm:spPr/>
    </dgm:pt>
  </dgm:ptLst>
  <dgm:cxnLst>
    <dgm:cxn modelId="{429A278D-92FE-4AD5-B6A1-486B9FD9EFF4}" type="presOf" srcId="{0CED198A-3963-42D7-80A0-B1F52EEA354B}" destId="{5E886751-DB66-4C99-86BC-E76D8F77A916}" srcOrd="0" destOrd="0" presId="urn:microsoft.com/office/officeart/2005/8/layout/vList2"/>
    <dgm:cxn modelId="{0E02099D-B074-4D0A-9C25-4F006C720972}" srcId="{584996E0-58A9-42A8-826B-8E18273487C3}" destId="{898A4BAB-A01E-4AF7-9731-A4BE845D88EB}" srcOrd="0" destOrd="0" parTransId="{E310FB52-F11D-479C-B12E-3135586EE0EC}" sibTransId="{4B55B42C-E7E6-4AED-80E2-D74861F4F2AA}"/>
    <dgm:cxn modelId="{CE3445A0-E2F7-43D9-B547-AC95A1CFB6DE}" srcId="{584996E0-58A9-42A8-826B-8E18273487C3}" destId="{0CED198A-3963-42D7-80A0-B1F52EEA354B}" srcOrd="1" destOrd="0" parTransId="{624A573B-CE2E-4304-8FD5-64B67F4EDA14}" sibTransId="{899304C6-4A0D-434D-A6DC-D3A13945DECC}"/>
    <dgm:cxn modelId="{8151E5C1-78E9-4432-BDCA-F96D62C867EF}" type="presOf" srcId="{898A4BAB-A01E-4AF7-9731-A4BE845D88EB}" destId="{536AC40B-7203-473F-B189-37A2B67B6FC6}" srcOrd="0" destOrd="0" presId="urn:microsoft.com/office/officeart/2005/8/layout/vList2"/>
    <dgm:cxn modelId="{C33E75D0-01E4-439D-8130-FF6D8541A171}" type="presOf" srcId="{584996E0-58A9-42A8-826B-8E18273487C3}" destId="{EB3AA593-AAE3-40C4-90F1-EECD24506096}" srcOrd="0" destOrd="0" presId="urn:microsoft.com/office/officeart/2005/8/layout/vList2"/>
    <dgm:cxn modelId="{40725CDA-A6F5-4663-A4EF-D6EA30B3F9E1}" type="presParOf" srcId="{EB3AA593-AAE3-40C4-90F1-EECD24506096}" destId="{536AC40B-7203-473F-B189-37A2B67B6FC6}" srcOrd="0" destOrd="0" presId="urn:microsoft.com/office/officeart/2005/8/layout/vList2"/>
    <dgm:cxn modelId="{26763949-B56A-4280-B451-93E64A58D001}" type="presParOf" srcId="{EB3AA593-AAE3-40C4-90F1-EECD24506096}" destId="{FB15FDF7-31EC-4AD2-B4F7-4179369CD8E1}" srcOrd="1" destOrd="0" presId="urn:microsoft.com/office/officeart/2005/8/layout/vList2"/>
    <dgm:cxn modelId="{16DD362C-3667-4952-8A71-CB4BDA9E1273}" type="presParOf" srcId="{EB3AA593-AAE3-40C4-90F1-EECD24506096}" destId="{5E886751-DB66-4C99-86BC-E76D8F77A916}"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CAAF114-D7D5-4D8D-890D-7CB20B0169B4}"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4E1F9C0D-3E79-4802-BCE1-46799492DC04}">
      <dgm:prSet/>
      <dgm:spPr/>
      <dgm:t>
        <a:bodyPr/>
        <a:lstStyle/>
        <a:p>
          <a:r>
            <a:rPr lang="en-US" b="1" i="0" baseline="0"/>
            <a:t>Wamiz – Races de chats</a:t>
          </a:r>
          <a:endParaRPr lang="en-US"/>
        </a:p>
      </dgm:t>
    </dgm:pt>
    <dgm:pt modelId="{640547A4-BF79-40A9-A383-6EBFAC69F008}" type="parTrans" cxnId="{EE6A8D96-C622-4FA2-803E-0066499F39D6}">
      <dgm:prSet/>
      <dgm:spPr/>
      <dgm:t>
        <a:bodyPr/>
        <a:lstStyle/>
        <a:p>
          <a:endParaRPr lang="en-US"/>
        </a:p>
      </dgm:t>
    </dgm:pt>
    <dgm:pt modelId="{212B6452-26B1-4A02-BBBF-1064B67B2A17}" type="sibTrans" cxnId="{EE6A8D96-C622-4FA2-803E-0066499F39D6}">
      <dgm:prSet/>
      <dgm:spPr/>
      <dgm:t>
        <a:bodyPr/>
        <a:lstStyle/>
        <a:p>
          <a:endParaRPr lang="en-US"/>
        </a:p>
      </dgm:t>
    </dgm:pt>
    <dgm:pt modelId="{A6804BC3-D674-48F2-B64B-D1ADC30EE8B0}">
      <dgm:prSet/>
      <dgm:spPr/>
      <dgm:t>
        <a:bodyPr/>
        <a:lstStyle/>
        <a:p>
          <a:r>
            <a:rPr lang="en-US" b="1" i="0" baseline="0"/>
            <a:t>Purina Canada (FR) – Races de chats</a:t>
          </a:r>
          <a:endParaRPr lang="en-US"/>
        </a:p>
      </dgm:t>
    </dgm:pt>
    <dgm:pt modelId="{42B03003-BF7D-49C5-BC06-0A8399A0560D}" type="parTrans" cxnId="{03443922-EC6B-496D-A4AC-1DCC217765CD}">
      <dgm:prSet/>
      <dgm:spPr/>
      <dgm:t>
        <a:bodyPr/>
        <a:lstStyle/>
        <a:p>
          <a:endParaRPr lang="en-US"/>
        </a:p>
      </dgm:t>
    </dgm:pt>
    <dgm:pt modelId="{59051753-6673-4906-B1AF-CF2781E9DA24}" type="sibTrans" cxnId="{03443922-EC6B-496D-A4AC-1DCC217765CD}">
      <dgm:prSet/>
      <dgm:spPr/>
      <dgm:t>
        <a:bodyPr/>
        <a:lstStyle/>
        <a:p>
          <a:endParaRPr lang="en-US"/>
        </a:p>
      </dgm:t>
    </dgm:pt>
    <dgm:pt modelId="{ACD49594-2896-4372-B420-3D0A98FF6FB8}">
      <dgm:prSet/>
      <dgm:spPr/>
      <dgm:t>
        <a:bodyPr/>
        <a:lstStyle/>
        <a:p>
          <a:r>
            <a:rPr lang="en-US" b="1" i="0" baseline="0"/>
            <a:t>Wikimini – Chat</a:t>
          </a:r>
          <a:r>
            <a:rPr lang="en-US" b="0" i="0" baseline="0"/>
            <a:t> (site collaboratif pour enfants)</a:t>
          </a:r>
          <a:endParaRPr lang="en-US"/>
        </a:p>
      </dgm:t>
    </dgm:pt>
    <dgm:pt modelId="{29D31FFE-1BEF-498F-8191-9EDF4BB01249}" type="parTrans" cxnId="{E058980C-019A-4185-99E2-DD7F7EAA8089}">
      <dgm:prSet/>
      <dgm:spPr/>
      <dgm:t>
        <a:bodyPr/>
        <a:lstStyle/>
        <a:p>
          <a:endParaRPr lang="en-US"/>
        </a:p>
      </dgm:t>
    </dgm:pt>
    <dgm:pt modelId="{9DD3227A-3F77-4555-A734-6AD8C68E3BBE}" type="sibTrans" cxnId="{E058980C-019A-4185-99E2-DD7F7EAA8089}">
      <dgm:prSet/>
      <dgm:spPr/>
      <dgm:t>
        <a:bodyPr/>
        <a:lstStyle/>
        <a:p>
          <a:endParaRPr lang="en-US"/>
        </a:p>
      </dgm:t>
    </dgm:pt>
    <dgm:pt modelId="{553B2300-A401-439B-957B-D2D3329D6C0D}">
      <dgm:prSet/>
      <dgm:spPr/>
      <dgm:t>
        <a:bodyPr/>
        <a:lstStyle/>
        <a:p>
          <a:r>
            <a:rPr lang="en-US" b="1" i="0" baseline="0"/>
            <a:t>Bibliothèque scolaire : livres documentaires sur les animaux</a:t>
          </a:r>
          <a:endParaRPr lang="en-US"/>
        </a:p>
      </dgm:t>
    </dgm:pt>
    <dgm:pt modelId="{A68725BD-6F80-443D-8427-B6C43A9763B2}" type="parTrans" cxnId="{B865196C-66E7-46A8-9893-BA391F887714}">
      <dgm:prSet/>
      <dgm:spPr/>
      <dgm:t>
        <a:bodyPr/>
        <a:lstStyle/>
        <a:p>
          <a:endParaRPr lang="en-US"/>
        </a:p>
      </dgm:t>
    </dgm:pt>
    <dgm:pt modelId="{4D3C080E-DCFE-40A2-AF39-D7113F67340D}" type="sibTrans" cxnId="{B865196C-66E7-46A8-9893-BA391F887714}">
      <dgm:prSet/>
      <dgm:spPr/>
      <dgm:t>
        <a:bodyPr/>
        <a:lstStyle/>
        <a:p>
          <a:endParaRPr lang="en-US"/>
        </a:p>
      </dgm:t>
    </dgm:pt>
    <dgm:pt modelId="{7DB5409B-1214-4A95-924F-A3FAB5A80D63}" type="pres">
      <dgm:prSet presAssocID="{CCAAF114-D7D5-4D8D-890D-7CB20B0169B4}" presName="linear" presStyleCnt="0">
        <dgm:presLayoutVars>
          <dgm:animLvl val="lvl"/>
          <dgm:resizeHandles val="exact"/>
        </dgm:presLayoutVars>
      </dgm:prSet>
      <dgm:spPr/>
    </dgm:pt>
    <dgm:pt modelId="{69CE8E3A-74DB-42A1-B3CB-61E9DC0427D2}" type="pres">
      <dgm:prSet presAssocID="{4E1F9C0D-3E79-4802-BCE1-46799492DC04}" presName="parentText" presStyleLbl="node1" presStyleIdx="0" presStyleCnt="4">
        <dgm:presLayoutVars>
          <dgm:chMax val="0"/>
          <dgm:bulletEnabled val="1"/>
        </dgm:presLayoutVars>
      </dgm:prSet>
      <dgm:spPr/>
    </dgm:pt>
    <dgm:pt modelId="{DB666372-3F5C-4916-9BE8-10E89DFB5F61}" type="pres">
      <dgm:prSet presAssocID="{212B6452-26B1-4A02-BBBF-1064B67B2A17}" presName="spacer" presStyleCnt="0"/>
      <dgm:spPr/>
    </dgm:pt>
    <dgm:pt modelId="{362804B9-C3E0-47BC-A12C-98E89EF87FDA}" type="pres">
      <dgm:prSet presAssocID="{A6804BC3-D674-48F2-B64B-D1ADC30EE8B0}" presName="parentText" presStyleLbl="node1" presStyleIdx="1" presStyleCnt="4">
        <dgm:presLayoutVars>
          <dgm:chMax val="0"/>
          <dgm:bulletEnabled val="1"/>
        </dgm:presLayoutVars>
      </dgm:prSet>
      <dgm:spPr/>
    </dgm:pt>
    <dgm:pt modelId="{38F2BEA0-771F-49D2-A9F8-00E9E275A558}" type="pres">
      <dgm:prSet presAssocID="{59051753-6673-4906-B1AF-CF2781E9DA24}" presName="spacer" presStyleCnt="0"/>
      <dgm:spPr/>
    </dgm:pt>
    <dgm:pt modelId="{C33B2BF1-7180-4624-A810-2B9AB5401FDA}" type="pres">
      <dgm:prSet presAssocID="{ACD49594-2896-4372-B420-3D0A98FF6FB8}" presName="parentText" presStyleLbl="node1" presStyleIdx="2" presStyleCnt="4">
        <dgm:presLayoutVars>
          <dgm:chMax val="0"/>
          <dgm:bulletEnabled val="1"/>
        </dgm:presLayoutVars>
      </dgm:prSet>
      <dgm:spPr/>
    </dgm:pt>
    <dgm:pt modelId="{0D3E34CC-CCCD-499C-84B8-96EBB5A87144}" type="pres">
      <dgm:prSet presAssocID="{9DD3227A-3F77-4555-A734-6AD8C68E3BBE}" presName="spacer" presStyleCnt="0"/>
      <dgm:spPr/>
    </dgm:pt>
    <dgm:pt modelId="{24F430A9-7D57-445D-B271-5787C72B0DFE}" type="pres">
      <dgm:prSet presAssocID="{553B2300-A401-439B-957B-D2D3329D6C0D}" presName="parentText" presStyleLbl="node1" presStyleIdx="3" presStyleCnt="4">
        <dgm:presLayoutVars>
          <dgm:chMax val="0"/>
          <dgm:bulletEnabled val="1"/>
        </dgm:presLayoutVars>
      </dgm:prSet>
      <dgm:spPr/>
    </dgm:pt>
  </dgm:ptLst>
  <dgm:cxnLst>
    <dgm:cxn modelId="{42752C00-286C-4C23-AF8D-73AF3AE84994}" type="presOf" srcId="{553B2300-A401-439B-957B-D2D3329D6C0D}" destId="{24F430A9-7D57-445D-B271-5787C72B0DFE}" srcOrd="0" destOrd="0" presId="urn:microsoft.com/office/officeart/2005/8/layout/vList2"/>
    <dgm:cxn modelId="{E058980C-019A-4185-99E2-DD7F7EAA8089}" srcId="{CCAAF114-D7D5-4D8D-890D-7CB20B0169B4}" destId="{ACD49594-2896-4372-B420-3D0A98FF6FB8}" srcOrd="2" destOrd="0" parTransId="{29D31FFE-1BEF-498F-8191-9EDF4BB01249}" sibTransId="{9DD3227A-3F77-4555-A734-6AD8C68E3BBE}"/>
    <dgm:cxn modelId="{89B9031E-01A2-4A57-ABB7-688F3066FC02}" type="presOf" srcId="{ACD49594-2896-4372-B420-3D0A98FF6FB8}" destId="{C33B2BF1-7180-4624-A810-2B9AB5401FDA}" srcOrd="0" destOrd="0" presId="urn:microsoft.com/office/officeart/2005/8/layout/vList2"/>
    <dgm:cxn modelId="{03443922-EC6B-496D-A4AC-1DCC217765CD}" srcId="{CCAAF114-D7D5-4D8D-890D-7CB20B0169B4}" destId="{A6804BC3-D674-48F2-B64B-D1ADC30EE8B0}" srcOrd="1" destOrd="0" parTransId="{42B03003-BF7D-49C5-BC06-0A8399A0560D}" sibTransId="{59051753-6673-4906-B1AF-CF2781E9DA24}"/>
    <dgm:cxn modelId="{BFFA0231-E30C-4F03-8768-3C5090516FAD}" type="presOf" srcId="{CCAAF114-D7D5-4D8D-890D-7CB20B0169B4}" destId="{7DB5409B-1214-4A95-924F-A3FAB5A80D63}" srcOrd="0" destOrd="0" presId="urn:microsoft.com/office/officeart/2005/8/layout/vList2"/>
    <dgm:cxn modelId="{5BFF2144-48EB-47CE-9EEF-16F3EA7F4F08}" type="presOf" srcId="{4E1F9C0D-3E79-4802-BCE1-46799492DC04}" destId="{69CE8E3A-74DB-42A1-B3CB-61E9DC0427D2}" srcOrd="0" destOrd="0" presId="urn:microsoft.com/office/officeart/2005/8/layout/vList2"/>
    <dgm:cxn modelId="{B865196C-66E7-46A8-9893-BA391F887714}" srcId="{CCAAF114-D7D5-4D8D-890D-7CB20B0169B4}" destId="{553B2300-A401-439B-957B-D2D3329D6C0D}" srcOrd="3" destOrd="0" parTransId="{A68725BD-6F80-443D-8427-B6C43A9763B2}" sibTransId="{4D3C080E-DCFE-40A2-AF39-D7113F67340D}"/>
    <dgm:cxn modelId="{A4A9C17E-36D9-459A-AFFA-0BD97B8F25BB}" type="presOf" srcId="{A6804BC3-D674-48F2-B64B-D1ADC30EE8B0}" destId="{362804B9-C3E0-47BC-A12C-98E89EF87FDA}" srcOrd="0" destOrd="0" presId="urn:microsoft.com/office/officeart/2005/8/layout/vList2"/>
    <dgm:cxn modelId="{EE6A8D96-C622-4FA2-803E-0066499F39D6}" srcId="{CCAAF114-D7D5-4D8D-890D-7CB20B0169B4}" destId="{4E1F9C0D-3E79-4802-BCE1-46799492DC04}" srcOrd="0" destOrd="0" parTransId="{640547A4-BF79-40A9-A383-6EBFAC69F008}" sibTransId="{212B6452-26B1-4A02-BBBF-1064B67B2A17}"/>
    <dgm:cxn modelId="{CE702CD0-C158-4EBB-95A7-05B8E3A66A66}" type="presParOf" srcId="{7DB5409B-1214-4A95-924F-A3FAB5A80D63}" destId="{69CE8E3A-74DB-42A1-B3CB-61E9DC0427D2}" srcOrd="0" destOrd="0" presId="urn:microsoft.com/office/officeart/2005/8/layout/vList2"/>
    <dgm:cxn modelId="{925DCAC0-E5DE-4823-925D-85846E3BE149}" type="presParOf" srcId="{7DB5409B-1214-4A95-924F-A3FAB5A80D63}" destId="{DB666372-3F5C-4916-9BE8-10E89DFB5F61}" srcOrd="1" destOrd="0" presId="urn:microsoft.com/office/officeart/2005/8/layout/vList2"/>
    <dgm:cxn modelId="{7ED82A0E-8672-48C3-B136-945474502EB0}" type="presParOf" srcId="{7DB5409B-1214-4A95-924F-A3FAB5A80D63}" destId="{362804B9-C3E0-47BC-A12C-98E89EF87FDA}" srcOrd="2" destOrd="0" presId="urn:microsoft.com/office/officeart/2005/8/layout/vList2"/>
    <dgm:cxn modelId="{64057113-33E4-4FAF-ADB5-0C990B2CA314}" type="presParOf" srcId="{7DB5409B-1214-4A95-924F-A3FAB5A80D63}" destId="{38F2BEA0-771F-49D2-A9F8-00E9E275A558}" srcOrd="3" destOrd="0" presId="urn:microsoft.com/office/officeart/2005/8/layout/vList2"/>
    <dgm:cxn modelId="{37A2AAF4-DBCE-4AD9-A884-1356AF9FD6D7}" type="presParOf" srcId="{7DB5409B-1214-4A95-924F-A3FAB5A80D63}" destId="{C33B2BF1-7180-4624-A810-2B9AB5401FDA}" srcOrd="4" destOrd="0" presId="urn:microsoft.com/office/officeart/2005/8/layout/vList2"/>
    <dgm:cxn modelId="{B504B617-55DA-42D5-8A09-3EF08E3C8D99}" type="presParOf" srcId="{7DB5409B-1214-4A95-924F-A3FAB5A80D63}" destId="{0D3E34CC-CCCD-499C-84B8-96EBB5A87144}" srcOrd="5" destOrd="0" presId="urn:microsoft.com/office/officeart/2005/8/layout/vList2"/>
    <dgm:cxn modelId="{0952DAFA-E0F5-49AF-A2A9-71DCE908D55C}" type="presParOf" srcId="{7DB5409B-1214-4A95-924F-A3FAB5A80D63}" destId="{24F430A9-7D57-445D-B271-5787C72B0DFE}"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F9BB2B9-0FFF-4880-978A-BBC4BC851E25}" type="doc">
      <dgm:prSet loTypeId="urn:microsoft.com/office/officeart/2005/8/layout/default" loCatId="list" qsTypeId="urn:microsoft.com/office/officeart/2005/8/quickstyle/simple1" qsCatId="simple" csTypeId="urn:microsoft.com/office/officeart/2005/8/colors/colorful1" csCatId="colorful"/>
      <dgm:spPr/>
      <dgm:t>
        <a:bodyPr/>
        <a:lstStyle/>
        <a:p>
          <a:endParaRPr lang="en-US"/>
        </a:p>
      </dgm:t>
    </dgm:pt>
    <dgm:pt modelId="{D1B3BA91-AFCC-4A40-BABE-5B0F70674724}">
      <dgm:prSet/>
      <dgm:spPr/>
      <dgm:t>
        <a:bodyPr/>
        <a:lstStyle/>
        <a:p>
          <a:r>
            <a:rPr lang="en-US" b="0" i="0" baseline="0"/>
            <a:t>Introduction : « Je vais vous présenter la race… »</a:t>
          </a:r>
          <a:endParaRPr lang="en-US"/>
        </a:p>
      </dgm:t>
    </dgm:pt>
    <dgm:pt modelId="{3686C338-11E6-4F93-98C5-85BA2BE1BB0B}" type="parTrans" cxnId="{16AB0AF0-F075-4953-AB01-0C7426345B09}">
      <dgm:prSet/>
      <dgm:spPr/>
      <dgm:t>
        <a:bodyPr/>
        <a:lstStyle/>
        <a:p>
          <a:endParaRPr lang="en-US"/>
        </a:p>
      </dgm:t>
    </dgm:pt>
    <dgm:pt modelId="{252A35E1-5D42-41B9-BBB6-C47D7EBFC925}" type="sibTrans" cxnId="{16AB0AF0-F075-4953-AB01-0C7426345B09}">
      <dgm:prSet/>
      <dgm:spPr/>
      <dgm:t>
        <a:bodyPr/>
        <a:lstStyle/>
        <a:p>
          <a:endParaRPr lang="en-US"/>
        </a:p>
      </dgm:t>
    </dgm:pt>
    <dgm:pt modelId="{D8CAAC9C-AF4E-4374-BA0F-32A61FBBA569}">
      <dgm:prSet/>
      <dgm:spPr/>
      <dgm:t>
        <a:bodyPr/>
        <a:lstStyle/>
        <a:p>
          <a:r>
            <a:rPr lang="en-US" b="0" i="0" baseline="0"/>
            <a:t>Origine</a:t>
          </a:r>
          <a:endParaRPr lang="en-US"/>
        </a:p>
      </dgm:t>
    </dgm:pt>
    <dgm:pt modelId="{870DA9F7-80DD-42B0-BA70-6A80B2E86AFF}" type="parTrans" cxnId="{8CB8709E-A90D-46CD-8C07-FCACD56CDE93}">
      <dgm:prSet/>
      <dgm:spPr/>
      <dgm:t>
        <a:bodyPr/>
        <a:lstStyle/>
        <a:p>
          <a:endParaRPr lang="en-US"/>
        </a:p>
      </dgm:t>
    </dgm:pt>
    <dgm:pt modelId="{381B0194-C1C6-4CF6-9609-C5E15756EB33}" type="sibTrans" cxnId="{8CB8709E-A90D-46CD-8C07-FCACD56CDE93}">
      <dgm:prSet/>
      <dgm:spPr/>
      <dgm:t>
        <a:bodyPr/>
        <a:lstStyle/>
        <a:p>
          <a:endParaRPr lang="en-US"/>
        </a:p>
      </dgm:t>
    </dgm:pt>
    <dgm:pt modelId="{0BE16888-FF6B-41D7-8723-E0304E9C949E}">
      <dgm:prSet/>
      <dgm:spPr/>
      <dgm:t>
        <a:bodyPr/>
        <a:lstStyle/>
        <a:p>
          <a:r>
            <a:rPr lang="en-US" b="0" i="0" baseline="0"/>
            <a:t>Description physique</a:t>
          </a:r>
          <a:endParaRPr lang="en-US"/>
        </a:p>
      </dgm:t>
    </dgm:pt>
    <dgm:pt modelId="{75C3561B-BF58-4BC3-BD3B-CBB09B59D8BD}" type="parTrans" cxnId="{A93D7A29-0BFA-41D8-8C7D-6D1B601671F5}">
      <dgm:prSet/>
      <dgm:spPr/>
      <dgm:t>
        <a:bodyPr/>
        <a:lstStyle/>
        <a:p>
          <a:endParaRPr lang="en-US"/>
        </a:p>
      </dgm:t>
    </dgm:pt>
    <dgm:pt modelId="{22C6BD1F-7483-472E-BB0C-E5236F959F81}" type="sibTrans" cxnId="{A93D7A29-0BFA-41D8-8C7D-6D1B601671F5}">
      <dgm:prSet/>
      <dgm:spPr/>
      <dgm:t>
        <a:bodyPr/>
        <a:lstStyle/>
        <a:p>
          <a:endParaRPr lang="en-US"/>
        </a:p>
      </dgm:t>
    </dgm:pt>
    <dgm:pt modelId="{EE6E03D4-C021-480B-AEFF-8C12E2F423FC}">
      <dgm:prSet/>
      <dgm:spPr/>
      <dgm:t>
        <a:bodyPr/>
        <a:lstStyle/>
        <a:p>
          <a:r>
            <a:rPr lang="en-US" b="0" i="0" baseline="0"/>
            <a:t>Comportement</a:t>
          </a:r>
          <a:endParaRPr lang="en-US"/>
        </a:p>
      </dgm:t>
    </dgm:pt>
    <dgm:pt modelId="{C77D52A8-C3E7-48BB-930D-84582B3C9E46}" type="parTrans" cxnId="{8F29A76B-75B1-4848-A052-A7B5721F8482}">
      <dgm:prSet/>
      <dgm:spPr/>
      <dgm:t>
        <a:bodyPr/>
        <a:lstStyle/>
        <a:p>
          <a:endParaRPr lang="en-US"/>
        </a:p>
      </dgm:t>
    </dgm:pt>
    <dgm:pt modelId="{F87EA938-AE8C-4183-8FD7-2554B42017CC}" type="sibTrans" cxnId="{8F29A76B-75B1-4848-A052-A7B5721F8482}">
      <dgm:prSet/>
      <dgm:spPr/>
      <dgm:t>
        <a:bodyPr/>
        <a:lstStyle/>
        <a:p>
          <a:endParaRPr lang="en-US"/>
        </a:p>
      </dgm:t>
    </dgm:pt>
    <dgm:pt modelId="{E25326A9-FCF1-4154-949C-6CEBA3242958}">
      <dgm:prSet/>
      <dgm:spPr/>
      <dgm:t>
        <a:bodyPr/>
        <a:lstStyle/>
        <a:p>
          <a:r>
            <a:rPr lang="en-US" b="0" i="0" baseline="0"/>
            <a:t>Fait intéressant</a:t>
          </a:r>
          <a:endParaRPr lang="en-US"/>
        </a:p>
      </dgm:t>
    </dgm:pt>
    <dgm:pt modelId="{F746284F-785F-44C0-8B5C-C21823504503}" type="parTrans" cxnId="{D72C6B74-9737-4F77-A7CE-BC756FAA29E1}">
      <dgm:prSet/>
      <dgm:spPr/>
      <dgm:t>
        <a:bodyPr/>
        <a:lstStyle/>
        <a:p>
          <a:endParaRPr lang="en-US"/>
        </a:p>
      </dgm:t>
    </dgm:pt>
    <dgm:pt modelId="{806B26BF-DA25-4FC0-96F6-CA116CFD0BA3}" type="sibTrans" cxnId="{D72C6B74-9737-4F77-A7CE-BC756FAA29E1}">
      <dgm:prSet/>
      <dgm:spPr/>
      <dgm:t>
        <a:bodyPr/>
        <a:lstStyle/>
        <a:p>
          <a:endParaRPr lang="en-US"/>
        </a:p>
      </dgm:t>
    </dgm:pt>
    <dgm:pt modelId="{000436ED-671E-45FD-94F9-4CC4526F2848}">
      <dgm:prSet/>
      <dgm:spPr/>
      <dgm:t>
        <a:bodyPr/>
        <a:lstStyle/>
        <a:p>
          <a:r>
            <a:rPr lang="en-US" b="0" i="0" baseline="0"/>
            <a:t>Conclusion</a:t>
          </a:r>
          <a:endParaRPr lang="en-US"/>
        </a:p>
      </dgm:t>
    </dgm:pt>
    <dgm:pt modelId="{E5B8F642-FA23-4441-96F6-115606C1F596}" type="parTrans" cxnId="{9F9F64EC-EE1E-45A8-B4AA-0D3CEB31E555}">
      <dgm:prSet/>
      <dgm:spPr/>
      <dgm:t>
        <a:bodyPr/>
        <a:lstStyle/>
        <a:p>
          <a:endParaRPr lang="en-US"/>
        </a:p>
      </dgm:t>
    </dgm:pt>
    <dgm:pt modelId="{562BAF58-E99C-4626-A688-D623AAD39DA3}" type="sibTrans" cxnId="{9F9F64EC-EE1E-45A8-B4AA-0D3CEB31E555}">
      <dgm:prSet/>
      <dgm:spPr/>
      <dgm:t>
        <a:bodyPr/>
        <a:lstStyle/>
        <a:p>
          <a:endParaRPr lang="en-US"/>
        </a:p>
      </dgm:t>
    </dgm:pt>
    <dgm:pt modelId="{B190058A-801B-4CF3-80DE-ED8F29780C75}" type="pres">
      <dgm:prSet presAssocID="{6F9BB2B9-0FFF-4880-978A-BBC4BC851E25}" presName="diagram" presStyleCnt="0">
        <dgm:presLayoutVars>
          <dgm:dir/>
          <dgm:resizeHandles val="exact"/>
        </dgm:presLayoutVars>
      </dgm:prSet>
      <dgm:spPr/>
    </dgm:pt>
    <dgm:pt modelId="{FDF5485A-7F09-4984-8F0C-A0C8AD8864A9}" type="pres">
      <dgm:prSet presAssocID="{D1B3BA91-AFCC-4A40-BABE-5B0F70674724}" presName="node" presStyleLbl="node1" presStyleIdx="0" presStyleCnt="6">
        <dgm:presLayoutVars>
          <dgm:bulletEnabled val="1"/>
        </dgm:presLayoutVars>
      </dgm:prSet>
      <dgm:spPr/>
    </dgm:pt>
    <dgm:pt modelId="{5FE304DB-1F04-4124-AE85-083F9BC79899}" type="pres">
      <dgm:prSet presAssocID="{252A35E1-5D42-41B9-BBB6-C47D7EBFC925}" presName="sibTrans" presStyleCnt="0"/>
      <dgm:spPr/>
    </dgm:pt>
    <dgm:pt modelId="{6C03A93A-8D21-4A20-9F84-4E61CB5A8B21}" type="pres">
      <dgm:prSet presAssocID="{D8CAAC9C-AF4E-4374-BA0F-32A61FBBA569}" presName="node" presStyleLbl="node1" presStyleIdx="1" presStyleCnt="6">
        <dgm:presLayoutVars>
          <dgm:bulletEnabled val="1"/>
        </dgm:presLayoutVars>
      </dgm:prSet>
      <dgm:spPr/>
    </dgm:pt>
    <dgm:pt modelId="{422280AF-01D9-4C84-B929-9E1DCF3A694F}" type="pres">
      <dgm:prSet presAssocID="{381B0194-C1C6-4CF6-9609-C5E15756EB33}" presName="sibTrans" presStyleCnt="0"/>
      <dgm:spPr/>
    </dgm:pt>
    <dgm:pt modelId="{A5474038-5060-4AA6-9B4F-BEAAA734F7E2}" type="pres">
      <dgm:prSet presAssocID="{0BE16888-FF6B-41D7-8723-E0304E9C949E}" presName="node" presStyleLbl="node1" presStyleIdx="2" presStyleCnt="6">
        <dgm:presLayoutVars>
          <dgm:bulletEnabled val="1"/>
        </dgm:presLayoutVars>
      </dgm:prSet>
      <dgm:spPr/>
    </dgm:pt>
    <dgm:pt modelId="{D24AC2F5-D4A7-444F-B285-1466B700488B}" type="pres">
      <dgm:prSet presAssocID="{22C6BD1F-7483-472E-BB0C-E5236F959F81}" presName="sibTrans" presStyleCnt="0"/>
      <dgm:spPr/>
    </dgm:pt>
    <dgm:pt modelId="{ACCDBD0F-2787-49B6-AD34-2C18302D9999}" type="pres">
      <dgm:prSet presAssocID="{EE6E03D4-C021-480B-AEFF-8C12E2F423FC}" presName="node" presStyleLbl="node1" presStyleIdx="3" presStyleCnt="6">
        <dgm:presLayoutVars>
          <dgm:bulletEnabled val="1"/>
        </dgm:presLayoutVars>
      </dgm:prSet>
      <dgm:spPr/>
    </dgm:pt>
    <dgm:pt modelId="{D1DAF3B1-F984-4B77-9E86-CFC3F18E72E1}" type="pres">
      <dgm:prSet presAssocID="{F87EA938-AE8C-4183-8FD7-2554B42017CC}" presName="sibTrans" presStyleCnt="0"/>
      <dgm:spPr/>
    </dgm:pt>
    <dgm:pt modelId="{39299E7B-B218-4BB8-A06D-BCE28B6D76E4}" type="pres">
      <dgm:prSet presAssocID="{E25326A9-FCF1-4154-949C-6CEBA3242958}" presName="node" presStyleLbl="node1" presStyleIdx="4" presStyleCnt="6">
        <dgm:presLayoutVars>
          <dgm:bulletEnabled val="1"/>
        </dgm:presLayoutVars>
      </dgm:prSet>
      <dgm:spPr/>
    </dgm:pt>
    <dgm:pt modelId="{3569A57D-D8BF-4EAF-B8DE-EB7066FA9472}" type="pres">
      <dgm:prSet presAssocID="{806B26BF-DA25-4FC0-96F6-CA116CFD0BA3}" presName="sibTrans" presStyleCnt="0"/>
      <dgm:spPr/>
    </dgm:pt>
    <dgm:pt modelId="{83628D57-F6B5-4E73-9D04-2DAD0454B958}" type="pres">
      <dgm:prSet presAssocID="{000436ED-671E-45FD-94F9-4CC4526F2848}" presName="node" presStyleLbl="node1" presStyleIdx="5" presStyleCnt="6">
        <dgm:presLayoutVars>
          <dgm:bulletEnabled val="1"/>
        </dgm:presLayoutVars>
      </dgm:prSet>
      <dgm:spPr/>
    </dgm:pt>
  </dgm:ptLst>
  <dgm:cxnLst>
    <dgm:cxn modelId="{DBC6CF28-3835-4F34-B08A-AA3E0F03C5D1}" type="presOf" srcId="{D8CAAC9C-AF4E-4374-BA0F-32A61FBBA569}" destId="{6C03A93A-8D21-4A20-9F84-4E61CB5A8B21}" srcOrd="0" destOrd="0" presId="urn:microsoft.com/office/officeart/2005/8/layout/default"/>
    <dgm:cxn modelId="{A93D7A29-0BFA-41D8-8C7D-6D1B601671F5}" srcId="{6F9BB2B9-0FFF-4880-978A-BBC4BC851E25}" destId="{0BE16888-FF6B-41D7-8723-E0304E9C949E}" srcOrd="2" destOrd="0" parTransId="{75C3561B-BF58-4BC3-BD3B-CBB09B59D8BD}" sibTransId="{22C6BD1F-7483-472E-BB0C-E5236F959F81}"/>
    <dgm:cxn modelId="{3FAAD02F-9FE0-48BA-96A3-91D51CF3BB56}" type="presOf" srcId="{0BE16888-FF6B-41D7-8723-E0304E9C949E}" destId="{A5474038-5060-4AA6-9B4F-BEAAA734F7E2}" srcOrd="0" destOrd="0" presId="urn:microsoft.com/office/officeart/2005/8/layout/default"/>
    <dgm:cxn modelId="{EF0EDD41-1A96-4784-871E-B4E9FB5438F6}" type="presOf" srcId="{D1B3BA91-AFCC-4A40-BABE-5B0F70674724}" destId="{FDF5485A-7F09-4984-8F0C-A0C8AD8864A9}" srcOrd="0" destOrd="0" presId="urn:microsoft.com/office/officeart/2005/8/layout/default"/>
    <dgm:cxn modelId="{4EB4804B-6902-48F0-8D26-F2726A2B1344}" type="presOf" srcId="{000436ED-671E-45FD-94F9-4CC4526F2848}" destId="{83628D57-F6B5-4E73-9D04-2DAD0454B958}" srcOrd="0" destOrd="0" presId="urn:microsoft.com/office/officeart/2005/8/layout/default"/>
    <dgm:cxn modelId="{8F29A76B-75B1-4848-A052-A7B5721F8482}" srcId="{6F9BB2B9-0FFF-4880-978A-BBC4BC851E25}" destId="{EE6E03D4-C021-480B-AEFF-8C12E2F423FC}" srcOrd="3" destOrd="0" parTransId="{C77D52A8-C3E7-48BB-930D-84582B3C9E46}" sibTransId="{F87EA938-AE8C-4183-8FD7-2554B42017CC}"/>
    <dgm:cxn modelId="{1507FC72-93DB-4DB9-8DC8-41C22816C1FA}" type="presOf" srcId="{E25326A9-FCF1-4154-949C-6CEBA3242958}" destId="{39299E7B-B218-4BB8-A06D-BCE28B6D76E4}" srcOrd="0" destOrd="0" presId="urn:microsoft.com/office/officeart/2005/8/layout/default"/>
    <dgm:cxn modelId="{D72C6B74-9737-4F77-A7CE-BC756FAA29E1}" srcId="{6F9BB2B9-0FFF-4880-978A-BBC4BC851E25}" destId="{E25326A9-FCF1-4154-949C-6CEBA3242958}" srcOrd="4" destOrd="0" parTransId="{F746284F-785F-44C0-8B5C-C21823504503}" sibTransId="{806B26BF-DA25-4FC0-96F6-CA116CFD0BA3}"/>
    <dgm:cxn modelId="{8CB8709E-A90D-46CD-8C07-FCACD56CDE93}" srcId="{6F9BB2B9-0FFF-4880-978A-BBC4BC851E25}" destId="{D8CAAC9C-AF4E-4374-BA0F-32A61FBBA569}" srcOrd="1" destOrd="0" parTransId="{870DA9F7-80DD-42B0-BA70-6A80B2E86AFF}" sibTransId="{381B0194-C1C6-4CF6-9609-C5E15756EB33}"/>
    <dgm:cxn modelId="{E6161ED4-F089-4840-B116-D093D326F8C4}" type="presOf" srcId="{EE6E03D4-C021-480B-AEFF-8C12E2F423FC}" destId="{ACCDBD0F-2787-49B6-AD34-2C18302D9999}" srcOrd="0" destOrd="0" presId="urn:microsoft.com/office/officeart/2005/8/layout/default"/>
    <dgm:cxn modelId="{9F9F64EC-EE1E-45A8-B4AA-0D3CEB31E555}" srcId="{6F9BB2B9-0FFF-4880-978A-BBC4BC851E25}" destId="{000436ED-671E-45FD-94F9-4CC4526F2848}" srcOrd="5" destOrd="0" parTransId="{E5B8F642-FA23-4441-96F6-115606C1F596}" sibTransId="{562BAF58-E99C-4626-A688-D623AAD39DA3}"/>
    <dgm:cxn modelId="{16AB0AF0-F075-4953-AB01-0C7426345B09}" srcId="{6F9BB2B9-0FFF-4880-978A-BBC4BC851E25}" destId="{D1B3BA91-AFCC-4A40-BABE-5B0F70674724}" srcOrd="0" destOrd="0" parTransId="{3686C338-11E6-4F93-98C5-85BA2BE1BB0B}" sibTransId="{252A35E1-5D42-41B9-BBB6-C47D7EBFC925}"/>
    <dgm:cxn modelId="{60E1E7FF-8CA1-420C-9FB9-B2D4FCE9F9C0}" type="presOf" srcId="{6F9BB2B9-0FFF-4880-978A-BBC4BC851E25}" destId="{B190058A-801B-4CF3-80DE-ED8F29780C75}" srcOrd="0" destOrd="0" presId="urn:microsoft.com/office/officeart/2005/8/layout/default"/>
    <dgm:cxn modelId="{D0C7857D-F19E-4471-9AEF-DE15D72912FF}" type="presParOf" srcId="{B190058A-801B-4CF3-80DE-ED8F29780C75}" destId="{FDF5485A-7F09-4984-8F0C-A0C8AD8864A9}" srcOrd="0" destOrd="0" presId="urn:microsoft.com/office/officeart/2005/8/layout/default"/>
    <dgm:cxn modelId="{7A29553D-21A5-4B02-BF4E-6AE72A4DF7EA}" type="presParOf" srcId="{B190058A-801B-4CF3-80DE-ED8F29780C75}" destId="{5FE304DB-1F04-4124-AE85-083F9BC79899}" srcOrd="1" destOrd="0" presId="urn:microsoft.com/office/officeart/2005/8/layout/default"/>
    <dgm:cxn modelId="{DE81B21D-5DCB-43B0-86B5-5376DDBEB2C7}" type="presParOf" srcId="{B190058A-801B-4CF3-80DE-ED8F29780C75}" destId="{6C03A93A-8D21-4A20-9F84-4E61CB5A8B21}" srcOrd="2" destOrd="0" presId="urn:microsoft.com/office/officeart/2005/8/layout/default"/>
    <dgm:cxn modelId="{16636C9F-A649-4D51-A65A-4FA4F6AD15C7}" type="presParOf" srcId="{B190058A-801B-4CF3-80DE-ED8F29780C75}" destId="{422280AF-01D9-4C84-B929-9E1DCF3A694F}" srcOrd="3" destOrd="0" presId="urn:microsoft.com/office/officeart/2005/8/layout/default"/>
    <dgm:cxn modelId="{4B48AA90-0BEE-4B80-B5E2-4E778BF3BF85}" type="presParOf" srcId="{B190058A-801B-4CF3-80DE-ED8F29780C75}" destId="{A5474038-5060-4AA6-9B4F-BEAAA734F7E2}" srcOrd="4" destOrd="0" presId="urn:microsoft.com/office/officeart/2005/8/layout/default"/>
    <dgm:cxn modelId="{261472A7-D568-4516-A295-F619AD39DFE0}" type="presParOf" srcId="{B190058A-801B-4CF3-80DE-ED8F29780C75}" destId="{D24AC2F5-D4A7-444F-B285-1466B700488B}" srcOrd="5" destOrd="0" presId="urn:microsoft.com/office/officeart/2005/8/layout/default"/>
    <dgm:cxn modelId="{ADB58E98-B115-4452-A050-BEDF428D7EAC}" type="presParOf" srcId="{B190058A-801B-4CF3-80DE-ED8F29780C75}" destId="{ACCDBD0F-2787-49B6-AD34-2C18302D9999}" srcOrd="6" destOrd="0" presId="urn:microsoft.com/office/officeart/2005/8/layout/default"/>
    <dgm:cxn modelId="{60811EF0-0D75-4CD1-A8D0-624052FFD6C5}" type="presParOf" srcId="{B190058A-801B-4CF3-80DE-ED8F29780C75}" destId="{D1DAF3B1-F984-4B77-9E86-CFC3F18E72E1}" srcOrd="7" destOrd="0" presId="urn:microsoft.com/office/officeart/2005/8/layout/default"/>
    <dgm:cxn modelId="{116A8383-415D-4870-A447-9582A6E15E3A}" type="presParOf" srcId="{B190058A-801B-4CF3-80DE-ED8F29780C75}" destId="{39299E7B-B218-4BB8-A06D-BCE28B6D76E4}" srcOrd="8" destOrd="0" presId="urn:microsoft.com/office/officeart/2005/8/layout/default"/>
    <dgm:cxn modelId="{A8CD7065-1EAF-435B-80E4-1084ABCDCC47}" type="presParOf" srcId="{B190058A-801B-4CF3-80DE-ED8F29780C75}" destId="{3569A57D-D8BF-4EAF-B8DE-EB7066FA9472}" srcOrd="9" destOrd="0" presId="urn:microsoft.com/office/officeart/2005/8/layout/default"/>
    <dgm:cxn modelId="{52019422-93DB-4802-8385-F1129639BC83}" type="presParOf" srcId="{B190058A-801B-4CF3-80DE-ED8F29780C75}" destId="{83628D57-F6B5-4E73-9D04-2DAD0454B958}"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6AC40B-7203-473F-B189-37A2B67B6FC6}">
      <dsp:nvSpPr>
        <dsp:cNvPr id="0" name=""/>
        <dsp:cNvSpPr/>
      </dsp:nvSpPr>
      <dsp:spPr>
        <a:xfrm>
          <a:off x="0" y="526189"/>
          <a:ext cx="6666833" cy="2144610"/>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en-US" sz="3900" b="0" i="0" kern="1200" baseline="0"/>
            <a:t>« Pourquoi les chats ont-ils des significations différentes selon les cultures »</a:t>
          </a:r>
          <a:endParaRPr lang="en-US" sz="3900" kern="1200"/>
        </a:p>
      </dsp:txBody>
      <dsp:txXfrm>
        <a:off x="104691" y="630880"/>
        <a:ext cx="6457451" cy="1935228"/>
      </dsp:txXfrm>
    </dsp:sp>
    <dsp:sp modelId="{5E886751-DB66-4C99-86BC-E76D8F77A916}">
      <dsp:nvSpPr>
        <dsp:cNvPr id="0" name=""/>
        <dsp:cNvSpPr/>
      </dsp:nvSpPr>
      <dsp:spPr>
        <a:xfrm>
          <a:off x="0" y="2783119"/>
          <a:ext cx="6666833" cy="2144610"/>
        </a:xfrm>
        <a:prstGeom prst="roundRect">
          <a:avLst/>
        </a:prstGeom>
        <a:gradFill rotWithShape="0">
          <a:gsLst>
            <a:gs pos="0">
              <a:schemeClr val="accent5">
                <a:hueOff val="-12152150"/>
                <a:satOff val="-826"/>
                <a:lumOff val="1961"/>
                <a:alphaOff val="0"/>
                <a:satMod val="103000"/>
                <a:lumMod val="102000"/>
                <a:tint val="94000"/>
              </a:schemeClr>
            </a:gs>
            <a:gs pos="50000">
              <a:schemeClr val="accent5">
                <a:hueOff val="-12152150"/>
                <a:satOff val="-826"/>
                <a:lumOff val="1961"/>
                <a:alphaOff val="0"/>
                <a:satMod val="110000"/>
                <a:lumMod val="100000"/>
                <a:shade val="100000"/>
              </a:schemeClr>
            </a:gs>
            <a:gs pos="100000">
              <a:schemeClr val="accent5">
                <a:hueOff val="-12152150"/>
                <a:satOff val="-826"/>
                <a:lumOff val="196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en-US" sz="3900" b="0" i="0" kern="1200" baseline="0"/>
            <a:t>« Comment les humains perçoivent-ils les animaux aujourd’hui »</a:t>
          </a:r>
          <a:endParaRPr lang="en-US" sz="3900" kern="1200"/>
        </a:p>
      </dsp:txBody>
      <dsp:txXfrm>
        <a:off x="104691" y="2887810"/>
        <a:ext cx="6457451" cy="193522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CE8E3A-74DB-42A1-B3CB-61E9DC0427D2}">
      <dsp:nvSpPr>
        <dsp:cNvPr id="0" name=""/>
        <dsp:cNvSpPr/>
      </dsp:nvSpPr>
      <dsp:spPr>
        <a:xfrm>
          <a:off x="0" y="33439"/>
          <a:ext cx="6666833" cy="127764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b="1" i="0" kern="1200" baseline="0"/>
            <a:t>Wamiz – Races de chats</a:t>
          </a:r>
          <a:endParaRPr lang="en-US" sz="3200" kern="1200"/>
        </a:p>
      </dsp:txBody>
      <dsp:txXfrm>
        <a:off x="62369" y="95808"/>
        <a:ext cx="6542095" cy="1152902"/>
      </dsp:txXfrm>
    </dsp:sp>
    <dsp:sp modelId="{362804B9-C3E0-47BC-A12C-98E89EF87FDA}">
      <dsp:nvSpPr>
        <dsp:cNvPr id="0" name=""/>
        <dsp:cNvSpPr/>
      </dsp:nvSpPr>
      <dsp:spPr>
        <a:xfrm>
          <a:off x="0" y="1403239"/>
          <a:ext cx="6666833" cy="1277640"/>
        </a:xfrm>
        <a:prstGeom prst="roundRect">
          <a:avLst/>
        </a:prstGeom>
        <a:gradFill rotWithShape="0">
          <a:gsLst>
            <a:gs pos="0">
              <a:schemeClr val="accent2">
                <a:hueOff val="2147871"/>
                <a:satOff val="-6164"/>
                <a:lumOff val="-9870"/>
                <a:alphaOff val="0"/>
                <a:satMod val="103000"/>
                <a:lumMod val="102000"/>
                <a:tint val="94000"/>
              </a:schemeClr>
            </a:gs>
            <a:gs pos="50000">
              <a:schemeClr val="accent2">
                <a:hueOff val="2147871"/>
                <a:satOff val="-6164"/>
                <a:lumOff val="-9870"/>
                <a:alphaOff val="0"/>
                <a:satMod val="110000"/>
                <a:lumMod val="100000"/>
                <a:shade val="100000"/>
              </a:schemeClr>
            </a:gs>
            <a:gs pos="100000">
              <a:schemeClr val="accent2">
                <a:hueOff val="2147871"/>
                <a:satOff val="-6164"/>
                <a:lumOff val="-987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b="1" i="0" kern="1200" baseline="0"/>
            <a:t>Purina Canada (FR) – Races de chats</a:t>
          </a:r>
          <a:endParaRPr lang="en-US" sz="3200" kern="1200"/>
        </a:p>
      </dsp:txBody>
      <dsp:txXfrm>
        <a:off x="62369" y="1465608"/>
        <a:ext cx="6542095" cy="1152902"/>
      </dsp:txXfrm>
    </dsp:sp>
    <dsp:sp modelId="{C33B2BF1-7180-4624-A810-2B9AB5401FDA}">
      <dsp:nvSpPr>
        <dsp:cNvPr id="0" name=""/>
        <dsp:cNvSpPr/>
      </dsp:nvSpPr>
      <dsp:spPr>
        <a:xfrm>
          <a:off x="0" y="2773040"/>
          <a:ext cx="6666833" cy="1277640"/>
        </a:xfrm>
        <a:prstGeom prst="roundRect">
          <a:avLst/>
        </a:prstGeom>
        <a:gradFill rotWithShape="0">
          <a:gsLst>
            <a:gs pos="0">
              <a:schemeClr val="accent2">
                <a:hueOff val="4295743"/>
                <a:satOff val="-12329"/>
                <a:lumOff val="-19739"/>
                <a:alphaOff val="0"/>
                <a:satMod val="103000"/>
                <a:lumMod val="102000"/>
                <a:tint val="94000"/>
              </a:schemeClr>
            </a:gs>
            <a:gs pos="50000">
              <a:schemeClr val="accent2">
                <a:hueOff val="4295743"/>
                <a:satOff val="-12329"/>
                <a:lumOff val="-19739"/>
                <a:alphaOff val="0"/>
                <a:satMod val="110000"/>
                <a:lumMod val="100000"/>
                <a:shade val="100000"/>
              </a:schemeClr>
            </a:gs>
            <a:gs pos="100000">
              <a:schemeClr val="accent2">
                <a:hueOff val="4295743"/>
                <a:satOff val="-12329"/>
                <a:lumOff val="-1973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b="1" i="0" kern="1200" baseline="0"/>
            <a:t>Wikimini – Chat</a:t>
          </a:r>
          <a:r>
            <a:rPr lang="en-US" sz="3200" b="0" i="0" kern="1200" baseline="0"/>
            <a:t> (site collaboratif pour enfants)</a:t>
          </a:r>
          <a:endParaRPr lang="en-US" sz="3200" kern="1200"/>
        </a:p>
      </dsp:txBody>
      <dsp:txXfrm>
        <a:off x="62369" y="2835409"/>
        <a:ext cx="6542095" cy="1152902"/>
      </dsp:txXfrm>
    </dsp:sp>
    <dsp:sp modelId="{24F430A9-7D57-445D-B271-5787C72B0DFE}">
      <dsp:nvSpPr>
        <dsp:cNvPr id="0" name=""/>
        <dsp:cNvSpPr/>
      </dsp:nvSpPr>
      <dsp:spPr>
        <a:xfrm>
          <a:off x="0" y="4142840"/>
          <a:ext cx="6666833" cy="1277640"/>
        </a:xfrm>
        <a:prstGeom prst="roundRect">
          <a:avLst/>
        </a:prstGeom>
        <a:gradFill rotWithShape="0">
          <a:gsLst>
            <a:gs pos="0">
              <a:schemeClr val="accent2">
                <a:hueOff val="6443614"/>
                <a:satOff val="-18493"/>
                <a:lumOff val="-29609"/>
                <a:alphaOff val="0"/>
                <a:satMod val="103000"/>
                <a:lumMod val="102000"/>
                <a:tint val="94000"/>
              </a:schemeClr>
            </a:gs>
            <a:gs pos="50000">
              <a:schemeClr val="accent2">
                <a:hueOff val="6443614"/>
                <a:satOff val="-18493"/>
                <a:lumOff val="-29609"/>
                <a:alphaOff val="0"/>
                <a:satMod val="110000"/>
                <a:lumMod val="100000"/>
                <a:shade val="100000"/>
              </a:schemeClr>
            </a:gs>
            <a:gs pos="100000">
              <a:schemeClr val="accent2">
                <a:hueOff val="6443614"/>
                <a:satOff val="-18493"/>
                <a:lumOff val="-2960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b="1" i="0" kern="1200" baseline="0"/>
            <a:t>Bibliothèque scolaire : livres documentaires sur les animaux</a:t>
          </a:r>
          <a:endParaRPr lang="en-US" sz="3200" kern="1200"/>
        </a:p>
      </dsp:txBody>
      <dsp:txXfrm>
        <a:off x="62369" y="4205209"/>
        <a:ext cx="6542095" cy="115290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F5485A-7F09-4984-8F0C-A0C8AD8864A9}">
      <dsp:nvSpPr>
        <dsp:cNvPr id="0" name=""/>
        <dsp:cNvSpPr/>
      </dsp:nvSpPr>
      <dsp:spPr>
        <a:xfrm>
          <a:off x="307345" y="1546"/>
          <a:ext cx="3222855" cy="1933713"/>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b="0" i="0" kern="1200" baseline="0"/>
            <a:t>Introduction : « Je vais vous présenter la race… »</a:t>
          </a:r>
          <a:endParaRPr lang="en-US" sz="3000" kern="1200"/>
        </a:p>
      </dsp:txBody>
      <dsp:txXfrm>
        <a:off x="307345" y="1546"/>
        <a:ext cx="3222855" cy="1933713"/>
      </dsp:txXfrm>
    </dsp:sp>
    <dsp:sp modelId="{6C03A93A-8D21-4A20-9F84-4E61CB5A8B21}">
      <dsp:nvSpPr>
        <dsp:cNvPr id="0" name=""/>
        <dsp:cNvSpPr/>
      </dsp:nvSpPr>
      <dsp:spPr>
        <a:xfrm>
          <a:off x="3852486" y="1546"/>
          <a:ext cx="3222855" cy="1933713"/>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b="0" i="0" kern="1200" baseline="0"/>
            <a:t>Origine</a:t>
          </a:r>
          <a:endParaRPr lang="en-US" sz="3000" kern="1200"/>
        </a:p>
      </dsp:txBody>
      <dsp:txXfrm>
        <a:off x="3852486" y="1546"/>
        <a:ext cx="3222855" cy="1933713"/>
      </dsp:txXfrm>
    </dsp:sp>
    <dsp:sp modelId="{A5474038-5060-4AA6-9B4F-BEAAA734F7E2}">
      <dsp:nvSpPr>
        <dsp:cNvPr id="0" name=""/>
        <dsp:cNvSpPr/>
      </dsp:nvSpPr>
      <dsp:spPr>
        <a:xfrm>
          <a:off x="7397627" y="1546"/>
          <a:ext cx="3222855" cy="1933713"/>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b="0" i="0" kern="1200" baseline="0"/>
            <a:t>Description physique</a:t>
          </a:r>
          <a:endParaRPr lang="en-US" sz="3000" kern="1200"/>
        </a:p>
      </dsp:txBody>
      <dsp:txXfrm>
        <a:off x="7397627" y="1546"/>
        <a:ext cx="3222855" cy="1933713"/>
      </dsp:txXfrm>
    </dsp:sp>
    <dsp:sp modelId="{ACCDBD0F-2787-49B6-AD34-2C18302D9999}">
      <dsp:nvSpPr>
        <dsp:cNvPr id="0" name=""/>
        <dsp:cNvSpPr/>
      </dsp:nvSpPr>
      <dsp:spPr>
        <a:xfrm>
          <a:off x="307345" y="2257545"/>
          <a:ext cx="3222855" cy="1933713"/>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b="0" i="0" kern="1200" baseline="0"/>
            <a:t>Comportement</a:t>
          </a:r>
          <a:endParaRPr lang="en-US" sz="3000" kern="1200"/>
        </a:p>
      </dsp:txBody>
      <dsp:txXfrm>
        <a:off x="307345" y="2257545"/>
        <a:ext cx="3222855" cy="1933713"/>
      </dsp:txXfrm>
    </dsp:sp>
    <dsp:sp modelId="{39299E7B-B218-4BB8-A06D-BCE28B6D76E4}">
      <dsp:nvSpPr>
        <dsp:cNvPr id="0" name=""/>
        <dsp:cNvSpPr/>
      </dsp:nvSpPr>
      <dsp:spPr>
        <a:xfrm>
          <a:off x="3852486" y="2257545"/>
          <a:ext cx="3222855" cy="1933713"/>
        </a:xfrm>
        <a:prstGeom prst="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b="0" i="0" kern="1200" baseline="0"/>
            <a:t>Fait intéressant</a:t>
          </a:r>
          <a:endParaRPr lang="en-US" sz="3000" kern="1200"/>
        </a:p>
      </dsp:txBody>
      <dsp:txXfrm>
        <a:off x="3852486" y="2257545"/>
        <a:ext cx="3222855" cy="1933713"/>
      </dsp:txXfrm>
    </dsp:sp>
    <dsp:sp modelId="{83628D57-F6B5-4E73-9D04-2DAD0454B958}">
      <dsp:nvSpPr>
        <dsp:cNvPr id="0" name=""/>
        <dsp:cNvSpPr/>
      </dsp:nvSpPr>
      <dsp:spPr>
        <a:xfrm>
          <a:off x="7397627" y="2257545"/>
          <a:ext cx="3222855" cy="1933713"/>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b="0" i="0" kern="1200" baseline="0"/>
            <a:t>Conclusion</a:t>
          </a:r>
          <a:endParaRPr lang="en-US" sz="3000" kern="1200"/>
        </a:p>
      </dsp:txBody>
      <dsp:txXfrm>
        <a:off x="7397627" y="2257545"/>
        <a:ext cx="3222855" cy="1933713"/>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EBF924-7674-F058-A3ED-FE24AE80E39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a:extLst>
              <a:ext uri="{FF2B5EF4-FFF2-40B4-BE49-F238E27FC236}">
                <a16:creationId xmlns:a16="http://schemas.microsoft.com/office/drawing/2014/main" id="{2191E28E-6ACB-E0B6-B07D-E5B50F6F406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a:extLst>
              <a:ext uri="{FF2B5EF4-FFF2-40B4-BE49-F238E27FC236}">
                <a16:creationId xmlns:a16="http://schemas.microsoft.com/office/drawing/2014/main" id="{D15B3EB0-2841-6E73-AB6F-5651F6673AA9}"/>
              </a:ext>
            </a:extLst>
          </p:cNvPr>
          <p:cNvSpPr>
            <a:spLocks noGrp="1"/>
          </p:cNvSpPr>
          <p:nvPr>
            <p:ph type="dt" sz="half" idx="10"/>
          </p:nvPr>
        </p:nvSpPr>
        <p:spPr/>
        <p:txBody>
          <a:bodyPr/>
          <a:lstStyle/>
          <a:p>
            <a:fld id="{0AA88FC3-6C64-426A-9EAB-1B2AD97F0774}" type="datetimeFigureOut">
              <a:rPr lang="en-CA" smtClean="0"/>
              <a:t>2026-03-20</a:t>
            </a:fld>
            <a:endParaRPr lang="en-CA"/>
          </a:p>
        </p:txBody>
      </p:sp>
      <p:sp>
        <p:nvSpPr>
          <p:cNvPr id="5" name="Footer Placeholder 4">
            <a:extLst>
              <a:ext uri="{FF2B5EF4-FFF2-40B4-BE49-F238E27FC236}">
                <a16:creationId xmlns:a16="http://schemas.microsoft.com/office/drawing/2014/main" id="{09905E3A-DB1E-93A9-FE4A-C721C73FD495}"/>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79449227-4601-7AFC-6586-DBC8301C78E3}"/>
              </a:ext>
            </a:extLst>
          </p:cNvPr>
          <p:cNvSpPr>
            <a:spLocks noGrp="1"/>
          </p:cNvSpPr>
          <p:nvPr>
            <p:ph type="sldNum" sz="quarter" idx="12"/>
          </p:nvPr>
        </p:nvSpPr>
        <p:spPr/>
        <p:txBody>
          <a:bodyPr/>
          <a:lstStyle/>
          <a:p>
            <a:fld id="{37E575CF-66A2-4B7C-B0ED-3DB76F4E45FB}" type="slidenum">
              <a:rPr lang="en-CA" smtClean="0"/>
              <a:t>‹#›</a:t>
            </a:fld>
            <a:endParaRPr lang="en-CA"/>
          </a:p>
        </p:txBody>
      </p:sp>
    </p:spTree>
    <p:extLst>
      <p:ext uri="{BB962C8B-B14F-4D97-AF65-F5344CB8AC3E}">
        <p14:creationId xmlns:p14="http://schemas.microsoft.com/office/powerpoint/2010/main" val="13061194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CCB407-DF23-B5DB-4DB5-BC910826E886}"/>
              </a:ext>
            </a:extLst>
          </p:cNvPr>
          <p:cNvSpPr>
            <a:spLocks noGrp="1"/>
          </p:cNvSpPr>
          <p:nvPr>
            <p:ph type="title"/>
          </p:nvPr>
        </p:nvSpPr>
        <p:spPr/>
        <p:txBody>
          <a:bodyPr/>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5A0CF14A-1B91-63E7-0EDD-AC961F6C90C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C3077171-D590-A3B0-813C-CB86B62E983B}"/>
              </a:ext>
            </a:extLst>
          </p:cNvPr>
          <p:cNvSpPr>
            <a:spLocks noGrp="1"/>
          </p:cNvSpPr>
          <p:nvPr>
            <p:ph type="dt" sz="half" idx="10"/>
          </p:nvPr>
        </p:nvSpPr>
        <p:spPr/>
        <p:txBody>
          <a:bodyPr/>
          <a:lstStyle/>
          <a:p>
            <a:fld id="{0AA88FC3-6C64-426A-9EAB-1B2AD97F0774}" type="datetimeFigureOut">
              <a:rPr lang="en-CA" smtClean="0"/>
              <a:t>2026-03-20</a:t>
            </a:fld>
            <a:endParaRPr lang="en-CA"/>
          </a:p>
        </p:txBody>
      </p:sp>
      <p:sp>
        <p:nvSpPr>
          <p:cNvPr id="5" name="Footer Placeholder 4">
            <a:extLst>
              <a:ext uri="{FF2B5EF4-FFF2-40B4-BE49-F238E27FC236}">
                <a16:creationId xmlns:a16="http://schemas.microsoft.com/office/drawing/2014/main" id="{315CA8CF-7287-06BB-DC21-4B24CBE1DBE3}"/>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9580F2EF-3FC8-B713-8878-6C8F1AC0BCCA}"/>
              </a:ext>
            </a:extLst>
          </p:cNvPr>
          <p:cNvSpPr>
            <a:spLocks noGrp="1"/>
          </p:cNvSpPr>
          <p:nvPr>
            <p:ph type="sldNum" sz="quarter" idx="12"/>
          </p:nvPr>
        </p:nvSpPr>
        <p:spPr/>
        <p:txBody>
          <a:bodyPr/>
          <a:lstStyle/>
          <a:p>
            <a:fld id="{37E575CF-66A2-4B7C-B0ED-3DB76F4E45FB}" type="slidenum">
              <a:rPr lang="en-CA" smtClean="0"/>
              <a:t>‹#›</a:t>
            </a:fld>
            <a:endParaRPr lang="en-CA"/>
          </a:p>
        </p:txBody>
      </p:sp>
    </p:spTree>
    <p:extLst>
      <p:ext uri="{BB962C8B-B14F-4D97-AF65-F5344CB8AC3E}">
        <p14:creationId xmlns:p14="http://schemas.microsoft.com/office/powerpoint/2010/main" val="26879075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3AA7581-2EEE-B5E2-F9F0-AF2317F17B3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D3F04A1B-65A0-84AF-823C-B5C996A0FDB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55EE4F53-B0AD-D602-15E2-CF77469A38E1}"/>
              </a:ext>
            </a:extLst>
          </p:cNvPr>
          <p:cNvSpPr>
            <a:spLocks noGrp="1"/>
          </p:cNvSpPr>
          <p:nvPr>
            <p:ph type="dt" sz="half" idx="10"/>
          </p:nvPr>
        </p:nvSpPr>
        <p:spPr/>
        <p:txBody>
          <a:bodyPr/>
          <a:lstStyle/>
          <a:p>
            <a:fld id="{0AA88FC3-6C64-426A-9EAB-1B2AD97F0774}" type="datetimeFigureOut">
              <a:rPr lang="en-CA" smtClean="0"/>
              <a:t>2026-03-20</a:t>
            </a:fld>
            <a:endParaRPr lang="en-CA"/>
          </a:p>
        </p:txBody>
      </p:sp>
      <p:sp>
        <p:nvSpPr>
          <p:cNvPr id="5" name="Footer Placeholder 4">
            <a:extLst>
              <a:ext uri="{FF2B5EF4-FFF2-40B4-BE49-F238E27FC236}">
                <a16:creationId xmlns:a16="http://schemas.microsoft.com/office/drawing/2014/main" id="{58DD67E4-B4A9-61A7-BEE0-1337CB324DF2}"/>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2A6FF825-10FF-1A7E-EF16-08F7B9F4C455}"/>
              </a:ext>
            </a:extLst>
          </p:cNvPr>
          <p:cNvSpPr>
            <a:spLocks noGrp="1"/>
          </p:cNvSpPr>
          <p:nvPr>
            <p:ph type="sldNum" sz="quarter" idx="12"/>
          </p:nvPr>
        </p:nvSpPr>
        <p:spPr/>
        <p:txBody>
          <a:bodyPr/>
          <a:lstStyle/>
          <a:p>
            <a:fld id="{37E575CF-66A2-4B7C-B0ED-3DB76F4E45FB}" type="slidenum">
              <a:rPr lang="en-CA" smtClean="0"/>
              <a:t>‹#›</a:t>
            </a:fld>
            <a:endParaRPr lang="en-CA"/>
          </a:p>
        </p:txBody>
      </p:sp>
    </p:spTree>
    <p:extLst>
      <p:ext uri="{BB962C8B-B14F-4D97-AF65-F5344CB8AC3E}">
        <p14:creationId xmlns:p14="http://schemas.microsoft.com/office/powerpoint/2010/main" val="809585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9B83EF-36F6-0460-BB05-9FA1FDA0CECE}"/>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2D773016-E3E1-8C6F-04AE-128C78454B0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5BB4DE58-C4AF-28B4-019E-F6DBF10B1467}"/>
              </a:ext>
            </a:extLst>
          </p:cNvPr>
          <p:cNvSpPr>
            <a:spLocks noGrp="1"/>
          </p:cNvSpPr>
          <p:nvPr>
            <p:ph type="dt" sz="half" idx="10"/>
          </p:nvPr>
        </p:nvSpPr>
        <p:spPr/>
        <p:txBody>
          <a:bodyPr/>
          <a:lstStyle/>
          <a:p>
            <a:fld id="{0AA88FC3-6C64-426A-9EAB-1B2AD97F0774}" type="datetimeFigureOut">
              <a:rPr lang="en-CA" smtClean="0"/>
              <a:t>2026-03-20</a:t>
            </a:fld>
            <a:endParaRPr lang="en-CA"/>
          </a:p>
        </p:txBody>
      </p:sp>
      <p:sp>
        <p:nvSpPr>
          <p:cNvPr id="5" name="Footer Placeholder 4">
            <a:extLst>
              <a:ext uri="{FF2B5EF4-FFF2-40B4-BE49-F238E27FC236}">
                <a16:creationId xmlns:a16="http://schemas.microsoft.com/office/drawing/2014/main" id="{E88D3301-B693-89BE-F495-AF2B7106AD48}"/>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E8150149-A354-BA96-BB48-EB4E967E1125}"/>
              </a:ext>
            </a:extLst>
          </p:cNvPr>
          <p:cNvSpPr>
            <a:spLocks noGrp="1"/>
          </p:cNvSpPr>
          <p:nvPr>
            <p:ph type="sldNum" sz="quarter" idx="12"/>
          </p:nvPr>
        </p:nvSpPr>
        <p:spPr/>
        <p:txBody>
          <a:bodyPr/>
          <a:lstStyle/>
          <a:p>
            <a:fld id="{37E575CF-66A2-4B7C-B0ED-3DB76F4E45FB}" type="slidenum">
              <a:rPr lang="en-CA" smtClean="0"/>
              <a:t>‹#›</a:t>
            </a:fld>
            <a:endParaRPr lang="en-CA"/>
          </a:p>
        </p:txBody>
      </p:sp>
    </p:spTree>
    <p:extLst>
      <p:ext uri="{BB962C8B-B14F-4D97-AF65-F5344CB8AC3E}">
        <p14:creationId xmlns:p14="http://schemas.microsoft.com/office/powerpoint/2010/main" val="42675204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78294F-60A2-49DA-ECB5-6F9FDCFD34A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A"/>
          </a:p>
        </p:txBody>
      </p:sp>
      <p:sp>
        <p:nvSpPr>
          <p:cNvPr id="3" name="Text Placeholder 2">
            <a:extLst>
              <a:ext uri="{FF2B5EF4-FFF2-40B4-BE49-F238E27FC236}">
                <a16:creationId xmlns:a16="http://schemas.microsoft.com/office/drawing/2014/main" id="{1D03C121-EDD4-4538-3B19-DC336C65456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275A74E-1406-7986-3197-8373C84778A6}"/>
              </a:ext>
            </a:extLst>
          </p:cNvPr>
          <p:cNvSpPr>
            <a:spLocks noGrp="1"/>
          </p:cNvSpPr>
          <p:nvPr>
            <p:ph type="dt" sz="half" idx="10"/>
          </p:nvPr>
        </p:nvSpPr>
        <p:spPr/>
        <p:txBody>
          <a:bodyPr/>
          <a:lstStyle/>
          <a:p>
            <a:fld id="{0AA88FC3-6C64-426A-9EAB-1B2AD97F0774}" type="datetimeFigureOut">
              <a:rPr lang="en-CA" smtClean="0"/>
              <a:t>2026-03-20</a:t>
            </a:fld>
            <a:endParaRPr lang="en-CA"/>
          </a:p>
        </p:txBody>
      </p:sp>
      <p:sp>
        <p:nvSpPr>
          <p:cNvPr id="5" name="Footer Placeholder 4">
            <a:extLst>
              <a:ext uri="{FF2B5EF4-FFF2-40B4-BE49-F238E27FC236}">
                <a16:creationId xmlns:a16="http://schemas.microsoft.com/office/drawing/2014/main" id="{E3BB3081-4BA3-98A4-8C99-D6D9D1E2E0B8}"/>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29E7370A-1A32-8FD7-3221-2804E1B834BD}"/>
              </a:ext>
            </a:extLst>
          </p:cNvPr>
          <p:cNvSpPr>
            <a:spLocks noGrp="1"/>
          </p:cNvSpPr>
          <p:nvPr>
            <p:ph type="sldNum" sz="quarter" idx="12"/>
          </p:nvPr>
        </p:nvSpPr>
        <p:spPr/>
        <p:txBody>
          <a:bodyPr/>
          <a:lstStyle/>
          <a:p>
            <a:fld id="{37E575CF-66A2-4B7C-B0ED-3DB76F4E45FB}" type="slidenum">
              <a:rPr lang="en-CA" smtClean="0"/>
              <a:t>‹#›</a:t>
            </a:fld>
            <a:endParaRPr lang="en-CA"/>
          </a:p>
        </p:txBody>
      </p:sp>
    </p:spTree>
    <p:extLst>
      <p:ext uri="{BB962C8B-B14F-4D97-AF65-F5344CB8AC3E}">
        <p14:creationId xmlns:p14="http://schemas.microsoft.com/office/powerpoint/2010/main" val="1180080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0D5921-28BF-4EFD-8074-2929A4B2FBA1}"/>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733C2EDA-69EC-F8EE-46DF-024DD333D6C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a:extLst>
              <a:ext uri="{FF2B5EF4-FFF2-40B4-BE49-F238E27FC236}">
                <a16:creationId xmlns:a16="http://schemas.microsoft.com/office/drawing/2014/main" id="{38DD177D-3C4D-CEB0-35C5-4111205BF20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a:extLst>
              <a:ext uri="{FF2B5EF4-FFF2-40B4-BE49-F238E27FC236}">
                <a16:creationId xmlns:a16="http://schemas.microsoft.com/office/drawing/2014/main" id="{A97F7B10-8FB4-2880-458D-089D3C618AA7}"/>
              </a:ext>
            </a:extLst>
          </p:cNvPr>
          <p:cNvSpPr>
            <a:spLocks noGrp="1"/>
          </p:cNvSpPr>
          <p:nvPr>
            <p:ph type="dt" sz="half" idx="10"/>
          </p:nvPr>
        </p:nvSpPr>
        <p:spPr/>
        <p:txBody>
          <a:bodyPr/>
          <a:lstStyle/>
          <a:p>
            <a:fld id="{0AA88FC3-6C64-426A-9EAB-1B2AD97F0774}" type="datetimeFigureOut">
              <a:rPr lang="en-CA" smtClean="0"/>
              <a:t>2026-03-20</a:t>
            </a:fld>
            <a:endParaRPr lang="en-CA"/>
          </a:p>
        </p:txBody>
      </p:sp>
      <p:sp>
        <p:nvSpPr>
          <p:cNvPr id="6" name="Footer Placeholder 5">
            <a:extLst>
              <a:ext uri="{FF2B5EF4-FFF2-40B4-BE49-F238E27FC236}">
                <a16:creationId xmlns:a16="http://schemas.microsoft.com/office/drawing/2014/main" id="{F93CBF14-85AC-0BCC-9657-1C65029FBE56}"/>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4C711654-8D97-94C8-319F-0E4DD7BA742D}"/>
              </a:ext>
            </a:extLst>
          </p:cNvPr>
          <p:cNvSpPr>
            <a:spLocks noGrp="1"/>
          </p:cNvSpPr>
          <p:nvPr>
            <p:ph type="sldNum" sz="quarter" idx="12"/>
          </p:nvPr>
        </p:nvSpPr>
        <p:spPr/>
        <p:txBody>
          <a:bodyPr/>
          <a:lstStyle/>
          <a:p>
            <a:fld id="{37E575CF-66A2-4B7C-B0ED-3DB76F4E45FB}" type="slidenum">
              <a:rPr lang="en-CA" smtClean="0"/>
              <a:t>‹#›</a:t>
            </a:fld>
            <a:endParaRPr lang="en-CA"/>
          </a:p>
        </p:txBody>
      </p:sp>
    </p:spTree>
    <p:extLst>
      <p:ext uri="{BB962C8B-B14F-4D97-AF65-F5344CB8AC3E}">
        <p14:creationId xmlns:p14="http://schemas.microsoft.com/office/powerpoint/2010/main" val="9748718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2FE3D1-FDD3-B510-A4E1-7FE5EED80AA1}"/>
              </a:ext>
            </a:extLst>
          </p:cNvPr>
          <p:cNvSpPr>
            <a:spLocks noGrp="1"/>
          </p:cNvSpPr>
          <p:nvPr>
            <p:ph type="title"/>
          </p:nvPr>
        </p:nvSpPr>
        <p:spPr>
          <a:xfrm>
            <a:off x="839788" y="365125"/>
            <a:ext cx="10515600" cy="1325563"/>
          </a:xfrm>
        </p:spPr>
        <p:txBody>
          <a:bodyPr/>
          <a:lstStyle/>
          <a:p>
            <a:r>
              <a:rPr lang="en-US"/>
              <a:t>Click to edit Master title style</a:t>
            </a:r>
            <a:endParaRPr lang="en-CA"/>
          </a:p>
        </p:txBody>
      </p:sp>
      <p:sp>
        <p:nvSpPr>
          <p:cNvPr id="3" name="Text Placeholder 2">
            <a:extLst>
              <a:ext uri="{FF2B5EF4-FFF2-40B4-BE49-F238E27FC236}">
                <a16:creationId xmlns:a16="http://schemas.microsoft.com/office/drawing/2014/main" id="{F1F13BBE-17CE-7D2D-7F68-8CD8D9C75CA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4824FC4-CC2F-A27C-BD8A-9200C11536D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a:extLst>
              <a:ext uri="{FF2B5EF4-FFF2-40B4-BE49-F238E27FC236}">
                <a16:creationId xmlns:a16="http://schemas.microsoft.com/office/drawing/2014/main" id="{11F38B9D-6383-D368-71AF-DC44478C25A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D7AD593-F702-8647-5048-615C284C39F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a:extLst>
              <a:ext uri="{FF2B5EF4-FFF2-40B4-BE49-F238E27FC236}">
                <a16:creationId xmlns:a16="http://schemas.microsoft.com/office/drawing/2014/main" id="{7D4B7A32-A124-16F9-1E73-D5B225BAE3AD}"/>
              </a:ext>
            </a:extLst>
          </p:cNvPr>
          <p:cNvSpPr>
            <a:spLocks noGrp="1"/>
          </p:cNvSpPr>
          <p:nvPr>
            <p:ph type="dt" sz="half" idx="10"/>
          </p:nvPr>
        </p:nvSpPr>
        <p:spPr/>
        <p:txBody>
          <a:bodyPr/>
          <a:lstStyle/>
          <a:p>
            <a:fld id="{0AA88FC3-6C64-426A-9EAB-1B2AD97F0774}" type="datetimeFigureOut">
              <a:rPr lang="en-CA" smtClean="0"/>
              <a:t>2026-03-20</a:t>
            </a:fld>
            <a:endParaRPr lang="en-CA"/>
          </a:p>
        </p:txBody>
      </p:sp>
      <p:sp>
        <p:nvSpPr>
          <p:cNvPr id="8" name="Footer Placeholder 7">
            <a:extLst>
              <a:ext uri="{FF2B5EF4-FFF2-40B4-BE49-F238E27FC236}">
                <a16:creationId xmlns:a16="http://schemas.microsoft.com/office/drawing/2014/main" id="{F999212A-DA8F-5AE8-A1F6-C1EA6DC9E5B8}"/>
              </a:ext>
            </a:extLst>
          </p:cNvPr>
          <p:cNvSpPr>
            <a:spLocks noGrp="1"/>
          </p:cNvSpPr>
          <p:nvPr>
            <p:ph type="ftr" sz="quarter" idx="11"/>
          </p:nvPr>
        </p:nvSpPr>
        <p:spPr/>
        <p:txBody>
          <a:bodyPr/>
          <a:lstStyle/>
          <a:p>
            <a:endParaRPr lang="en-CA"/>
          </a:p>
        </p:txBody>
      </p:sp>
      <p:sp>
        <p:nvSpPr>
          <p:cNvPr id="9" name="Slide Number Placeholder 8">
            <a:extLst>
              <a:ext uri="{FF2B5EF4-FFF2-40B4-BE49-F238E27FC236}">
                <a16:creationId xmlns:a16="http://schemas.microsoft.com/office/drawing/2014/main" id="{64352945-4278-58AB-2896-ECD865EB0945}"/>
              </a:ext>
            </a:extLst>
          </p:cNvPr>
          <p:cNvSpPr>
            <a:spLocks noGrp="1"/>
          </p:cNvSpPr>
          <p:nvPr>
            <p:ph type="sldNum" sz="quarter" idx="12"/>
          </p:nvPr>
        </p:nvSpPr>
        <p:spPr/>
        <p:txBody>
          <a:bodyPr/>
          <a:lstStyle/>
          <a:p>
            <a:fld id="{37E575CF-66A2-4B7C-B0ED-3DB76F4E45FB}" type="slidenum">
              <a:rPr lang="en-CA" smtClean="0"/>
              <a:t>‹#›</a:t>
            </a:fld>
            <a:endParaRPr lang="en-CA"/>
          </a:p>
        </p:txBody>
      </p:sp>
    </p:spTree>
    <p:extLst>
      <p:ext uri="{BB962C8B-B14F-4D97-AF65-F5344CB8AC3E}">
        <p14:creationId xmlns:p14="http://schemas.microsoft.com/office/powerpoint/2010/main" val="10613535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A7E284-2815-BF33-480A-FBFA1457BB83}"/>
              </a:ext>
            </a:extLst>
          </p:cNvPr>
          <p:cNvSpPr>
            <a:spLocks noGrp="1"/>
          </p:cNvSpPr>
          <p:nvPr>
            <p:ph type="title"/>
          </p:nvPr>
        </p:nvSpPr>
        <p:spPr/>
        <p:txBody>
          <a:bodyPr/>
          <a:lstStyle/>
          <a:p>
            <a:r>
              <a:rPr lang="en-US"/>
              <a:t>Click to edit Master title style</a:t>
            </a:r>
            <a:endParaRPr lang="en-CA"/>
          </a:p>
        </p:txBody>
      </p:sp>
      <p:sp>
        <p:nvSpPr>
          <p:cNvPr id="3" name="Date Placeholder 2">
            <a:extLst>
              <a:ext uri="{FF2B5EF4-FFF2-40B4-BE49-F238E27FC236}">
                <a16:creationId xmlns:a16="http://schemas.microsoft.com/office/drawing/2014/main" id="{D3814636-11C6-6044-AD28-D3ACBD18C265}"/>
              </a:ext>
            </a:extLst>
          </p:cNvPr>
          <p:cNvSpPr>
            <a:spLocks noGrp="1"/>
          </p:cNvSpPr>
          <p:nvPr>
            <p:ph type="dt" sz="half" idx="10"/>
          </p:nvPr>
        </p:nvSpPr>
        <p:spPr/>
        <p:txBody>
          <a:bodyPr/>
          <a:lstStyle/>
          <a:p>
            <a:fld id="{0AA88FC3-6C64-426A-9EAB-1B2AD97F0774}" type="datetimeFigureOut">
              <a:rPr lang="en-CA" smtClean="0"/>
              <a:t>2026-03-20</a:t>
            </a:fld>
            <a:endParaRPr lang="en-CA"/>
          </a:p>
        </p:txBody>
      </p:sp>
      <p:sp>
        <p:nvSpPr>
          <p:cNvPr id="4" name="Footer Placeholder 3">
            <a:extLst>
              <a:ext uri="{FF2B5EF4-FFF2-40B4-BE49-F238E27FC236}">
                <a16:creationId xmlns:a16="http://schemas.microsoft.com/office/drawing/2014/main" id="{7AAA78BD-8125-6573-E8EC-66F36C6ED47C}"/>
              </a:ext>
            </a:extLst>
          </p:cNvPr>
          <p:cNvSpPr>
            <a:spLocks noGrp="1"/>
          </p:cNvSpPr>
          <p:nvPr>
            <p:ph type="ftr" sz="quarter" idx="11"/>
          </p:nvPr>
        </p:nvSpPr>
        <p:spPr/>
        <p:txBody>
          <a:bodyPr/>
          <a:lstStyle/>
          <a:p>
            <a:endParaRPr lang="en-CA"/>
          </a:p>
        </p:txBody>
      </p:sp>
      <p:sp>
        <p:nvSpPr>
          <p:cNvPr id="5" name="Slide Number Placeholder 4">
            <a:extLst>
              <a:ext uri="{FF2B5EF4-FFF2-40B4-BE49-F238E27FC236}">
                <a16:creationId xmlns:a16="http://schemas.microsoft.com/office/drawing/2014/main" id="{D89E6733-8C6D-CA76-943B-EEBA83B06BA7}"/>
              </a:ext>
            </a:extLst>
          </p:cNvPr>
          <p:cNvSpPr>
            <a:spLocks noGrp="1"/>
          </p:cNvSpPr>
          <p:nvPr>
            <p:ph type="sldNum" sz="quarter" idx="12"/>
          </p:nvPr>
        </p:nvSpPr>
        <p:spPr/>
        <p:txBody>
          <a:bodyPr/>
          <a:lstStyle/>
          <a:p>
            <a:fld id="{37E575CF-66A2-4B7C-B0ED-3DB76F4E45FB}" type="slidenum">
              <a:rPr lang="en-CA" smtClean="0"/>
              <a:t>‹#›</a:t>
            </a:fld>
            <a:endParaRPr lang="en-CA"/>
          </a:p>
        </p:txBody>
      </p:sp>
    </p:spTree>
    <p:extLst>
      <p:ext uri="{BB962C8B-B14F-4D97-AF65-F5344CB8AC3E}">
        <p14:creationId xmlns:p14="http://schemas.microsoft.com/office/powerpoint/2010/main" val="20741663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2B0D6EF-5368-B231-4138-41CFEA04336C}"/>
              </a:ext>
            </a:extLst>
          </p:cNvPr>
          <p:cNvSpPr>
            <a:spLocks noGrp="1"/>
          </p:cNvSpPr>
          <p:nvPr>
            <p:ph type="dt" sz="half" idx="10"/>
          </p:nvPr>
        </p:nvSpPr>
        <p:spPr/>
        <p:txBody>
          <a:bodyPr/>
          <a:lstStyle/>
          <a:p>
            <a:fld id="{0AA88FC3-6C64-426A-9EAB-1B2AD97F0774}" type="datetimeFigureOut">
              <a:rPr lang="en-CA" smtClean="0"/>
              <a:t>2026-03-20</a:t>
            </a:fld>
            <a:endParaRPr lang="en-CA"/>
          </a:p>
        </p:txBody>
      </p:sp>
      <p:sp>
        <p:nvSpPr>
          <p:cNvPr id="3" name="Footer Placeholder 2">
            <a:extLst>
              <a:ext uri="{FF2B5EF4-FFF2-40B4-BE49-F238E27FC236}">
                <a16:creationId xmlns:a16="http://schemas.microsoft.com/office/drawing/2014/main" id="{4AC55F87-2DB9-769D-F8E9-0AEEC48F002A}"/>
              </a:ext>
            </a:extLst>
          </p:cNvPr>
          <p:cNvSpPr>
            <a:spLocks noGrp="1"/>
          </p:cNvSpPr>
          <p:nvPr>
            <p:ph type="ftr" sz="quarter" idx="11"/>
          </p:nvPr>
        </p:nvSpPr>
        <p:spPr/>
        <p:txBody>
          <a:bodyPr/>
          <a:lstStyle/>
          <a:p>
            <a:endParaRPr lang="en-CA"/>
          </a:p>
        </p:txBody>
      </p:sp>
      <p:sp>
        <p:nvSpPr>
          <p:cNvPr id="4" name="Slide Number Placeholder 3">
            <a:extLst>
              <a:ext uri="{FF2B5EF4-FFF2-40B4-BE49-F238E27FC236}">
                <a16:creationId xmlns:a16="http://schemas.microsoft.com/office/drawing/2014/main" id="{90B53213-5944-E4E5-CED5-EA00A4048B17}"/>
              </a:ext>
            </a:extLst>
          </p:cNvPr>
          <p:cNvSpPr>
            <a:spLocks noGrp="1"/>
          </p:cNvSpPr>
          <p:nvPr>
            <p:ph type="sldNum" sz="quarter" idx="12"/>
          </p:nvPr>
        </p:nvSpPr>
        <p:spPr/>
        <p:txBody>
          <a:bodyPr/>
          <a:lstStyle/>
          <a:p>
            <a:fld id="{37E575CF-66A2-4B7C-B0ED-3DB76F4E45FB}" type="slidenum">
              <a:rPr lang="en-CA" smtClean="0"/>
              <a:t>‹#›</a:t>
            </a:fld>
            <a:endParaRPr lang="en-CA"/>
          </a:p>
        </p:txBody>
      </p:sp>
    </p:spTree>
    <p:extLst>
      <p:ext uri="{BB962C8B-B14F-4D97-AF65-F5344CB8AC3E}">
        <p14:creationId xmlns:p14="http://schemas.microsoft.com/office/powerpoint/2010/main" val="29301343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9FDCE2-C319-3D7B-1EFB-7DCD65E4544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a:extLst>
              <a:ext uri="{FF2B5EF4-FFF2-40B4-BE49-F238E27FC236}">
                <a16:creationId xmlns:a16="http://schemas.microsoft.com/office/drawing/2014/main" id="{81BA85E6-9A26-331F-9C63-5794B8104E9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a:extLst>
              <a:ext uri="{FF2B5EF4-FFF2-40B4-BE49-F238E27FC236}">
                <a16:creationId xmlns:a16="http://schemas.microsoft.com/office/drawing/2014/main" id="{7F3AEB5B-14CC-9599-404F-D9C15EB9514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F7AEF80-A6B7-5E69-B15D-29D577F93C44}"/>
              </a:ext>
            </a:extLst>
          </p:cNvPr>
          <p:cNvSpPr>
            <a:spLocks noGrp="1"/>
          </p:cNvSpPr>
          <p:nvPr>
            <p:ph type="dt" sz="half" idx="10"/>
          </p:nvPr>
        </p:nvSpPr>
        <p:spPr/>
        <p:txBody>
          <a:bodyPr/>
          <a:lstStyle/>
          <a:p>
            <a:fld id="{0AA88FC3-6C64-426A-9EAB-1B2AD97F0774}" type="datetimeFigureOut">
              <a:rPr lang="en-CA" smtClean="0"/>
              <a:t>2026-03-20</a:t>
            </a:fld>
            <a:endParaRPr lang="en-CA"/>
          </a:p>
        </p:txBody>
      </p:sp>
      <p:sp>
        <p:nvSpPr>
          <p:cNvPr id="6" name="Footer Placeholder 5">
            <a:extLst>
              <a:ext uri="{FF2B5EF4-FFF2-40B4-BE49-F238E27FC236}">
                <a16:creationId xmlns:a16="http://schemas.microsoft.com/office/drawing/2014/main" id="{63B8B707-4446-88F3-016B-FD3BB70409BF}"/>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3D4475E6-614A-988C-A75C-161F738A5C27}"/>
              </a:ext>
            </a:extLst>
          </p:cNvPr>
          <p:cNvSpPr>
            <a:spLocks noGrp="1"/>
          </p:cNvSpPr>
          <p:nvPr>
            <p:ph type="sldNum" sz="quarter" idx="12"/>
          </p:nvPr>
        </p:nvSpPr>
        <p:spPr/>
        <p:txBody>
          <a:bodyPr/>
          <a:lstStyle/>
          <a:p>
            <a:fld id="{37E575CF-66A2-4B7C-B0ED-3DB76F4E45FB}" type="slidenum">
              <a:rPr lang="en-CA" smtClean="0"/>
              <a:t>‹#›</a:t>
            </a:fld>
            <a:endParaRPr lang="en-CA"/>
          </a:p>
        </p:txBody>
      </p:sp>
    </p:spTree>
    <p:extLst>
      <p:ext uri="{BB962C8B-B14F-4D97-AF65-F5344CB8AC3E}">
        <p14:creationId xmlns:p14="http://schemas.microsoft.com/office/powerpoint/2010/main" val="8695377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410AB-E207-544F-A4E8-CE5A4B3C2EC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0A105098-7E84-A92C-696F-037E4E51D00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a:extLst>
              <a:ext uri="{FF2B5EF4-FFF2-40B4-BE49-F238E27FC236}">
                <a16:creationId xmlns:a16="http://schemas.microsoft.com/office/drawing/2014/main" id="{13135486-F3F8-D665-D94F-91350D8F01B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991F845-B970-319F-E108-2B0E30FA013E}"/>
              </a:ext>
            </a:extLst>
          </p:cNvPr>
          <p:cNvSpPr>
            <a:spLocks noGrp="1"/>
          </p:cNvSpPr>
          <p:nvPr>
            <p:ph type="dt" sz="half" idx="10"/>
          </p:nvPr>
        </p:nvSpPr>
        <p:spPr/>
        <p:txBody>
          <a:bodyPr/>
          <a:lstStyle/>
          <a:p>
            <a:fld id="{0AA88FC3-6C64-426A-9EAB-1B2AD97F0774}" type="datetimeFigureOut">
              <a:rPr lang="en-CA" smtClean="0"/>
              <a:t>2026-03-20</a:t>
            </a:fld>
            <a:endParaRPr lang="en-CA"/>
          </a:p>
        </p:txBody>
      </p:sp>
      <p:sp>
        <p:nvSpPr>
          <p:cNvPr id="6" name="Footer Placeholder 5">
            <a:extLst>
              <a:ext uri="{FF2B5EF4-FFF2-40B4-BE49-F238E27FC236}">
                <a16:creationId xmlns:a16="http://schemas.microsoft.com/office/drawing/2014/main" id="{C4F67A82-561A-5B2B-FD3E-0AFF2A84F326}"/>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8E33B78C-704B-D3B1-2E6F-F6BF260009C6}"/>
              </a:ext>
            </a:extLst>
          </p:cNvPr>
          <p:cNvSpPr>
            <a:spLocks noGrp="1"/>
          </p:cNvSpPr>
          <p:nvPr>
            <p:ph type="sldNum" sz="quarter" idx="12"/>
          </p:nvPr>
        </p:nvSpPr>
        <p:spPr/>
        <p:txBody>
          <a:bodyPr/>
          <a:lstStyle/>
          <a:p>
            <a:fld id="{37E575CF-66A2-4B7C-B0ED-3DB76F4E45FB}" type="slidenum">
              <a:rPr lang="en-CA" smtClean="0"/>
              <a:t>‹#›</a:t>
            </a:fld>
            <a:endParaRPr lang="en-CA"/>
          </a:p>
        </p:txBody>
      </p:sp>
    </p:spTree>
    <p:extLst>
      <p:ext uri="{BB962C8B-B14F-4D97-AF65-F5344CB8AC3E}">
        <p14:creationId xmlns:p14="http://schemas.microsoft.com/office/powerpoint/2010/main" val="38469158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9ECDD9B-0981-60C1-2749-AFD6BF8F48D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B633689B-447E-65F3-00A4-8AB783282C2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29260486-DAEF-814C-3A85-497E443CE20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AA88FC3-6C64-426A-9EAB-1B2AD97F0774}" type="datetimeFigureOut">
              <a:rPr lang="en-CA" smtClean="0"/>
              <a:t>2026-03-20</a:t>
            </a:fld>
            <a:endParaRPr lang="en-CA"/>
          </a:p>
        </p:txBody>
      </p:sp>
      <p:sp>
        <p:nvSpPr>
          <p:cNvPr id="5" name="Footer Placeholder 4">
            <a:extLst>
              <a:ext uri="{FF2B5EF4-FFF2-40B4-BE49-F238E27FC236}">
                <a16:creationId xmlns:a16="http://schemas.microsoft.com/office/drawing/2014/main" id="{89C442C4-7817-F4EC-3C61-64309FD0F9B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CA"/>
          </a:p>
        </p:txBody>
      </p:sp>
      <p:sp>
        <p:nvSpPr>
          <p:cNvPr id="6" name="Slide Number Placeholder 5">
            <a:extLst>
              <a:ext uri="{FF2B5EF4-FFF2-40B4-BE49-F238E27FC236}">
                <a16:creationId xmlns:a16="http://schemas.microsoft.com/office/drawing/2014/main" id="{F51A96F4-2CF7-26CA-3D4C-A8ECCB25781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7E575CF-66A2-4B7C-B0ED-3DB76F4E45FB}" type="slidenum">
              <a:rPr lang="en-CA" smtClean="0"/>
              <a:t>‹#›</a:t>
            </a:fld>
            <a:endParaRPr lang="en-CA"/>
          </a:p>
        </p:txBody>
      </p:sp>
    </p:spTree>
    <p:extLst>
      <p:ext uri="{BB962C8B-B14F-4D97-AF65-F5344CB8AC3E}">
        <p14:creationId xmlns:p14="http://schemas.microsoft.com/office/powerpoint/2010/main" val="28005986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fr.hellokids.com/c_6929/lire-et-apprendre/reportages-pour-enfant/fiches-pedagogiques-sur-les-animaux/tout-savoir-sur-les-chats?utm_source=copilot.com" TargetMode="External"/><Relationship Id="rId2" Type="http://schemas.openxmlformats.org/officeDocument/2006/relationships/hyperlink" Target="https://fr.vikidia.org/wiki/Chat?utm_source=copilot.com"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futura-sciences.com/planete/dossiers/zoologie-chat-domestique-origine-civilisation-751/" TargetMode="External"/><Relationship Id="rId2" Type="http://schemas.openxmlformats.org/officeDocument/2006/relationships/hyperlink" Target="https://www.nationalgeographic.fr/voyage/tradition-culture-japon-asie-histoire-du-maneki-neko-petit-chat-le-plus-celebre-au-monde" TargetMode="External"/><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fr.wikipedia.org/wiki/Chat"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ADC09A0A-5EF7-45F4-B8EE-54903540B3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9A61E2D-A220-41CA-5240-084173A6EDB0}"/>
              </a:ext>
            </a:extLst>
          </p:cNvPr>
          <p:cNvSpPr>
            <a:spLocks noGrp="1"/>
          </p:cNvSpPr>
          <p:nvPr>
            <p:ph type="ctrTitle"/>
          </p:nvPr>
        </p:nvSpPr>
        <p:spPr>
          <a:xfrm>
            <a:off x="4013521" y="507283"/>
            <a:ext cx="7340279" cy="1544062"/>
          </a:xfrm>
        </p:spPr>
        <p:txBody>
          <a:bodyPr vert="horz" lIns="91440" tIns="45720" rIns="91440" bIns="45720" rtlCol="0" anchor="ctr">
            <a:normAutofit/>
          </a:bodyPr>
          <a:lstStyle/>
          <a:p>
            <a:pPr algn="l"/>
            <a:r>
              <a:rPr lang="en-US" sz="3400" dirty="0"/>
              <a:t>Plan de </a:t>
            </a:r>
            <a:r>
              <a:rPr lang="en-US" sz="3400" dirty="0" err="1"/>
              <a:t>leçon</a:t>
            </a:r>
            <a:r>
              <a:rPr lang="en-US" sz="3400" dirty="0"/>
              <a:t> </a:t>
            </a:r>
            <a:r>
              <a:rPr lang="en-US" sz="3400" dirty="0" err="1"/>
              <a:t>en</a:t>
            </a:r>
            <a:r>
              <a:rPr lang="en-US" sz="3400" dirty="0"/>
              <a:t> trois parties : Les chats à travers </a:t>
            </a:r>
            <a:r>
              <a:rPr lang="en-US" sz="3400" dirty="0" err="1"/>
              <a:t>l’histoire</a:t>
            </a:r>
            <a:r>
              <a:rPr lang="en-US" sz="3400" dirty="0"/>
              <a:t> et les cultures</a:t>
            </a:r>
          </a:p>
        </p:txBody>
      </p:sp>
      <p:pic>
        <p:nvPicPr>
          <p:cNvPr id="4" name="Google Shape;65;p14">
            <a:extLst>
              <a:ext uri="{FF2B5EF4-FFF2-40B4-BE49-F238E27FC236}">
                <a16:creationId xmlns:a16="http://schemas.microsoft.com/office/drawing/2014/main" id="{543F2619-6AF4-D7E1-990E-FAA439EBE97E}"/>
              </a:ext>
            </a:extLst>
          </p:cNvPr>
          <p:cNvPicPr preferRelativeResize="0"/>
          <p:nvPr/>
        </p:nvPicPr>
        <p:blipFill>
          <a:blip r:embed="rId2"/>
          <a:stretch>
            <a:fillRect/>
          </a:stretch>
        </p:blipFill>
        <p:spPr>
          <a:xfrm>
            <a:off x="6153744" y="5427290"/>
            <a:ext cx="3745088" cy="912765"/>
          </a:xfrm>
          <a:prstGeom prst="rect">
            <a:avLst/>
          </a:prstGeom>
          <a:noFill/>
        </p:spPr>
      </p:pic>
      <p:pic>
        <p:nvPicPr>
          <p:cNvPr id="8" name="Picture 7" descr="Traditional cat charm">
            <a:extLst>
              <a:ext uri="{FF2B5EF4-FFF2-40B4-BE49-F238E27FC236}">
                <a16:creationId xmlns:a16="http://schemas.microsoft.com/office/drawing/2014/main" id="{7EFB0EEC-3222-12A6-4EA7-0DA3E65D40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1315" y="1243175"/>
            <a:ext cx="2331720" cy="1556423"/>
          </a:xfrm>
          <a:prstGeom prst="rect">
            <a:avLst/>
          </a:prstGeom>
        </p:spPr>
      </p:pic>
      <p:pic>
        <p:nvPicPr>
          <p:cNvPr id="6" name="Picture 5" descr="Cat with paws raised">
            <a:extLst>
              <a:ext uri="{FF2B5EF4-FFF2-40B4-BE49-F238E27FC236}">
                <a16:creationId xmlns:a16="http://schemas.microsoft.com/office/drawing/2014/main" id="{5B742246-3E81-94F0-F105-990A8B78A8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81801" y="4042773"/>
            <a:ext cx="2331720" cy="1556423"/>
          </a:xfrm>
          <a:prstGeom prst="rect">
            <a:avLst/>
          </a:prstGeom>
        </p:spPr>
      </p:pic>
      <p:sp>
        <p:nvSpPr>
          <p:cNvPr id="3" name="Subtitle 2">
            <a:extLst>
              <a:ext uri="{FF2B5EF4-FFF2-40B4-BE49-F238E27FC236}">
                <a16:creationId xmlns:a16="http://schemas.microsoft.com/office/drawing/2014/main" id="{A2F5CD45-0856-DF3B-18B6-E144DBD10D7A}"/>
              </a:ext>
            </a:extLst>
          </p:cNvPr>
          <p:cNvSpPr>
            <a:spLocks noGrp="1"/>
          </p:cNvSpPr>
          <p:nvPr>
            <p:ph type="subTitle" idx="1"/>
          </p:nvPr>
        </p:nvSpPr>
        <p:spPr>
          <a:xfrm>
            <a:off x="4449337" y="2051345"/>
            <a:ext cx="6904463" cy="4125617"/>
          </a:xfrm>
        </p:spPr>
        <p:txBody>
          <a:bodyPr vert="horz" lIns="91440" tIns="45720" rIns="91440" bIns="45720" rtlCol="0">
            <a:normAutofit/>
          </a:bodyPr>
          <a:lstStyle/>
          <a:p>
            <a:r>
              <a:rPr lang="en-US" b="1" dirty="0" err="1"/>
              <a:t>Niveau</a:t>
            </a:r>
            <a:r>
              <a:rPr lang="en-US" b="1" dirty="0"/>
              <a:t> :</a:t>
            </a:r>
            <a:r>
              <a:rPr lang="en-US" dirty="0"/>
              <a:t> 4e </a:t>
            </a:r>
            <a:r>
              <a:rPr lang="en-US" dirty="0" err="1"/>
              <a:t>année</a:t>
            </a:r>
            <a:r>
              <a:rPr lang="en-US" dirty="0"/>
              <a:t> </a:t>
            </a:r>
          </a:p>
          <a:p>
            <a:r>
              <a:rPr lang="en-US" dirty="0"/>
              <a:t>Immersion française</a:t>
            </a:r>
          </a:p>
          <a:p>
            <a:r>
              <a:rPr lang="en-US" b="1" dirty="0"/>
              <a:t>Durée :</a:t>
            </a:r>
            <a:r>
              <a:rPr lang="en-US" dirty="0"/>
              <a:t> 3 </a:t>
            </a:r>
            <a:r>
              <a:rPr lang="en-US" dirty="0" err="1"/>
              <a:t>périodes</a:t>
            </a:r>
            <a:r>
              <a:rPr lang="en-US" dirty="0"/>
              <a:t> de 50–60 minutes</a:t>
            </a:r>
          </a:p>
          <a:p>
            <a:r>
              <a:rPr lang="en-US" b="1" dirty="0"/>
              <a:t>Domaines :</a:t>
            </a:r>
            <a:r>
              <a:rPr lang="en-US" dirty="0"/>
              <a:t> FSL (oral, lecture, </a:t>
            </a:r>
            <a:r>
              <a:rPr lang="en-US" dirty="0" err="1"/>
              <a:t>écriture</a:t>
            </a:r>
            <a:r>
              <a:rPr lang="en-US" dirty="0"/>
              <a:t>), Sciences </a:t>
            </a:r>
            <a:r>
              <a:rPr lang="en-US" dirty="0" err="1"/>
              <a:t>humaines</a:t>
            </a:r>
            <a:r>
              <a:rPr lang="en-US" dirty="0"/>
              <a:t>, </a:t>
            </a:r>
            <a:r>
              <a:rPr lang="en-US" dirty="0" err="1"/>
              <a:t>Littératie</a:t>
            </a:r>
            <a:r>
              <a:rPr lang="en-US" dirty="0"/>
              <a:t> </a:t>
            </a:r>
          </a:p>
          <a:p>
            <a:endParaRPr lang="en-US" sz="2000" dirty="0"/>
          </a:p>
          <a:p>
            <a:r>
              <a:rPr lang="en-US" sz="1600" dirty="0"/>
              <a:t>All images used in this lesson plan are sourced from the Microsoft PowerPoint image library and are used in accordance with Microsoft’s content usage terms.</a:t>
            </a:r>
          </a:p>
          <a:p>
            <a:pPr indent="-228600" algn="l">
              <a:buFont typeface="Arial" panose="020B0604020202020204" pitchFamily="34" charset="0"/>
              <a:buChar char="•"/>
            </a:pPr>
            <a:endParaRPr lang="en-US" sz="2000" dirty="0"/>
          </a:p>
        </p:txBody>
      </p:sp>
    </p:spTree>
    <p:extLst>
      <p:ext uri="{BB962C8B-B14F-4D97-AF65-F5344CB8AC3E}">
        <p14:creationId xmlns:p14="http://schemas.microsoft.com/office/powerpoint/2010/main" val="29395080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9E7B314-643C-3D56-586C-9241C7780D32}"/>
              </a:ext>
            </a:extLst>
          </p:cNvPr>
          <p:cNvSpPr>
            <a:spLocks noGrp="1"/>
          </p:cNvSpPr>
          <p:nvPr>
            <p:ph type="title"/>
          </p:nvPr>
        </p:nvSpPr>
        <p:spPr>
          <a:xfrm>
            <a:off x="5297762" y="329184"/>
            <a:ext cx="6251110" cy="1783080"/>
          </a:xfrm>
        </p:spPr>
        <p:txBody>
          <a:bodyPr anchor="b">
            <a:normAutofit/>
          </a:bodyPr>
          <a:lstStyle/>
          <a:p>
            <a:r>
              <a:rPr lang="fr-FR" sz="5400"/>
              <a:t>Activité : Carte culturelle des chats</a:t>
            </a:r>
            <a:endParaRPr lang="en-CA" sz="5400"/>
          </a:p>
        </p:txBody>
      </p:sp>
      <p:pic>
        <p:nvPicPr>
          <p:cNvPr id="5" name="Picture 4" descr="Happy cat">
            <a:extLst>
              <a:ext uri="{FF2B5EF4-FFF2-40B4-BE49-F238E27FC236}">
                <a16:creationId xmlns:a16="http://schemas.microsoft.com/office/drawing/2014/main" id="{D078A7FE-933C-A313-8C00-C59C8C5C3A3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825190" y="1417874"/>
            <a:ext cx="3241140" cy="4772614"/>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9"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sX0" fmla="*/ 0 w 4243589"/>
              <a:gd name="csY0" fmla="*/ 0 h 18288"/>
              <a:gd name="csX1" fmla="*/ 478919 w 4243589"/>
              <a:gd name="csY1" fmla="*/ 0 h 18288"/>
              <a:gd name="csX2" fmla="*/ 957839 w 4243589"/>
              <a:gd name="csY2" fmla="*/ 0 h 18288"/>
              <a:gd name="csX3" fmla="*/ 1521630 w 4243589"/>
              <a:gd name="csY3" fmla="*/ 0 h 18288"/>
              <a:gd name="csX4" fmla="*/ 2212729 w 4243589"/>
              <a:gd name="csY4" fmla="*/ 0 h 18288"/>
              <a:gd name="csX5" fmla="*/ 2734084 w 4243589"/>
              <a:gd name="csY5" fmla="*/ 0 h 18288"/>
              <a:gd name="csX6" fmla="*/ 3255439 w 4243589"/>
              <a:gd name="csY6" fmla="*/ 0 h 18288"/>
              <a:gd name="csX7" fmla="*/ 4243589 w 4243589"/>
              <a:gd name="csY7" fmla="*/ 0 h 18288"/>
              <a:gd name="csX8" fmla="*/ 4243589 w 4243589"/>
              <a:gd name="csY8" fmla="*/ 18288 h 18288"/>
              <a:gd name="csX9" fmla="*/ 3594926 w 4243589"/>
              <a:gd name="csY9" fmla="*/ 18288 h 18288"/>
              <a:gd name="csX10" fmla="*/ 3073571 w 4243589"/>
              <a:gd name="csY10" fmla="*/ 18288 h 18288"/>
              <a:gd name="csX11" fmla="*/ 2552216 w 4243589"/>
              <a:gd name="csY11" fmla="*/ 18288 h 18288"/>
              <a:gd name="csX12" fmla="*/ 1903553 w 4243589"/>
              <a:gd name="csY12" fmla="*/ 18288 h 18288"/>
              <a:gd name="csX13" fmla="*/ 1212454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9B40ED8-8622-4A37-CFC7-3B98F6F1BB4B}"/>
              </a:ext>
            </a:extLst>
          </p:cNvPr>
          <p:cNvSpPr>
            <a:spLocks noGrp="1"/>
          </p:cNvSpPr>
          <p:nvPr>
            <p:ph idx="1"/>
          </p:nvPr>
        </p:nvSpPr>
        <p:spPr>
          <a:xfrm>
            <a:off x="5297762" y="2706624"/>
            <a:ext cx="6251110" cy="3483864"/>
          </a:xfrm>
        </p:spPr>
        <p:txBody>
          <a:bodyPr>
            <a:normAutofit/>
          </a:bodyPr>
          <a:lstStyle/>
          <a:p>
            <a:pPr marL="0" indent="0">
              <a:buNone/>
            </a:pPr>
            <a:r>
              <a:rPr lang="fr-FR" sz="2200">
                <a:effectLst/>
              </a:rPr>
              <a:t>Les élèves complètent une fiche :</a:t>
            </a:r>
            <a:endParaRPr lang="fr-FR" sz="2200"/>
          </a:p>
          <a:p>
            <a:r>
              <a:rPr lang="fr-FR" sz="2200">
                <a:effectLst/>
              </a:rPr>
              <a:t>Pays / culture</a:t>
            </a:r>
            <a:endParaRPr lang="fr-FR" sz="2200"/>
          </a:p>
          <a:p>
            <a:r>
              <a:rPr lang="fr-FR" sz="2200">
                <a:effectLst/>
              </a:rPr>
              <a:t>Rôle du chat</a:t>
            </a:r>
            <a:endParaRPr lang="fr-FR" sz="2200"/>
          </a:p>
          <a:p>
            <a:r>
              <a:rPr lang="fr-FR" sz="2200">
                <a:effectLst/>
              </a:rPr>
              <a:t>Symbole ou croyance</a:t>
            </a:r>
            <a:endParaRPr lang="fr-FR" sz="2200"/>
          </a:p>
          <a:p>
            <a:r>
              <a:rPr lang="fr-FR" sz="2200">
                <a:effectLst/>
              </a:rPr>
              <a:t>Illustration</a:t>
            </a:r>
            <a:endParaRPr lang="fr-FR" sz="2200"/>
          </a:p>
          <a:p>
            <a:endParaRPr lang="en-CA" sz="2200"/>
          </a:p>
        </p:txBody>
      </p:sp>
    </p:spTree>
    <p:extLst>
      <p:ext uri="{BB962C8B-B14F-4D97-AF65-F5344CB8AC3E}">
        <p14:creationId xmlns:p14="http://schemas.microsoft.com/office/powerpoint/2010/main" val="32565183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9B86B4A-1650-45E7-5C28-9AA84B199F7E}"/>
              </a:ext>
            </a:extLst>
          </p:cNvPr>
          <p:cNvSpPr>
            <a:spLocks noGrp="1"/>
          </p:cNvSpPr>
          <p:nvPr>
            <p:ph type="title"/>
          </p:nvPr>
        </p:nvSpPr>
        <p:spPr>
          <a:xfrm>
            <a:off x="586478" y="1683756"/>
            <a:ext cx="3115265" cy="2396359"/>
          </a:xfrm>
        </p:spPr>
        <p:txBody>
          <a:bodyPr anchor="b">
            <a:normAutofit/>
          </a:bodyPr>
          <a:lstStyle/>
          <a:p>
            <a:pPr algn="r"/>
            <a:r>
              <a:rPr lang="en-CA" sz="4000">
                <a:solidFill>
                  <a:srgbClr val="FFFFFF"/>
                </a:solidFill>
              </a:rPr>
              <a:t>Discussion guidée</a:t>
            </a:r>
          </a:p>
        </p:txBody>
      </p:sp>
      <p:graphicFrame>
        <p:nvGraphicFramePr>
          <p:cNvPr id="6" name="Rectangle 1">
            <a:extLst>
              <a:ext uri="{FF2B5EF4-FFF2-40B4-BE49-F238E27FC236}">
                <a16:creationId xmlns:a16="http://schemas.microsoft.com/office/drawing/2014/main" id="{A94E1BFB-F9AC-AA9E-73B5-B6B4AF8EA8E4}"/>
              </a:ext>
            </a:extLst>
          </p:cNvPr>
          <p:cNvGraphicFramePr>
            <a:graphicFrameLocks noGrp="1"/>
          </p:cNvGraphicFramePr>
          <p:nvPr>
            <p:ph idx="1"/>
            <p:extLst>
              <p:ext uri="{D42A27DB-BD31-4B8C-83A1-F6EECF244321}">
                <p14:modId xmlns:p14="http://schemas.microsoft.com/office/powerpoint/2010/main" val="4267019755"/>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607818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E17E911-875F-4DE5-8699-99D9F1805A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7133866-D64F-EDB9-D158-48447A5260D1}"/>
              </a:ext>
            </a:extLst>
          </p:cNvPr>
          <p:cNvSpPr>
            <a:spLocks noGrp="1"/>
          </p:cNvSpPr>
          <p:nvPr>
            <p:ph type="title"/>
          </p:nvPr>
        </p:nvSpPr>
        <p:spPr>
          <a:xfrm>
            <a:off x="466722" y="586855"/>
            <a:ext cx="3201366" cy="3387497"/>
          </a:xfrm>
        </p:spPr>
        <p:txBody>
          <a:bodyPr anchor="b">
            <a:normAutofit/>
          </a:bodyPr>
          <a:lstStyle/>
          <a:p>
            <a:pPr algn="r"/>
            <a:r>
              <a:rPr lang="fr-FR" sz="2800" b="1">
                <a:solidFill>
                  <a:srgbClr val="FFFFFF"/>
                </a:solidFill>
              </a:rPr>
              <a:t>Partie 3 : Projet final – Recherche sur une race de chat (Écriture + Oral)</a:t>
            </a:r>
            <a:br>
              <a:rPr lang="fr-FR" sz="2800" b="1">
                <a:solidFill>
                  <a:srgbClr val="FFFFFF"/>
                </a:solidFill>
              </a:rPr>
            </a:br>
            <a:r>
              <a:rPr lang="fr-FR" sz="2800" b="1">
                <a:solidFill>
                  <a:srgbClr val="FFFFFF"/>
                </a:solidFill>
                <a:effectLst/>
              </a:rPr>
              <a:t>Durée :</a:t>
            </a:r>
            <a:r>
              <a:rPr lang="fr-FR" sz="2800">
                <a:solidFill>
                  <a:srgbClr val="FFFFFF"/>
                </a:solidFill>
                <a:effectLst/>
              </a:rPr>
              <a:t> 60 minutes + temps de recherche</a:t>
            </a:r>
            <a:br>
              <a:rPr lang="fr-FR" sz="2800">
                <a:solidFill>
                  <a:srgbClr val="FFFFFF"/>
                </a:solidFill>
              </a:rPr>
            </a:br>
            <a:endParaRPr lang="en-CA" sz="2800">
              <a:solidFill>
                <a:srgbClr val="FFFFFF"/>
              </a:solidFill>
            </a:endParaRPr>
          </a:p>
        </p:txBody>
      </p:sp>
      <p:sp>
        <p:nvSpPr>
          <p:cNvPr id="3" name="Content Placeholder 2">
            <a:extLst>
              <a:ext uri="{FF2B5EF4-FFF2-40B4-BE49-F238E27FC236}">
                <a16:creationId xmlns:a16="http://schemas.microsoft.com/office/drawing/2014/main" id="{6B974743-A2D0-DBA1-12A8-1ADF1A82A34D}"/>
              </a:ext>
            </a:extLst>
          </p:cNvPr>
          <p:cNvSpPr>
            <a:spLocks noGrp="1"/>
          </p:cNvSpPr>
          <p:nvPr>
            <p:ph idx="1"/>
          </p:nvPr>
        </p:nvSpPr>
        <p:spPr>
          <a:xfrm>
            <a:off x="4581727" y="649480"/>
            <a:ext cx="3025303" cy="5546047"/>
          </a:xfrm>
        </p:spPr>
        <p:txBody>
          <a:bodyPr anchor="ctr">
            <a:normAutofit/>
          </a:bodyPr>
          <a:lstStyle/>
          <a:p>
            <a:pPr marL="0" indent="0">
              <a:buNone/>
            </a:pPr>
            <a:r>
              <a:rPr lang="fr-FR" sz="1400" b="1" u="sng"/>
              <a:t>Présentation du projet </a:t>
            </a:r>
          </a:p>
          <a:p>
            <a:pPr marL="0" indent="0">
              <a:buNone/>
            </a:pPr>
            <a:endParaRPr lang="fr-FR" sz="1400" b="1" u="sng"/>
          </a:p>
          <a:p>
            <a:r>
              <a:rPr lang="fr-FR" sz="1400">
                <a:effectLst/>
              </a:rPr>
              <a:t>Chaque élève choisit une race de chat et prépare :</a:t>
            </a:r>
            <a:endParaRPr lang="fr-FR" sz="1400"/>
          </a:p>
          <a:p>
            <a:r>
              <a:rPr lang="fr-FR" sz="1400">
                <a:effectLst/>
              </a:rPr>
              <a:t>un </a:t>
            </a:r>
            <a:r>
              <a:rPr lang="fr-FR" sz="1400" b="1">
                <a:effectLst/>
              </a:rPr>
              <a:t>court texte informatif</a:t>
            </a:r>
            <a:r>
              <a:rPr lang="fr-FR" sz="1400">
                <a:effectLst/>
              </a:rPr>
              <a:t> (6–10 phrases)</a:t>
            </a:r>
            <a:endParaRPr lang="fr-FR" sz="1400"/>
          </a:p>
          <a:p>
            <a:r>
              <a:rPr lang="fr-FR" sz="1400">
                <a:effectLst/>
              </a:rPr>
              <a:t>une </a:t>
            </a:r>
            <a:r>
              <a:rPr lang="fr-FR" sz="1400" b="1">
                <a:effectLst/>
              </a:rPr>
              <a:t>affiche ou un diaporama </a:t>
            </a:r>
          </a:p>
          <a:p>
            <a:endParaRPr lang="fr-FR" sz="1400" b="1">
              <a:effectLst/>
            </a:endParaRPr>
          </a:p>
          <a:p>
            <a:pPr marL="0" indent="0">
              <a:buNone/>
            </a:pPr>
            <a:r>
              <a:rPr lang="fr-FR" sz="1400" b="1"/>
              <a:t>La recherche doit inclure :</a:t>
            </a:r>
          </a:p>
          <a:p>
            <a:r>
              <a:rPr lang="fr-FR" sz="1400">
                <a:effectLst/>
              </a:rPr>
              <a:t>Le nom de la race</a:t>
            </a:r>
            <a:endParaRPr lang="fr-FR" sz="1400"/>
          </a:p>
          <a:p>
            <a:r>
              <a:rPr lang="fr-FR" sz="1400">
                <a:effectLst/>
              </a:rPr>
              <a:t>L’origine géographique</a:t>
            </a:r>
            <a:endParaRPr lang="fr-FR" sz="1400"/>
          </a:p>
          <a:p>
            <a:r>
              <a:rPr lang="fr-FR" sz="1400">
                <a:effectLst/>
              </a:rPr>
              <a:t>Les caractéristiques physiques</a:t>
            </a:r>
            <a:endParaRPr lang="fr-FR" sz="1400"/>
          </a:p>
          <a:p>
            <a:r>
              <a:rPr lang="fr-FR" sz="1400">
                <a:effectLst/>
              </a:rPr>
              <a:t>Le comportement / tempérament</a:t>
            </a:r>
            <a:endParaRPr lang="fr-FR" sz="1400"/>
          </a:p>
          <a:p>
            <a:r>
              <a:rPr lang="fr-FR" sz="1400">
                <a:effectLst/>
              </a:rPr>
              <a:t>Un fait intéressant</a:t>
            </a:r>
            <a:endParaRPr lang="fr-FR" sz="1400"/>
          </a:p>
          <a:p>
            <a:r>
              <a:rPr lang="fr-FR" sz="1400">
                <a:effectLst/>
              </a:rPr>
              <a:t>Une image (dessin ou photo libre de droits)</a:t>
            </a:r>
            <a:endParaRPr lang="fr-FR" sz="1400"/>
          </a:p>
          <a:p>
            <a:endParaRPr lang="fr-FR" sz="1400"/>
          </a:p>
          <a:p>
            <a:endParaRPr lang="en-CA" sz="1400"/>
          </a:p>
        </p:txBody>
      </p:sp>
      <p:pic>
        <p:nvPicPr>
          <p:cNvPr id="5" name="Picture 4" descr="Cat playing with blocks">
            <a:extLst>
              <a:ext uri="{FF2B5EF4-FFF2-40B4-BE49-F238E27FC236}">
                <a16:creationId xmlns:a16="http://schemas.microsoft.com/office/drawing/2014/main" id="{F9AE4003-E8D6-E712-722E-2EC9D2105958}"/>
              </a:ext>
            </a:extLst>
          </p:cNvPr>
          <p:cNvPicPr>
            <a:picLocks noChangeAspect="1"/>
          </p:cNvPicPr>
          <p:nvPr/>
        </p:nvPicPr>
        <p:blipFill>
          <a:blip r:embed="rId2">
            <a:extLst>
              <a:ext uri="{28A0092B-C50C-407E-A947-70E740481C1C}">
                <a14:useLocalDpi xmlns:a14="http://schemas.microsoft.com/office/drawing/2010/main" val="0"/>
              </a:ext>
            </a:extLst>
          </a:blip>
          <a:srcRect b="-1"/>
          <a:stretch>
            <a:fillRect/>
          </a:stretch>
        </p:blipFill>
        <p:spPr>
          <a:xfrm>
            <a:off x="8109502" y="10"/>
            <a:ext cx="4082498" cy="6857990"/>
          </a:xfrm>
          <a:prstGeom prst="rect">
            <a:avLst/>
          </a:prstGeom>
        </p:spPr>
      </p:pic>
    </p:spTree>
    <p:extLst>
      <p:ext uri="{BB962C8B-B14F-4D97-AF65-F5344CB8AC3E}">
        <p14:creationId xmlns:p14="http://schemas.microsoft.com/office/powerpoint/2010/main" val="37865079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6C416CF-E52E-D5A2-170C-2BA4F306719F}"/>
              </a:ext>
            </a:extLst>
          </p:cNvPr>
          <p:cNvSpPr>
            <a:spLocks noGrp="1"/>
          </p:cNvSpPr>
          <p:nvPr>
            <p:ph type="title"/>
          </p:nvPr>
        </p:nvSpPr>
        <p:spPr>
          <a:xfrm>
            <a:off x="586478" y="1683756"/>
            <a:ext cx="3115265" cy="2396359"/>
          </a:xfrm>
        </p:spPr>
        <p:txBody>
          <a:bodyPr anchor="b">
            <a:normAutofit/>
          </a:bodyPr>
          <a:lstStyle/>
          <a:p>
            <a:pPr algn="r"/>
            <a:r>
              <a:rPr lang="en-CA" sz="3400">
                <a:solidFill>
                  <a:srgbClr val="FFFFFF"/>
                </a:solidFill>
              </a:rPr>
              <a:t>Ressources recommandées </a:t>
            </a:r>
          </a:p>
        </p:txBody>
      </p:sp>
      <p:graphicFrame>
        <p:nvGraphicFramePr>
          <p:cNvPr id="6" name="Rectangle 1">
            <a:extLst>
              <a:ext uri="{FF2B5EF4-FFF2-40B4-BE49-F238E27FC236}">
                <a16:creationId xmlns:a16="http://schemas.microsoft.com/office/drawing/2014/main" id="{701EE903-3F57-C0C2-83BD-9541B6C67C7A}"/>
              </a:ext>
            </a:extLst>
          </p:cNvPr>
          <p:cNvGraphicFramePr>
            <a:graphicFrameLocks noGrp="1"/>
          </p:cNvGraphicFramePr>
          <p:nvPr>
            <p:ph idx="1"/>
            <p:extLst>
              <p:ext uri="{D42A27DB-BD31-4B8C-83A1-F6EECF244321}">
                <p14:modId xmlns:p14="http://schemas.microsoft.com/office/powerpoint/2010/main" val="3888243041"/>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772935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7B058DA-D865-A866-02FC-9465E8E8ECF7}"/>
              </a:ext>
            </a:extLst>
          </p:cNvPr>
          <p:cNvSpPr>
            <a:spLocks noGrp="1"/>
          </p:cNvSpPr>
          <p:nvPr>
            <p:ph type="title"/>
          </p:nvPr>
        </p:nvSpPr>
        <p:spPr>
          <a:xfrm>
            <a:off x="1371597" y="348865"/>
            <a:ext cx="10044023" cy="877729"/>
          </a:xfrm>
        </p:spPr>
        <p:txBody>
          <a:bodyPr anchor="ctr">
            <a:normAutofit/>
          </a:bodyPr>
          <a:lstStyle/>
          <a:p>
            <a:r>
              <a:rPr lang="fr-FR" sz="4000">
                <a:solidFill>
                  <a:srgbClr val="FFFFFF"/>
                </a:solidFill>
              </a:rPr>
              <a:t>Modèle de plan pour le texte</a:t>
            </a:r>
            <a:endParaRPr lang="en-CA" sz="4000">
              <a:solidFill>
                <a:srgbClr val="FFFFFF"/>
              </a:solidFill>
            </a:endParaRPr>
          </a:p>
        </p:txBody>
      </p:sp>
      <p:graphicFrame>
        <p:nvGraphicFramePr>
          <p:cNvPr id="6" name="Rectangle 1">
            <a:extLst>
              <a:ext uri="{FF2B5EF4-FFF2-40B4-BE49-F238E27FC236}">
                <a16:creationId xmlns:a16="http://schemas.microsoft.com/office/drawing/2014/main" id="{E1BB1F72-25DD-DD56-B600-C6AF8FD91903}"/>
              </a:ext>
            </a:extLst>
          </p:cNvPr>
          <p:cNvGraphicFramePr>
            <a:graphicFrameLocks noGrp="1"/>
          </p:cNvGraphicFramePr>
          <p:nvPr>
            <p:ph idx="1"/>
            <p:extLst>
              <p:ext uri="{D42A27DB-BD31-4B8C-83A1-F6EECF244321}">
                <p14:modId xmlns:p14="http://schemas.microsoft.com/office/powerpoint/2010/main" val="4221076595"/>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70201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ED17FE4-C8FC-BEC5-2613-E566935172E8}"/>
              </a:ext>
            </a:extLst>
          </p:cNvPr>
          <p:cNvSpPr>
            <a:spLocks noGrp="1"/>
          </p:cNvSpPr>
          <p:nvPr>
            <p:ph type="title"/>
          </p:nvPr>
        </p:nvSpPr>
        <p:spPr>
          <a:xfrm>
            <a:off x="686834" y="1153572"/>
            <a:ext cx="3200400" cy="4461163"/>
          </a:xfrm>
        </p:spPr>
        <p:txBody>
          <a:bodyPr>
            <a:normAutofit/>
          </a:bodyPr>
          <a:lstStyle/>
          <a:p>
            <a:r>
              <a:rPr lang="en-CA">
                <a:solidFill>
                  <a:srgbClr val="FFFFFF"/>
                </a:solidFill>
              </a:rPr>
              <a:t>Critères d’évaluation</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7931CCDC-28C0-9871-13AB-8D57450C3724}"/>
              </a:ext>
            </a:extLst>
          </p:cNvPr>
          <p:cNvSpPr>
            <a:spLocks noGrp="1"/>
          </p:cNvSpPr>
          <p:nvPr>
            <p:ph idx="1"/>
          </p:nvPr>
        </p:nvSpPr>
        <p:spPr>
          <a:xfrm>
            <a:off x="4447308" y="591344"/>
            <a:ext cx="6906491" cy="5585619"/>
          </a:xfrm>
        </p:spPr>
        <p:txBody>
          <a:bodyPr anchor="ctr">
            <a:normAutofit/>
          </a:bodyPr>
          <a:lstStyle/>
          <a:p>
            <a:pPr marL="0" indent="0">
              <a:buNone/>
            </a:pPr>
            <a:r>
              <a:rPr lang="fr-FR" sz="2600" b="1" dirty="0"/>
              <a:t>Oral</a:t>
            </a:r>
          </a:p>
          <a:p>
            <a:r>
              <a:rPr lang="fr-FR" sz="2600" dirty="0">
                <a:effectLst/>
              </a:rPr>
              <a:t>Clarté</a:t>
            </a:r>
            <a:endParaRPr lang="fr-FR" sz="2600" dirty="0"/>
          </a:p>
          <a:p>
            <a:r>
              <a:rPr lang="fr-FR" sz="2600" dirty="0">
                <a:effectLst/>
              </a:rPr>
              <a:t>Prononciation</a:t>
            </a:r>
            <a:endParaRPr lang="fr-FR" sz="2600" dirty="0"/>
          </a:p>
          <a:p>
            <a:r>
              <a:rPr lang="fr-FR" sz="2600" dirty="0">
                <a:effectLst/>
              </a:rPr>
              <a:t>Utilisation du vocabulaire</a:t>
            </a:r>
            <a:endParaRPr lang="fr-FR" sz="2600" dirty="0"/>
          </a:p>
          <a:p>
            <a:pPr marL="0" indent="0">
              <a:buNone/>
            </a:pPr>
            <a:r>
              <a:rPr lang="fr-FR" sz="2600" b="1" dirty="0"/>
              <a:t>Écrit</a:t>
            </a:r>
          </a:p>
          <a:p>
            <a:r>
              <a:rPr lang="fr-FR" sz="2600" dirty="0">
                <a:effectLst/>
              </a:rPr>
              <a:t>Organisation du texte</a:t>
            </a:r>
            <a:endParaRPr lang="fr-FR" sz="2600" dirty="0"/>
          </a:p>
          <a:p>
            <a:r>
              <a:rPr lang="fr-FR" sz="2600" dirty="0">
                <a:effectLst/>
              </a:rPr>
              <a:t>Exactitude des informations</a:t>
            </a:r>
            <a:endParaRPr lang="fr-FR" sz="2600" dirty="0"/>
          </a:p>
          <a:p>
            <a:r>
              <a:rPr lang="fr-FR" sz="2600" dirty="0">
                <a:effectLst/>
              </a:rPr>
              <a:t>Vocabulaire approprié</a:t>
            </a:r>
            <a:endParaRPr lang="fr-FR" sz="2600" dirty="0"/>
          </a:p>
          <a:p>
            <a:pPr marL="0" indent="0">
              <a:buNone/>
            </a:pPr>
            <a:r>
              <a:rPr lang="fr-FR" sz="2600" b="1" dirty="0"/>
              <a:t>Contenu</a:t>
            </a:r>
          </a:p>
          <a:p>
            <a:r>
              <a:rPr lang="fr-FR" sz="2600" dirty="0">
                <a:effectLst/>
              </a:rPr>
              <a:t>Recherche complète</a:t>
            </a:r>
            <a:endParaRPr lang="fr-FR" sz="2600" dirty="0"/>
          </a:p>
          <a:p>
            <a:r>
              <a:rPr lang="fr-FR" sz="2600" dirty="0">
                <a:effectLst/>
              </a:rPr>
              <a:t>Présentation visuelle soignée</a:t>
            </a:r>
            <a:endParaRPr lang="fr-FR" sz="2600" dirty="0"/>
          </a:p>
          <a:p>
            <a:endParaRPr lang="en-CA" sz="2600" dirty="0"/>
          </a:p>
        </p:txBody>
      </p:sp>
    </p:spTree>
    <p:extLst>
      <p:ext uri="{BB962C8B-B14F-4D97-AF65-F5344CB8AC3E}">
        <p14:creationId xmlns:p14="http://schemas.microsoft.com/office/powerpoint/2010/main" val="36236098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55BFE19-806A-F782-9C9C-29ACE73827F7}"/>
              </a:ext>
            </a:extLst>
          </p:cNvPr>
          <p:cNvSpPr>
            <a:spLocks noGrp="1"/>
          </p:cNvSpPr>
          <p:nvPr>
            <p:ph type="title"/>
          </p:nvPr>
        </p:nvSpPr>
        <p:spPr>
          <a:xfrm>
            <a:off x="572493" y="238539"/>
            <a:ext cx="11018520" cy="1434415"/>
          </a:xfrm>
        </p:spPr>
        <p:txBody>
          <a:bodyPr anchor="b">
            <a:normAutofit/>
          </a:bodyPr>
          <a:lstStyle/>
          <a:p>
            <a:r>
              <a:rPr lang="en-CA" sz="5400"/>
              <a:t>Extensions possibles</a:t>
            </a:r>
          </a:p>
        </p:txBody>
      </p:sp>
      <p:sp>
        <p:nvSpPr>
          <p:cNvPr id="12"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sX0" fmla="*/ 0 w 10972800"/>
              <a:gd name="csY0" fmla="*/ 0 h 18288"/>
              <a:gd name="csX1" fmla="*/ 356616 w 10972800"/>
              <a:gd name="csY1" fmla="*/ 0 h 18288"/>
              <a:gd name="csX2" fmla="*/ 1042416 w 10972800"/>
              <a:gd name="csY2" fmla="*/ 0 h 18288"/>
              <a:gd name="csX3" fmla="*/ 1947672 w 10972800"/>
              <a:gd name="csY3" fmla="*/ 0 h 18288"/>
              <a:gd name="csX4" fmla="*/ 2633472 w 10972800"/>
              <a:gd name="csY4" fmla="*/ 0 h 18288"/>
              <a:gd name="csX5" fmla="*/ 2990088 w 10972800"/>
              <a:gd name="csY5" fmla="*/ 0 h 18288"/>
              <a:gd name="csX6" fmla="*/ 3456432 w 10972800"/>
              <a:gd name="csY6" fmla="*/ 0 h 18288"/>
              <a:gd name="csX7" fmla="*/ 4361688 w 10972800"/>
              <a:gd name="csY7" fmla="*/ 0 h 18288"/>
              <a:gd name="csX8" fmla="*/ 5266944 w 10972800"/>
              <a:gd name="csY8" fmla="*/ 0 h 18288"/>
              <a:gd name="csX9" fmla="*/ 6172200 w 10972800"/>
              <a:gd name="csY9" fmla="*/ 0 h 18288"/>
              <a:gd name="csX10" fmla="*/ 6528816 w 10972800"/>
              <a:gd name="csY10" fmla="*/ 0 h 18288"/>
              <a:gd name="csX11" fmla="*/ 7214616 w 10972800"/>
              <a:gd name="csY11" fmla="*/ 0 h 18288"/>
              <a:gd name="csX12" fmla="*/ 7790688 w 10972800"/>
              <a:gd name="csY12" fmla="*/ 0 h 18288"/>
              <a:gd name="csX13" fmla="*/ 8147304 w 10972800"/>
              <a:gd name="csY13" fmla="*/ 0 h 18288"/>
              <a:gd name="csX14" fmla="*/ 9052560 w 10972800"/>
              <a:gd name="csY14" fmla="*/ 0 h 18288"/>
              <a:gd name="csX15" fmla="*/ 9409176 w 10972800"/>
              <a:gd name="csY15" fmla="*/ 0 h 18288"/>
              <a:gd name="csX16" fmla="*/ 9765792 w 10972800"/>
              <a:gd name="csY16" fmla="*/ 0 h 18288"/>
              <a:gd name="csX17" fmla="*/ 10341864 w 10972800"/>
              <a:gd name="csY17" fmla="*/ 0 h 18288"/>
              <a:gd name="csX18" fmla="*/ 10972800 w 10972800"/>
              <a:gd name="csY18" fmla="*/ 0 h 18288"/>
              <a:gd name="csX19" fmla="*/ 10972800 w 10972800"/>
              <a:gd name="csY19" fmla="*/ 18288 h 18288"/>
              <a:gd name="csX20" fmla="*/ 10177272 w 10972800"/>
              <a:gd name="csY20" fmla="*/ 18288 h 18288"/>
              <a:gd name="csX21" fmla="*/ 9820656 w 10972800"/>
              <a:gd name="csY21" fmla="*/ 18288 h 18288"/>
              <a:gd name="csX22" fmla="*/ 9464040 w 10972800"/>
              <a:gd name="csY22" fmla="*/ 18288 h 18288"/>
              <a:gd name="csX23" fmla="*/ 8778240 w 10972800"/>
              <a:gd name="csY23" fmla="*/ 18288 h 18288"/>
              <a:gd name="csX24" fmla="*/ 8421624 w 10972800"/>
              <a:gd name="csY24" fmla="*/ 18288 h 18288"/>
              <a:gd name="csX25" fmla="*/ 7735824 w 10972800"/>
              <a:gd name="csY25" fmla="*/ 18288 h 18288"/>
              <a:gd name="csX26" fmla="*/ 6940296 w 10972800"/>
              <a:gd name="csY26" fmla="*/ 18288 h 18288"/>
              <a:gd name="csX27" fmla="*/ 6254496 w 10972800"/>
              <a:gd name="csY27" fmla="*/ 18288 h 18288"/>
              <a:gd name="csX28" fmla="*/ 5458968 w 10972800"/>
              <a:gd name="csY28" fmla="*/ 18288 h 18288"/>
              <a:gd name="csX29" fmla="*/ 4663440 w 10972800"/>
              <a:gd name="csY29" fmla="*/ 18288 h 18288"/>
              <a:gd name="csX30" fmla="*/ 4306824 w 10972800"/>
              <a:gd name="csY30" fmla="*/ 18288 h 18288"/>
              <a:gd name="csX31" fmla="*/ 3840480 w 10972800"/>
              <a:gd name="csY31" fmla="*/ 18288 h 18288"/>
              <a:gd name="csX32" fmla="*/ 3264408 w 10972800"/>
              <a:gd name="csY32" fmla="*/ 18288 h 18288"/>
              <a:gd name="csX33" fmla="*/ 2578608 w 10972800"/>
              <a:gd name="csY33" fmla="*/ 18288 h 18288"/>
              <a:gd name="csX34" fmla="*/ 1673352 w 10972800"/>
              <a:gd name="csY34" fmla="*/ 18288 h 18288"/>
              <a:gd name="csX35" fmla="*/ 877824 w 10972800"/>
              <a:gd name="csY35" fmla="*/ 18288 h 18288"/>
              <a:gd name="csX36" fmla="*/ 0 w 10972800"/>
              <a:gd name="csY36" fmla="*/ 18288 h 18288"/>
              <a:gd name="csX37" fmla="*/ 0 w 10972800"/>
              <a:gd name="csY3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0C5FC61F-E747-0F06-7763-A4D6188BA263}"/>
              </a:ext>
            </a:extLst>
          </p:cNvPr>
          <p:cNvSpPr>
            <a:spLocks noGrp="1"/>
          </p:cNvSpPr>
          <p:nvPr>
            <p:ph idx="1"/>
          </p:nvPr>
        </p:nvSpPr>
        <p:spPr>
          <a:xfrm>
            <a:off x="572493" y="2071316"/>
            <a:ext cx="6713552" cy="4119172"/>
          </a:xfrm>
        </p:spPr>
        <p:txBody>
          <a:bodyPr anchor="t">
            <a:normAutofit/>
          </a:bodyPr>
          <a:lstStyle/>
          <a:p>
            <a:r>
              <a:rPr lang="fr-FR" sz="3600" dirty="0">
                <a:effectLst/>
              </a:rPr>
              <a:t>Créer un </a:t>
            </a:r>
            <a:r>
              <a:rPr lang="fr-FR" sz="3600" b="1" dirty="0">
                <a:effectLst/>
              </a:rPr>
              <a:t>livre collectif</a:t>
            </a:r>
            <a:r>
              <a:rPr lang="fr-FR" sz="3600" dirty="0">
                <a:effectLst/>
              </a:rPr>
              <a:t> : “Les chats du monde”</a:t>
            </a:r>
            <a:endParaRPr lang="fr-FR" sz="3600" dirty="0"/>
          </a:p>
          <a:p>
            <a:r>
              <a:rPr lang="fr-FR" sz="3600" dirty="0">
                <a:effectLst/>
              </a:rPr>
              <a:t>Faire une </a:t>
            </a:r>
            <a:r>
              <a:rPr lang="fr-FR" sz="3600" b="1" dirty="0">
                <a:effectLst/>
              </a:rPr>
              <a:t>ligne du temps</a:t>
            </a:r>
            <a:r>
              <a:rPr lang="fr-FR" sz="3600" dirty="0">
                <a:effectLst/>
              </a:rPr>
              <a:t> de l’histoire des chats</a:t>
            </a:r>
            <a:endParaRPr lang="fr-FR" sz="3600" dirty="0"/>
          </a:p>
          <a:p>
            <a:r>
              <a:rPr lang="fr-FR" sz="3600" dirty="0">
                <a:effectLst/>
              </a:rPr>
              <a:t>Comparer chats et chiens dans différentes cultures</a:t>
            </a:r>
            <a:endParaRPr lang="fr-FR" sz="3600" dirty="0"/>
          </a:p>
          <a:p>
            <a:endParaRPr lang="en-CA" sz="2200" dirty="0"/>
          </a:p>
        </p:txBody>
      </p:sp>
      <p:pic>
        <p:nvPicPr>
          <p:cNvPr id="5" name="Picture 4" descr="Dog sleeping with kitten">
            <a:extLst>
              <a:ext uri="{FF2B5EF4-FFF2-40B4-BE49-F238E27FC236}">
                <a16:creationId xmlns:a16="http://schemas.microsoft.com/office/drawing/2014/main" id="{310B5A52-B3F3-F056-7181-18F6F21EBFC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7675658" y="2093976"/>
            <a:ext cx="3941064" cy="4096512"/>
          </a:xfrm>
          <a:prstGeom prst="rect">
            <a:avLst/>
          </a:prstGeom>
        </p:spPr>
      </p:pic>
    </p:spTree>
    <p:extLst>
      <p:ext uri="{BB962C8B-B14F-4D97-AF65-F5344CB8AC3E}">
        <p14:creationId xmlns:p14="http://schemas.microsoft.com/office/powerpoint/2010/main" val="18790285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DE37D2-33E8-1DE6-FD9E-AC5731C68198}"/>
              </a:ext>
            </a:extLst>
          </p:cNvPr>
          <p:cNvSpPr>
            <a:spLocks noGrp="1"/>
          </p:cNvSpPr>
          <p:nvPr>
            <p:ph type="title"/>
          </p:nvPr>
        </p:nvSpPr>
        <p:spPr>
          <a:xfrm>
            <a:off x="1149716" y="499397"/>
            <a:ext cx="5929422" cy="1640180"/>
          </a:xfrm>
        </p:spPr>
        <p:txBody>
          <a:bodyPr anchor="b">
            <a:normAutofit/>
          </a:bodyPr>
          <a:lstStyle/>
          <a:p>
            <a:r>
              <a:rPr lang="fr-CA" sz="4000" dirty="0"/>
              <a:t>Utilisation de l'intelligence artificielle</a:t>
            </a:r>
            <a:endParaRPr lang="en-CA" sz="4000" dirty="0"/>
          </a:p>
        </p:txBody>
      </p:sp>
      <p:sp>
        <p:nvSpPr>
          <p:cNvPr id="3" name="Content Placeholder 2">
            <a:extLst>
              <a:ext uri="{FF2B5EF4-FFF2-40B4-BE49-F238E27FC236}">
                <a16:creationId xmlns:a16="http://schemas.microsoft.com/office/drawing/2014/main" id="{C4D3E7EE-7ECA-5EF6-5FBC-CCFAC66313EB}"/>
              </a:ext>
            </a:extLst>
          </p:cNvPr>
          <p:cNvSpPr>
            <a:spLocks noGrp="1"/>
          </p:cNvSpPr>
          <p:nvPr>
            <p:ph idx="1"/>
          </p:nvPr>
        </p:nvSpPr>
        <p:spPr>
          <a:xfrm>
            <a:off x="1149717" y="2423821"/>
            <a:ext cx="5929422" cy="3519780"/>
          </a:xfrm>
        </p:spPr>
        <p:txBody>
          <a:bodyPr>
            <a:normAutofit/>
          </a:bodyPr>
          <a:lstStyle/>
          <a:p>
            <a:pPr marL="0" indent="0">
              <a:buNone/>
            </a:pPr>
            <a:r>
              <a:rPr lang="fr-FR" sz="2000" dirty="0"/>
              <a:t>Certains éléments de cette leçon ont été élaborés à l’aide d’outils d’intelligence artificielle, notamment pour générer des idées, organiser des concepts et repérer des ressources pertinentes.</a:t>
            </a:r>
          </a:p>
          <a:p>
            <a:pPr marL="0" indent="0">
              <a:buNone/>
            </a:pPr>
            <a:endParaRPr lang="fr-FR" sz="2000" dirty="0"/>
          </a:p>
          <a:p>
            <a:pPr marL="0" indent="0">
              <a:buNone/>
            </a:pPr>
            <a:r>
              <a:rPr lang="fr-FR" sz="2000" dirty="0"/>
              <a:t>Tout le contenu a été vérifié, adapté et validé afin de répondre aux besoins pédagogiques des élèves et aux attentes du curriculum de français langue seconde en Ontario.</a:t>
            </a:r>
            <a:endParaRPr lang="en-CA" sz="2000" dirty="0"/>
          </a:p>
          <a:p>
            <a:endParaRPr lang="en-CA" sz="2000" dirty="0"/>
          </a:p>
        </p:txBody>
      </p:sp>
      <p:pic>
        <p:nvPicPr>
          <p:cNvPr id="4" name="Picture 2">
            <a:extLst>
              <a:ext uri="{FF2B5EF4-FFF2-40B4-BE49-F238E27FC236}">
                <a16:creationId xmlns:a16="http://schemas.microsoft.com/office/drawing/2014/main" id="{D8D9A76B-8594-3EC9-65B5-36DC86922EE1}"/>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745506" y="991283"/>
            <a:ext cx="3765176" cy="47678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34668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37B2035-1FCB-439A-B421-095E136C7E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676D6CDF-C512-4739-B158-55EE955EFA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03" y="-1"/>
            <a:ext cx="12192000" cy="6857999"/>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FED5C41-479E-39D8-D8DE-50DD9B68260D}"/>
              </a:ext>
            </a:extLst>
          </p:cNvPr>
          <p:cNvSpPr>
            <a:spLocks noGrp="1"/>
          </p:cNvSpPr>
          <p:nvPr>
            <p:ph type="title"/>
          </p:nvPr>
        </p:nvSpPr>
        <p:spPr>
          <a:xfrm>
            <a:off x="1137033" y="670559"/>
            <a:ext cx="4683321" cy="2148841"/>
          </a:xfrm>
        </p:spPr>
        <p:txBody>
          <a:bodyPr anchor="t">
            <a:normAutofit/>
          </a:bodyPr>
          <a:lstStyle/>
          <a:p>
            <a:r>
              <a:rPr lang="fr-FR" sz="3700"/>
              <a:t>Liens au curriculum FSL: Ontario</a:t>
            </a:r>
            <a:br>
              <a:rPr lang="fr-FR" sz="3700"/>
            </a:br>
            <a:r>
              <a:rPr lang="fr-FR" sz="3700"/>
              <a:t>(4e année Immersion)</a:t>
            </a:r>
            <a:endParaRPr lang="en-CA" sz="3700"/>
          </a:p>
        </p:txBody>
      </p:sp>
      <p:pic>
        <p:nvPicPr>
          <p:cNvPr id="5" name="Picture 4" descr="Cat peering over table">
            <a:extLst>
              <a:ext uri="{FF2B5EF4-FFF2-40B4-BE49-F238E27FC236}">
                <a16:creationId xmlns:a16="http://schemas.microsoft.com/office/drawing/2014/main" id="{80462609-61E7-3EB6-7521-A1740958484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1" y="3105151"/>
            <a:ext cx="6448424" cy="3752849"/>
          </a:xfrm>
          <a:custGeom>
            <a:avLst/>
            <a:gdLst/>
            <a:ahLst/>
            <a:cxnLst/>
            <a:rect l="l" t="t" r="r" b="b"/>
            <a:pathLst>
              <a:path w="6448424" h="3752849">
                <a:moveTo>
                  <a:pt x="0" y="0"/>
                </a:moveTo>
                <a:lnTo>
                  <a:pt x="137978" y="22215"/>
                </a:lnTo>
                <a:cubicBezTo>
                  <a:pt x="196046" y="32277"/>
                  <a:pt x="252469" y="42437"/>
                  <a:pt x="295660" y="49771"/>
                </a:cubicBezTo>
                <a:cubicBezTo>
                  <a:pt x="364885" y="66610"/>
                  <a:pt x="403214" y="32071"/>
                  <a:pt x="456941" y="65635"/>
                </a:cubicBezTo>
                <a:cubicBezTo>
                  <a:pt x="529612" y="69090"/>
                  <a:pt x="662508" y="71245"/>
                  <a:pt x="731691" y="70501"/>
                </a:cubicBezTo>
                <a:cubicBezTo>
                  <a:pt x="768741" y="62400"/>
                  <a:pt x="808263" y="64633"/>
                  <a:pt x="841820" y="61171"/>
                </a:cubicBezTo>
                <a:cubicBezTo>
                  <a:pt x="958973" y="43639"/>
                  <a:pt x="1009730" y="45863"/>
                  <a:pt x="1068219" y="39136"/>
                </a:cubicBezTo>
                <a:cubicBezTo>
                  <a:pt x="1104329" y="33447"/>
                  <a:pt x="1156536" y="44203"/>
                  <a:pt x="1174190" y="38808"/>
                </a:cubicBezTo>
                <a:cubicBezTo>
                  <a:pt x="1188943" y="36385"/>
                  <a:pt x="1213832" y="14880"/>
                  <a:pt x="1225923" y="34507"/>
                </a:cubicBezTo>
                <a:cubicBezTo>
                  <a:pt x="1305283" y="8501"/>
                  <a:pt x="1319617" y="30839"/>
                  <a:pt x="1385617" y="18003"/>
                </a:cubicBezTo>
                <a:cubicBezTo>
                  <a:pt x="1461876" y="-26747"/>
                  <a:pt x="1519510" y="56342"/>
                  <a:pt x="1563967" y="4638"/>
                </a:cubicBezTo>
                <a:lnTo>
                  <a:pt x="1676634" y="10582"/>
                </a:lnTo>
                <a:lnTo>
                  <a:pt x="1769429" y="20265"/>
                </a:lnTo>
                <a:cubicBezTo>
                  <a:pt x="1790625" y="23534"/>
                  <a:pt x="1880369" y="18448"/>
                  <a:pt x="1900584" y="27732"/>
                </a:cubicBezTo>
                <a:cubicBezTo>
                  <a:pt x="2072430" y="22762"/>
                  <a:pt x="2014935" y="5831"/>
                  <a:pt x="2127041" y="22101"/>
                </a:cubicBezTo>
                <a:cubicBezTo>
                  <a:pt x="2168847" y="65820"/>
                  <a:pt x="2153052" y="28773"/>
                  <a:pt x="2211644" y="44507"/>
                </a:cubicBezTo>
                <a:cubicBezTo>
                  <a:pt x="2211201" y="9921"/>
                  <a:pt x="2277596" y="73686"/>
                  <a:pt x="2299605" y="38004"/>
                </a:cubicBezTo>
                <a:cubicBezTo>
                  <a:pt x="2309570" y="41997"/>
                  <a:pt x="2318531" y="46991"/>
                  <a:pt x="2327359" y="52270"/>
                </a:cubicBezTo>
                <a:lnTo>
                  <a:pt x="2331995" y="55017"/>
                </a:lnTo>
                <a:lnTo>
                  <a:pt x="2353777" y="59755"/>
                </a:lnTo>
                <a:lnTo>
                  <a:pt x="2355893" y="68914"/>
                </a:lnTo>
                <a:lnTo>
                  <a:pt x="2385794" y="81650"/>
                </a:lnTo>
                <a:cubicBezTo>
                  <a:pt x="2397613" y="85211"/>
                  <a:pt x="2411061" y="87627"/>
                  <a:pt x="2427010" y="88184"/>
                </a:cubicBezTo>
                <a:cubicBezTo>
                  <a:pt x="2486314" y="76422"/>
                  <a:pt x="2553170" y="126870"/>
                  <a:pt x="2627153" y="110451"/>
                </a:cubicBezTo>
                <a:cubicBezTo>
                  <a:pt x="2653722" y="107383"/>
                  <a:pt x="2732043" y="116068"/>
                  <a:pt x="2744462" y="128780"/>
                </a:cubicBezTo>
                <a:cubicBezTo>
                  <a:pt x="2760299" y="132873"/>
                  <a:pt x="2780248" y="130843"/>
                  <a:pt x="2785202" y="143610"/>
                </a:cubicBezTo>
                <a:cubicBezTo>
                  <a:pt x="2794558" y="159316"/>
                  <a:pt x="2856498" y="142821"/>
                  <a:pt x="2844667" y="159029"/>
                </a:cubicBezTo>
                <a:cubicBezTo>
                  <a:pt x="2888530" y="147871"/>
                  <a:pt x="2914187" y="181391"/>
                  <a:pt x="2946649" y="192330"/>
                </a:cubicBezTo>
                <a:cubicBezTo>
                  <a:pt x="2981872" y="180417"/>
                  <a:pt x="3015239" y="215115"/>
                  <a:pt x="3088812" y="226485"/>
                </a:cubicBezTo>
                <a:cubicBezTo>
                  <a:pt x="3127734" y="212524"/>
                  <a:pt x="3138301" y="234381"/>
                  <a:pt x="3208669" y="217774"/>
                </a:cubicBezTo>
                <a:cubicBezTo>
                  <a:pt x="3242208" y="219284"/>
                  <a:pt x="3229623" y="233297"/>
                  <a:pt x="3290045" y="235553"/>
                </a:cubicBezTo>
                <a:cubicBezTo>
                  <a:pt x="3399655" y="215239"/>
                  <a:pt x="3444518" y="245862"/>
                  <a:pt x="3529335" y="249571"/>
                </a:cubicBezTo>
                <a:cubicBezTo>
                  <a:pt x="3623697" y="257405"/>
                  <a:pt x="3587652" y="268832"/>
                  <a:pt x="3716766" y="252690"/>
                </a:cubicBezTo>
                <a:cubicBezTo>
                  <a:pt x="3723469" y="267318"/>
                  <a:pt x="3737863" y="269842"/>
                  <a:pt x="3765333" y="266823"/>
                </a:cubicBezTo>
                <a:cubicBezTo>
                  <a:pt x="3810754" y="271601"/>
                  <a:pt x="3792745" y="303866"/>
                  <a:pt x="3846897" y="290090"/>
                </a:cubicBezTo>
                <a:cubicBezTo>
                  <a:pt x="3830941" y="306608"/>
                  <a:pt x="3929114" y="308026"/>
                  <a:pt x="3900217" y="323590"/>
                </a:cubicBezTo>
                <a:cubicBezTo>
                  <a:pt x="3922367" y="343425"/>
                  <a:pt x="3948574" y="318948"/>
                  <a:pt x="3971444" y="336662"/>
                </a:cubicBezTo>
                <a:cubicBezTo>
                  <a:pt x="4002781" y="344193"/>
                  <a:pt x="3960997" y="315419"/>
                  <a:pt x="3997868" y="318867"/>
                </a:cubicBezTo>
                <a:cubicBezTo>
                  <a:pt x="4041159" y="326219"/>
                  <a:pt x="4055435" y="293981"/>
                  <a:pt x="4070852" y="339615"/>
                </a:cubicBezTo>
                <a:cubicBezTo>
                  <a:pt x="4121286" y="335828"/>
                  <a:pt x="4121920" y="355506"/>
                  <a:pt x="4180483" y="373369"/>
                </a:cubicBezTo>
                <a:cubicBezTo>
                  <a:pt x="4211379" y="366707"/>
                  <a:pt x="4230171" y="374664"/>
                  <a:pt x="4246264" y="387458"/>
                </a:cubicBezTo>
                <a:cubicBezTo>
                  <a:pt x="4308508" y="393310"/>
                  <a:pt x="4357326" y="416142"/>
                  <a:pt x="4423169" y="431783"/>
                </a:cubicBezTo>
                <a:lnTo>
                  <a:pt x="4446752" y="435383"/>
                </a:lnTo>
                <a:lnTo>
                  <a:pt x="4446954" y="435566"/>
                </a:lnTo>
                <a:cubicBezTo>
                  <a:pt x="4508528" y="480137"/>
                  <a:pt x="4617740" y="529869"/>
                  <a:pt x="4662523" y="553169"/>
                </a:cubicBezTo>
                <a:cubicBezTo>
                  <a:pt x="4720320" y="547046"/>
                  <a:pt x="4678644" y="560102"/>
                  <a:pt x="4715641" y="575354"/>
                </a:cubicBezTo>
                <a:cubicBezTo>
                  <a:pt x="4682056" y="593278"/>
                  <a:pt x="4768370" y="586520"/>
                  <a:pt x="4742071" y="614016"/>
                </a:cubicBezTo>
                <a:cubicBezTo>
                  <a:pt x="4749637" y="615922"/>
                  <a:pt x="4757797" y="616899"/>
                  <a:pt x="4766183" y="617675"/>
                </a:cubicBezTo>
                <a:lnTo>
                  <a:pt x="4770562" y="618094"/>
                </a:lnTo>
                <a:lnTo>
                  <a:pt x="4783240" y="624350"/>
                </a:lnTo>
                <a:lnTo>
                  <a:pt x="4792882" y="620401"/>
                </a:lnTo>
                <a:lnTo>
                  <a:pt x="4816310" y="625721"/>
                </a:lnTo>
                <a:cubicBezTo>
                  <a:pt x="4824144" y="628595"/>
                  <a:pt x="4831482" y="632720"/>
                  <a:pt x="4837953" y="638824"/>
                </a:cubicBezTo>
                <a:cubicBezTo>
                  <a:pt x="4848645" y="668753"/>
                  <a:pt x="4922266" y="669148"/>
                  <a:pt x="4933914" y="707398"/>
                </a:cubicBezTo>
                <a:cubicBezTo>
                  <a:pt x="4940833" y="719653"/>
                  <a:pt x="4978358" y="746502"/>
                  <a:pt x="4995259" y="744825"/>
                </a:cubicBezTo>
                <a:cubicBezTo>
                  <a:pt x="5005107" y="749034"/>
                  <a:pt x="5010567" y="758092"/>
                  <a:pt x="5024744" y="753396"/>
                </a:cubicBezTo>
                <a:cubicBezTo>
                  <a:pt x="5047511" y="761361"/>
                  <a:pt x="5109162" y="783016"/>
                  <a:pt x="5131877" y="792613"/>
                </a:cubicBezTo>
                <a:cubicBezTo>
                  <a:pt x="5132671" y="802792"/>
                  <a:pt x="5144554" y="806683"/>
                  <a:pt x="5161031" y="810975"/>
                </a:cubicBezTo>
                <a:lnTo>
                  <a:pt x="5176815" y="815342"/>
                </a:lnTo>
                <a:lnTo>
                  <a:pt x="5180064" y="831233"/>
                </a:lnTo>
                <a:cubicBezTo>
                  <a:pt x="5202966" y="819270"/>
                  <a:pt x="5188976" y="863361"/>
                  <a:pt x="5215059" y="865080"/>
                </a:cubicBezTo>
                <a:cubicBezTo>
                  <a:pt x="5235765" y="864786"/>
                  <a:pt x="5236347" y="878098"/>
                  <a:pt x="5245643" y="887119"/>
                </a:cubicBezTo>
                <a:cubicBezTo>
                  <a:pt x="5267660" y="891609"/>
                  <a:pt x="5295742" y="939348"/>
                  <a:pt x="5295952" y="957174"/>
                </a:cubicBezTo>
                <a:cubicBezTo>
                  <a:pt x="5284322" y="1008946"/>
                  <a:pt x="5374979" y="1038019"/>
                  <a:pt x="5367826" y="1079140"/>
                </a:cubicBezTo>
                <a:cubicBezTo>
                  <a:pt x="5371668" y="1089190"/>
                  <a:pt x="5377921" y="1097135"/>
                  <a:pt x="5385646" y="1103730"/>
                </a:cubicBezTo>
                <a:lnTo>
                  <a:pt x="5410965" y="1119397"/>
                </a:lnTo>
                <a:lnTo>
                  <a:pt x="5436960" y="1130910"/>
                </a:lnTo>
                <a:lnTo>
                  <a:pt x="5442083" y="1133134"/>
                </a:lnTo>
                <a:cubicBezTo>
                  <a:pt x="5451910" y="1137346"/>
                  <a:pt x="5457170" y="1169188"/>
                  <a:pt x="5465219" y="1174479"/>
                </a:cubicBezTo>
                <a:cubicBezTo>
                  <a:pt x="5488744" y="1195184"/>
                  <a:pt x="5467141" y="1223401"/>
                  <a:pt x="5488171" y="1238604"/>
                </a:cubicBezTo>
                <a:cubicBezTo>
                  <a:pt x="5523491" y="1271811"/>
                  <a:pt x="5486623" y="1305961"/>
                  <a:pt x="5562172" y="1320840"/>
                </a:cubicBezTo>
                <a:cubicBezTo>
                  <a:pt x="5601634" y="1385316"/>
                  <a:pt x="5636528" y="1453139"/>
                  <a:pt x="5686905" y="1512529"/>
                </a:cubicBezTo>
                <a:cubicBezTo>
                  <a:pt x="5729049" y="1575678"/>
                  <a:pt x="5699691" y="1553768"/>
                  <a:pt x="5748726" y="1623716"/>
                </a:cubicBezTo>
                <a:cubicBezTo>
                  <a:pt x="5783098" y="1689734"/>
                  <a:pt x="5789710" y="1639740"/>
                  <a:pt x="5842593" y="1726595"/>
                </a:cubicBezTo>
                <a:cubicBezTo>
                  <a:pt x="5837824" y="1733043"/>
                  <a:pt x="5862023" y="1845188"/>
                  <a:pt x="5861042" y="1851837"/>
                </a:cubicBezTo>
                <a:cubicBezTo>
                  <a:pt x="5874156" y="1887981"/>
                  <a:pt x="5901790" y="1919218"/>
                  <a:pt x="5921290" y="1943460"/>
                </a:cubicBezTo>
                <a:lnTo>
                  <a:pt x="5978046" y="1997284"/>
                </a:lnTo>
                <a:lnTo>
                  <a:pt x="5992479" y="2056720"/>
                </a:lnTo>
                <a:cubicBezTo>
                  <a:pt x="6011078" y="2079033"/>
                  <a:pt x="6072687" y="2117397"/>
                  <a:pt x="6089639" y="2131171"/>
                </a:cubicBezTo>
                <a:lnTo>
                  <a:pt x="6094199" y="2139379"/>
                </a:lnTo>
                <a:lnTo>
                  <a:pt x="6094822" y="2139386"/>
                </a:lnTo>
                <a:cubicBezTo>
                  <a:pt x="6096947" y="2140841"/>
                  <a:pt x="6098876" y="2143416"/>
                  <a:pt x="6100692" y="2147736"/>
                </a:cubicBezTo>
                <a:lnTo>
                  <a:pt x="6102516" y="2154343"/>
                </a:lnTo>
                <a:lnTo>
                  <a:pt x="6111361" y="2170264"/>
                </a:lnTo>
                <a:lnTo>
                  <a:pt x="6215475" y="2270153"/>
                </a:lnTo>
                <a:lnTo>
                  <a:pt x="6255966" y="2335401"/>
                </a:lnTo>
                <a:lnTo>
                  <a:pt x="6272711" y="2385144"/>
                </a:lnTo>
                <a:cubicBezTo>
                  <a:pt x="6282320" y="2406495"/>
                  <a:pt x="6299066" y="2405139"/>
                  <a:pt x="6304347" y="2439388"/>
                </a:cubicBezTo>
                <a:cubicBezTo>
                  <a:pt x="6297131" y="2486231"/>
                  <a:pt x="6325530" y="2500962"/>
                  <a:pt x="6326729" y="2549400"/>
                </a:cubicBezTo>
                <a:cubicBezTo>
                  <a:pt x="6325926" y="2572066"/>
                  <a:pt x="6339111" y="2599957"/>
                  <a:pt x="6344663" y="2628839"/>
                </a:cubicBezTo>
                <a:lnTo>
                  <a:pt x="6375811" y="2639204"/>
                </a:lnTo>
                <a:cubicBezTo>
                  <a:pt x="6375427" y="2643533"/>
                  <a:pt x="6375041" y="2647863"/>
                  <a:pt x="6374657" y="2652193"/>
                </a:cubicBezTo>
                <a:cubicBezTo>
                  <a:pt x="6373555" y="2658134"/>
                  <a:pt x="6371943" y="2662665"/>
                  <a:pt x="6369740" y="2664642"/>
                </a:cubicBezTo>
                <a:cubicBezTo>
                  <a:pt x="6368032" y="2674540"/>
                  <a:pt x="6371528" y="2686899"/>
                  <a:pt x="6361964" y="2690172"/>
                </a:cubicBezTo>
                <a:cubicBezTo>
                  <a:pt x="6350507" y="2696218"/>
                  <a:pt x="6369375" y="2734440"/>
                  <a:pt x="6355511" y="2727335"/>
                </a:cubicBezTo>
                <a:cubicBezTo>
                  <a:pt x="6358746" y="2734104"/>
                  <a:pt x="6360434" y="2742096"/>
                  <a:pt x="6361058" y="2750592"/>
                </a:cubicBezTo>
                <a:cubicBezTo>
                  <a:pt x="6361013" y="2751998"/>
                  <a:pt x="6360970" y="2753408"/>
                  <a:pt x="6360926" y="2754814"/>
                </a:cubicBezTo>
                <a:lnTo>
                  <a:pt x="6339285" y="2810353"/>
                </a:lnTo>
                <a:cubicBezTo>
                  <a:pt x="6360091" y="2854187"/>
                  <a:pt x="6313103" y="2870086"/>
                  <a:pt x="6325672" y="2908809"/>
                </a:cubicBezTo>
                <a:cubicBezTo>
                  <a:pt x="6341563" y="2966972"/>
                  <a:pt x="6291836" y="2935388"/>
                  <a:pt x="6333498" y="3009772"/>
                </a:cubicBezTo>
                <a:cubicBezTo>
                  <a:pt x="6345476" y="3039254"/>
                  <a:pt x="6345955" y="3068963"/>
                  <a:pt x="6334947" y="3095405"/>
                </a:cubicBezTo>
                <a:lnTo>
                  <a:pt x="6344768" y="3155941"/>
                </a:lnTo>
                <a:cubicBezTo>
                  <a:pt x="6348643" y="3153663"/>
                  <a:pt x="6311793" y="3186588"/>
                  <a:pt x="6314754" y="3197987"/>
                </a:cubicBezTo>
                <a:cubicBezTo>
                  <a:pt x="6318695" y="3221971"/>
                  <a:pt x="6319257" y="3226752"/>
                  <a:pt x="6304230" y="3239690"/>
                </a:cubicBezTo>
                <a:cubicBezTo>
                  <a:pt x="6306321" y="3248567"/>
                  <a:pt x="6307305" y="3254005"/>
                  <a:pt x="6308837" y="3264003"/>
                </a:cubicBezTo>
                <a:cubicBezTo>
                  <a:pt x="6301812" y="3288243"/>
                  <a:pt x="6298529" y="3302527"/>
                  <a:pt x="6309285" y="3324103"/>
                </a:cubicBezTo>
                <a:cubicBezTo>
                  <a:pt x="6301188" y="3343007"/>
                  <a:pt x="6329285" y="3359307"/>
                  <a:pt x="6342503" y="3405661"/>
                </a:cubicBezTo>
                <a:cubicBezTo>
                  <a:pt x="6338012" y="3447477"/>
                  <a:pt x="6408325" y="3505721"/>
                  <a:pt x="6401531" y="3550593"/>
                </a:cubicBezTo>
                <a:cubicBezTo>
                  <a:pt x="6395655" y="3579549"/>
                  <a:pt x="6423437" y="3594758"/>
                  <a:pt x="6427705" y="3624684"/>
                </a:cubicBezTo>
                <a:cubicBezTo>
                  <a:pt x="6416402" y="3629199"/>
                  <a:pt x="6435787" y="3639516"/>
                  <a:pt x="6448424" y="3657106"/>
                </a:cubicBezTo>
                <a:lnTo>
                  <a:pt x="6444014" y="3752742"/>
                </a:lnTo>
                <a:cubicBezTo>
                  <a:pt x="6443990" y="3752777"/>
                  <a:pt x="6443967" y="3752813"/>
                  <a:pt x="6443946" y="3752849"/>
                </a:cubicBezTo>
                <a:lnTo>
                  <a:pt x="0" y="3752849"/>
                </a:lnTo>
                <a:close/>
              </a:path>
            </a:pathLst>
          </a:custGeom>
        </p:spPr>
      </p:pic>
      <p:sp>
        <p:nvSpPr>
          <p:cNvPr id="3" name="Content Placeholder 2">
            <a:extLst>
              <a:ext uri="{FF2B5EF4-FFF2-40B4-BE49-F238E27FC236}">
                <a16:creationId xmlns:a16="http://schemas.microsoft.com/office/drawing/2014/main" id="{E735AA8A-0F63-419F-9060-0951C99BBEC7}"/>
              </a:ext>
            </a:extLst>
          </p:cNvPr>
          <p:cNvSpPr>
            <a:spLocks noGrp="1"/>
          </p:cNvSpPr>
          <p:nvPr>
            <p:ph idx="1"/>
          </p:nvPr>
        </p:nvSpPr>
        <p:spPr>
          <a:xfrm>
            <a:off x="6797004" y="670559"/>
            <a:ext cx="4555782" cy="5445076"/>
          </a:xfrm>
        </p:spPr>
        <p:txBody>
          <a:bodyPr anchor="t">
            <a:normAutofit/>
          </a:bodyPr>
          <a:lstStyle/>
          <a:p>
            <a:pPr marL="0" indent="0">
              <a:buNone/>
            </a:pPr>
            <a:r>
              <a:rPr lang="fr-FR" sz="1700" b="1"/>
              <a:t>Communication orale</a:t>
            </a:r>
          </a:p>
          <a:p>
            <a:r>
              <a:rPr lang="fr-FR" sz="1700">
                <a:effectLst/>
              </a:rPr>
              <a:t>A1.1 : Comprendre des messages oraux variés</a:t>
            </a:r>
            <a:endParaRPr lang="fr-FR" sz="1700"/>
          </a:p>
          <a:p>
            <a:r>
              <a:rPr lang="fr-FR" sz="1700">
                <a:effectLst/>
              </a:rPr>
              <a:t>A2.2 : Participer à des échanges guidés</a:t>
            </a:r>
            <a:endParaRPr lang="fr-FR" sz="1700"/>
          </a:p>
          <a:p>
            <a:r>
              <a:rPr lang="fr-FR" sz="1700">
                <a:effectLst/>
              </a:rPr>
              <a:t>A3.1 : Utiliser le vocabulaire approprié </a:t>
            </a:r>
          </a:p>
          <a:p>
            <a:endParaRPr lang="fr-FR" sz="1700"/>
          </a:p>
          <a:p>
            <a:pPr marL="0" indent="0">
              <a:buNone/>
            </a:pPr>
            <a:r>
              <a:rPr lang="fr-FR" sz="1700" b="1"/>
              <a:t>Lecture</a:t>
            </a:r>
          </a:p>
          <a:p>
            <a:r>
              <a:rPr lang="fr-FR" sz="1700">
                <a:effectLst/>
              </a:rPr>
              <a:t>B1.1 : Comprendre des textes informatifs simples</a:t>
            </a:r>
            <a:endParaRPr lang="fr-FR" sz="1700"/>
          </a:p>
          <a:p>
            <a:r>
              <a:rPr lang="fr-FR" sz="1700">
                <a:effectLst/>
              </a:rPr>
              <a:t>B2.1 : Utiliser des stratégies de repérage </a:t>
            </a:r>
          </a:p>
          <a:p>
            <a:endParaRPr lang="fr-FR" sz="1700"/>
          </a:p>
          <a:p>
            <a:pPr marL="0" indent="0">
              <a:buNone/>
            </a:pPr>
            <a:r>
              <a:rPr lang="fr-FR" sz="1700" b="1"/>
              <a:t>Écriture</a:t>
            </a:r>
          </a:p>
          <a:p>
            <a:r>
              <a:rPr lang="fr-FR" sz="1700">
                <a:effectLst/>
              </a:rPr>
              <a:t>C1.4 : Organiser des idées pour produire un texte clair</a:t>
            </a:r>
            <a:endParaRPr lang="fr-FR" sz="1700"/>
          </a:p>
          <a:p>
            <a:r>
              <a:rPr lang="fr-FR" sz="1700">
                <a:effectLst/>
              </a:rPr>
              <a:t>C3.1 : Utiliser le vocabulaire appris dans un contexte précis</a:t>
            </a:r>
            <a:endParaRPr lang="fr-FR" sz="1700"/>
          </a:p>
          <a:p>
            <a:endParaRPr lang="en-CA" sz="1700"/>
          </a:p>
        </p:txBody>
      </p:sp>
    </p:spTree>
    <p:extLst>
      <p:ext uri="{BB962C8B-B14F-4D97-AF65-F5344CB8AC3E}">
        <p14:creationId xmlns:p14="http://schemas.microsoft.com/office/powerpoint/2010/main" val="41815732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CD81A2A-6ED4-4EF4-A14C-912D31E148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F699A7F8-414A-8522-D3F2-80DF30A1D79B}"/>
              </a:ext>
            </a:extLst>
          </p:cNvPr>
          <p:cNvSpPr>
            <a:spLocks noGrp="1"/>
          </p:cNvSpPr>
          <p:nvPr>
            <p:ph type="title"/>
          </p:nvPr>
        </p:nvSpPr>
        <p:spPr>
          <a:xfrm>
            <a:off x="838200" y="365125"/>
            <a:ext cx="5393361" cy="1325563"/>
          </a:xfrm>
        </p:spPr>
        <p:txBody>
          <a:bodyPr>
            <a:normAutofit/>
          </a:bodyPr>
          <a:lstStyle/>
          <a:p>
            <a:pPr algn="ctr"/>
            <a:r>
              <a:rPr lang="en-CA" dirty="0" err="1"/>
              <a:t>Objectifs</a:t>
            </a:r>
            <a:r>
              <a:rPr lang="en-CA" dirty="0"/>
              <a:t> </a:t>
            </a:r>
            <a:r>
              <a:rPr lang="en-CA" dirty="0" err="1"/>
              <a:t>d’apprentissage</a:t>
            </a:r>
            <a:endParaRPr lang="en-CA" dirty="0"/>
          </a:p>
        </p:txBody>
      </p:sp>
      <p:sp>
        <p:nvSpPr>
          <p:cNvPr id="12" name="Freeform: Shape 11">
            <a:extLst>
              <a:ext uri="{FF2B5EF4-FFF2-40B4-BE49-F238E27FC236}">
                <a16:creationId xmlns:a16="http://schemas.microsoft.com/office/drawing/2014/main" id="{1661932C-CA15-4E17-B115-FAE7CBEE47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198657" y="1"/>
            <a:ext cx="1155142" cy="625027"/>
          </a:xfrm>
          <a:custGeom>
            <a:avLst/>
            <a:gdLst>
              <a:gd name="connsiteX0" fmla="*/ 4784 w 1155142"/>
              <a:gd name="connsiteY0" fmla="*/ 0 h 625027"/>
              <a:gd name="connsiteX1" fmla="*/ 1150358 w 1155142"/>
              <a:gd name="connsiteY1" fmla="*/ 0 h 625027"/>
              <a:gd name="connsiteX2" fmla="*/ 1155142 w 1155142"/>
              <a:gd name="connsiteY2" fmla="*/ 47456 h 625027"/>
              <a:gd name="connsiteX3" fmla="*/ 577571 w 1155142"/>
              <a:gd name="connsiteY3" fmla="*/ 625027 h 625027"/>
              <a:gd name="connsiteX4" fmla="*/ 0 w 1155142"/>
              <a:gd name="connsiteY4" fmla="*/ 47456 h 625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625027">
                <a:moveTo>
                  <a:pt x="4784" y="0"/>
                </a:moveTo>
                <a:lnTo>
                  <a:pt x="1150358" y="0"/>
                </a:lnTo>
                <a:lnTo>
                  <a:pt x="1155142" y="47456"/>
                </a:lnTo>
                <a:cubicBezTo>
                  <a:pt x="1155142" y="366440"/>
                  <a:pt x="896555" y="625027"/>
                  <a:pt x="577571" y="625027"/>
                </a:cubicBezTo>
                <a:cubicBezTo>
                  <a:pt x="258587" y="625027"/>
                  <a:pt x="0" y="366440"/>
                  <a:pt x="0" y="47456"/>
                </a:cubicBezTo>
                <a:close/>
              </a:path>
            </a:pathLst>
          </a:custGeom>
          <a:solidFill>
            <a:schemeClr val="accent5">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1BB81F55-2A6A-9DA9-87A5-B7649EE2A8B6}"/>
              </a:ext>
            </a:extLst>
          </p:cNvPr>
          <p:cNvSpPr>
            <a:spLocks noGrp="1"/>
          </p:cNvSpPr>
          <p:nvPr>
            <p:ph idx="1"/>
          </p:nvPr>
        </p:nvSpPr>
        <p:spPr>
          <a:xfrm>
            <a:off x="156117" y="2055812"/>
            <a:ext cx="7582416" cy="4634919"/>
          </a:xfrm>
        </p:spPr>
        <p:txBody>
          <a:bodyPr>
            <a:normAutofit/>
          </a:bodyPr>
          <a:lstStyle/>
          <a:p>
            <a:pPr marL="0" indent="0">
              <a:buNone/>
            </a:pPr>
            <a:r>
              <a:rPr lang="fr-FR" sz="1600" b="1" dirty="0"/>
              <a:t>Connaissances</a:t>
            </a:r>
          </a:p>
          <a:p>
            <a:r>
              <a:rPr lang="fr-FR" sz="1600" dirty="0">
                <a:effectLst/>
              </a:rPr>
              <a:t>Décrire l’origine des chats domestiques</a:t>
            </a:r>
            <a:endParaRPr lang="fr-FR" sz="1600" dirty="0"/>
          </a:p>
          <a:p>
            <a:r>
              <a:rPr lang="fr-FR" sz="1600" dirty="0">
                <a:effectLst/>
              </a:rPr>
              <a:t>Expliquer l’importance culturelle des chats dans différentes civilisations</a:t>
            </a:r>
            <a:endParaRPr lang="fr-FR" sz="1600" dirty="0"/>
          </a:p>
          <a:p>
            <a:r>
              <a:rPr lang="fr-FR" sz="1600" dirty="0">
                <a:effectLst/>
              </a:rPr>
              <a:t>Identifier les caractéristiques d’une race de chat</a:t>
            </a:r>
            <a:endParaRPr lang="fr-FR" sz="1600" dirty="0"/>
          </a:p>
          <a:p>
            <a:pPr marL="0" indent="0">
              <a:buNone/>
            </a:pPr>
            <a:r>
              <a:rPr lang="fr-FR" sz="1600" b="1" dirty="0"/>
              <a:t>Compétences linguistiques</a:t>
            </a:r>
          </a:p>
          <a:p>
            <a:r>
              <a:rPr lang="fr-FR" sz="1600" dirty="0">
                <a:effectLst/>
              </a:rPr>
              <a:t>Lire un texte informatif en français et en dégager les idées principales</a:t>
            </a:r>
            <a:endParaRPr lang="fr-FR" sz="1600" dirty="0"/>
          </a:p>
          <a:p>
            <a:r>
              <a:rPr lang="fr-FR" sz="1600" dirty="0">
                <a:effectLst/>
              </a:rPr>
              <a:t>Utiliser un vocabulaire précis (anatomie, comportements, histoire, culture)</a:t>
            </a:r>
            <a:endParaRPr lang="fr-FR" sz="1600" dirty="0"/>
          </a:p>
          <a:p>
            <a:r>
              <a:rPr lang="fr-FR" sz="1600" dirty="0">
                <a:effectLst/>
              </a:rPr>
              <a:t>Présenter oralement un sujet de recherche</a:t>
            </a:r>
            <a:endParaRPr lang="fr-FR" sz="1600" dirty="0"/>
          </a:p>
          <a:p>
            <a:pPr marL="0" indent="0">
              <a:buNone/>
            </a:pPr>
            <a:r>
              <a:rPr lang="fr-FR" sz="1600" b="1" dirty="0"/>
              <a:t>Compétences transversales</a:t>
            </a:r>
          </a:p>
          <a:p>
            <a:r>
              <a:rPr lang="fr-FR" sz="1600" dirty="0">
                <a:effectLst/>
              </a:rPr>
              <a:t>Faire une recherche simple</a:t>
            </a:r>
            <a:endParaRPr lang="fr-FR" sz="1600" dirty="0"/>
          </a:p>
          <a:p>
            <a:r>
              <a:rPr lang="fr-FR" sz="1600" dirty="0">
                <a:effectLst/>
              </a:rPr>
              <a:t>Organiser l’information dans un plan</a:t>
            </a:r>
            <a:endParaRPr lang="fr-FR" sz="1600" dirty="0"/>
          </a:p>
          <a:p>
            <a:r>
              <a:rPr lang="fr-FR" sz="1600" dirty="0">
                <a:effectLst/>
              </a:rPr>
              <a:t>Présenter devant un groupe</a:t>
            </a:r>
            <a:endParaRPr lang="fr-FR" sz="1600" dirty="0"/>
          </a:p>
          <a:p>
            <a:pPr marL="0" indent="0">
              <a:buNone/>
            </a:pPr>
            <a:endParaRPr lang="en-CA" sz="1300" dirty="0"/>
          </a:p>
        </p:txBody>
      </p:sp>
      <p:sp>
        <p:nvSpPr>
          <p:cNvPr id="14" name="Oval 13">
            <a:extLst>
              <a:ext uri="{FF2B5EF4-FFF2-40B4-BE49-F238E27FC236}">
                <a16:creationId xmlns:a16="http://schemas.microsoft.com/office/drawing/2014/main" id="{8590ADD5-9383-4D3D-9047-3DA2593CCB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08185" y="3423959"/>
            <a:ext cx="540822" cy="540822"/>
          </a:xfrm>
          <a:prstGeom prst="ellipse">
            <a:avLst/>
          </a:prstGeom>
          <a:noFill/>
          <a:ln w="1270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Graphic 4" descr="Kitten with solid fill">
            <a:extLst>
              <a:ext uri="{FF2B5EF4-FFF2-40B4-BE49-F238E27FC236}">
                <a16:creationId xmlns:a16="http://schemas.microsoft.com/office/drawing/2014/main" id="{BCD7B8B4-2808-31F1-AF13-2904BD11620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887184" y="1216485"/>
            <a:ext cx="3781051" cy="3781051"/>
          </a:xfrm>
          <a:custGeom>
            <a:avLst/>
            <a:gdLst/>
            <a:ahLst/>
            <a:cxnLst/>
            <a:rect l="l" t="t" r="r" b="b"/>
            <a:pathLst>
              <a:path w="4114800" h="5712488">
                <a:moveTo>
                  <a:pt x="133155" y="0"/>
                </a:moveTo>
                <a:lnTo>
                  <a:pt x="3981645" y="0"/>
                </a:lnTo>
                <a:cubicBezTo>
                  <a:pt x="4055184" y="0"/>
                  <a:pt x="4114800" y="59616"/>
                  <a:pt x="4114800" y="133155"/>
                </a:cubicBezTo>
                <a:lnTo>
                  <a:pt x="4114800" y="5579333"/>
                </a:lnTo>
                <a:cubicBezTo>
                  <a:pt x="4114800" y="5652872"/>
                  <a:pt x="4055184" y="5712488"/>
                  <a:pt x="3981645" y="5712488"/>
                </a:cubicBezTo>
                <a:lnTo>
                  <a:pt x="133155" y="5712488"/>
                </a:lnTo>
                <a:cubicBezTo>
                  <a:pt x="59616" y="5712488"/>
                  <a:pt x="0" y="5652872"/>
                  <a:pt x="0" y="5579333"/>
                </a:cubicBezTo>
                <a:lnTo>
                  <a:pt x="0" y="133155"/>
                </a:lnTo>
                <a:cubicBezTo>
                  <a:pt x="0" y="59616"/>
                  <a:pt x="59616" y="0"/>
                  <a:pt x="133155" y="0"/>
                </a:cubicBezTo>
                <a:close/>
              </a:path>
            </a:pathLst>
          </a:custGeom>
        </p:spPr>
      </p:pic>
      <p:sp>
        <p:nvSpPr>
          <p:cNvPr id="16" name="Freeform: Shape 15">
            <a:extLst>
              <a:ext uri="{FF2B5EF4-FFF2-40B4-BE49-F238E27FC236}">
                <a16:creationId xmlns:a16="http://schemas.microsoft.com/office/drawing/2014/main" id="{DABE3E45-88CF-45D8-8D40-C773324D93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49602" y="1"/>
            <a:ext cx="2066948" cy="1621879"/>
          </a:xfrm>
          <a:custGeom>
            <a:avLst/>
            <a:gdLst>
              <a:gd name="connsiteX0" fmla="*/ 0 w 2066948"/>
              <a:gd name="connsiteY0" fmla="*/ 0 h 1621879"/>
              <a:gd name="connsiteX1" fmla="*/ 123825 w 2066948"/>
              <a:gd name="connsiteY1" fmla="*/ 0 h 1621879"/>
              <a:gd name="connsiteX2" fmla="*/ 123825 w 2066948"/>
              <a:gd name="connsiteY2" fmla="*/ 1452620 h 1621879"/>
              <a:gd name="connsiteX3" fmla="*/ 1881378 w 2066948"/>
              <a:gd name="connsiteY3" fmla="*/ 436017 h 1621879"/>
              <a:gd name="connsiteX4" fmla="*/ 1127572 w 2066948"/>
              <a:gd name="connsiteY4" fmla="*/ 0 h 1621879"/>
              <a:gd name="connsiteX5" fmla="*/ 1374887 w 2066948"/>
              <a:gd name="connsiteY5" fmla="*/ 0 h 1621879"/>
              <a:gd name="connsiteX6" fmla="*/ 2035969 w 2066948"/>
              <a:gd name="connsiteY6" fmla="*/ 382391 h 1621879"/>
              <a:gd name="connsiteX7" fmla="*/ 2058648 w 2066948"/>
              <a:gd name="connsiteY7" fmla="*/ 466963 h 1621879"/>
              <a:gd name="connsiteX8" fmla="*/ 2035969 w 2066948"/>
              <a:gd name="connsiteY8" fmla="*/ 489642 h 1621879"/>
              <a:gd name="connsiteX9" fmla="*/ 92869 w 2066948"/>
              <a:gd name="connsiteY9" fmla="*/ 1613592 h 1621879"/>
              <a:gd name="connsiteX10" fmla="*/ 61913 w 2066948"/>
              <a:gd name="connsiteY10" fmla="*/ 1621879 h 1621879"/>
              <a:gd name="connsiteX11" fmla="*/ 0 w 2066948"/>
              <a:gd name="connsiteY11" fmla="*/ 1559967 h 162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66948" h="1621879">
                <a:moveTo>
                  <a:pt x="0" y="0"/>
                </a:moveTo>
                <a:lnTo>
                  <a:pt x="123825" y="0"/>
                </a:lnTo>
                <a:lnTo>
                  <a:pt x="123825" y="1452620"/>
                </a:lnTo>
                <a:lnTo>
                  <a:pt x="1881378" y="436017"/>
                </a:lnTo>
                <a:lnTo>
                  <a:pt x="1127572" y="0"/>
                </a:lnTo>
                <a:lnTo>
                  <a:pt x="1374887" y="0"/>
                </a:lnTo>
                <a:lnTo>
                  <a:pt x="2035969" y="382391"/>
                </a:lnTo>
                <a:cubicBezTo>
                  <a:pt x="2065582" y="399479"/>
                  <a:pt x="2075745" y="437340"/>
                  <a:pt x="2058648" y="466963"/>
                </a:cubicBezTo>
                <a:cubicBezTo>
                  <a:pt x="2053219" y="476384"/>
                  <a:pt x="2045389" y="484204"/>
                  <a:pt x="2035969" y="489642"/>
                </a:cubicBezTo>
                <a:lnTo>
                  <a:pt x="92869" y="1613592"/>
                </a:lnTo>
                <a:cubicBezTo>
                  <a:pt x="83458" y="1619031"/>
                  <a:pt x="72780" y="1621889"/>
                  <a:pt x="61913" y="1621879"/>
                </a:cubicBezTo>
                <a:cubicBezTo>
                  <a:pt x="27719" y="1621879"/>
                  <a:pt x="0" y="1594161"/>
                  <a:pt x="0" y="1559967"/>
                </a:cubicBezTo>
                <a:close/>
              </a:path>
            </a:pathLst>
          </a:custGeom>
          <a:solidFill>
            <a:schemeClr val="accent6"/>
          </a:solidFill>
          <a:ln w="9525" cap="flat">
            <a:noFill/>
            <a:prstDash val="solid"/>
            <a:miter/>
          </a:ln>
        </p:spPr>
        <p:txBody>
          <a:bodyPr rtlCol="0" anchor="ctr"/>
          <a:lstStyle/>
          <a:p>
            <a:endParaRPr lang="en-US"/>
          </a:p>
        </p:txBody>
      </p:sp>
      <p:cxnSp>
        <p:nvCxnSpPr>
          <p:cNvPr id="18" name="Straight Connector 17">
            <a:extLst>
              <a:ext uri="{FF2B5EF4-FFF2-40B4-BE49-F238E27FC236}">
                <a16:creationId xmlns:a16="http://schemas.microsoft.com/office/drawing/2014/main" id="{49CD1692-827B-4C8D-B4A1-134FD04CF4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138745" y="1027906"/>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20" name="Freeform: Shape 19">
            <a:extLst>
              <a:ext uri="{FF2B5EF4-FFF2-40B4-BE49-F238E27FC236}">
                <a16:creationId xmlns:a16="http://schemas.microsoft.com/office/drawing/2014/main" id="{B91ECDA9-56DC-4270-8F33-01C5637B8C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463438">
            <a:off x="7456580" y="5166682"/>
            <a:ext cx="1835725" cy="2024785"/>
          </a:xfrm>
          <a:custGeom>
            <a:avLst/>
            <a:gdLst>
              <a:gd name="connsiteX0" fmla="*/ 1801138 w 1835725"/>
              <a:gd name="connsiteY0" fmla="*/ 1622662 h 2024785"/>
              <a:gd name="connsiteX1" fmla="*/ 1835717 w 1835725"/>
              <a:gd name="connsiteY1" fmla="*/ 1680254 h 2024785"/>
              <a:gd name="connsiteX2" fmla="*/ 1812568 w 1835725"/>
              <a:gd name="connsiteY2" fmla="*/ 1877193 h 2024785"/>
              <a:gd name="connsiteX3" fmla="*/ 1776210 w 1835725"/>
              <a:gd name="connsiteY3" fmla="*/ 2024785 h 2024785"/>
              <a:gd name="connsiteX4" fmla="*/ 1655772 w 1835725"/>
              <a:gd name="connsiteY4" fmla="*/ 1983449 h 2024785"/>
              <a:gd name="connsiteX5" fmla="*/ 1687591 w 1835725"/>
              <a:gd name="connsiteY5" fmla="*/ 1854495 h 2024785"/>
              <a:gd name="connsiteX6" fmla="*/ 1708939 w 1835725"/>
              <a:gd name="connsiteY6" fmla="*/ 1673301 h 2024785"/>
              <a:gd name="connsiteX7" fmla="*/ 1778129 w 1835725"/>
              <a:gd name="connsiteY7" fmla="*/ 1615979 h 2024785"/>
              <a:gd name="connsiteX8" fmla="*/ 1801138 w 1835725"/>
              <a:gd name="connsiteY8" fmla="*/ 1622662 h 2024785"/>
              <a:gd name="connsiteX9" fmla="*/ 1585229 w 1835725"/>
              <a:gd name="connsiteY9" fmla="*/ 764759 h 2024785"/>
              <a:gd name="connsiteX10" fmla="*/ 1623024 w 1835725"/>
              <a:gd name="connsiteY10" fmla="*/ 792810 h 2024785"/>
              <a:gd name="connsiteX11" fmla="*/ 1777614 w 1835725"/>
              <a:gd name="connsiteY11" fmla="*/ 1157141 h 2024785"/>
              <a:gd name="connsiteX12" fmla="*/ 1733799 w 1835725"/>
              <a:gd name="connsiteY12" fmla="*/ 1235532 h 2024785"/>
              <a:gd name="connsiteX13" fmla="*/ 1716464 w 1835725"/>
              <a:gd name="connsiteY13" fmla="*/ 1237722 h 2024785"/>
              <a:gd name="connsiteX14" fmla="*/ 1716464 w 1835725"/>
              <a:gd name="connsiteY14" fmla="*/ 1237913 h 2024785"/>
              <a:gd name="connsiteX15" fmla="*/ 1655409 w 1835725"/>
              <a:gd name="connsiteY15" fmla="*/ 1191717 h 2024785"/>
              <a:gd name="connsiteX16" fmla="*/ 1513200 w 1835725"/>
              <a:gd name="connsiteY16" fmla="*/ 856627 h 2024785"/>
              <a:gd name="connsiteX17" fmla="*/ 1538499 w 1835725"/>
              <a:gd name="connsiteY17" fmla="*/ 770415 h 2024785"/>
              <a:gd name="connsiteX18" fmla="*/ 1585229 w 1835725"/>
              <a:gd name="connsiteY18" fmla="*/ 764759 h 2024785"/>
              <a:gd name="connsiteX19" fmla="*/ 477919 w 1835725"/>
              <a:gd name="connsiteY19" fmla="*/ 21437 h 2024785"/>
              <a:gd name="connsiteX20" fmla="*/ 509236 w 1835725"/>
              <a:gd name="connsiteY20" fmla="*/ 84182 h 2024785"/>
              <a:gd name="connsiteX21" fmla="*/ 445829 w 1835725"/>
              <a:gd name="connsiteY21" fmla="*/ 139871 h 2024785"/>
              <a:gd name="connsiteX22" fmla="*/ 437447 w 1835725"/>
              <a:gd name="connsiteY22" fmla="*/ 139395 h 2024785"/>
              <a:gd name="connsiteX23" fmla="*/ 73211 w 1835725"/>
              <a:gd name="connsiteY23" fmla="*/ 137204 h 2024785"/>
              <a:gd name="connsiteX24" fmla="*/ 749 w 1835725"/>
              <a:gd name="connsiteY24" fmla="*/ 84082 h 2024785"/>
              <a:gd name="connsiteX25" fmla="*/ 53871 w 1835725"/>
              <a:gd name="connsiteY25" fmla="*/ 11621 h 2024785"/>
              <a:gd name="connsiteX26" fmla="*/ 58352 w 1835725"/>
              <a:gd name="connsiteY26" fmla="*/ 11093 h 2024785"/>
              <a:gd name="connsiteX27" fmla="*/ 454020 w 1835725"/>
              <a:gd name="connsiteY27" fmla="*/ 13474 h 2024785"/>
              <a:gd name="connsiteX28" fmla="*/ 477919 w 1835725"/>
              <a:gd name="connsiteY28" fmla="*/ 21437 h 2024785"/>
              <a:gd name="connsiteX29" fmla="*/ 957797 w 1835725"/>
              <a:gd name="connsiteY29" fmla="*/ 167970 h 2024785"/>
              <a:gd name="connsiteX30" fmla="*/ 1286982 w 1835725"/>
              <a:gd name="connsiteY30" fmla="*/ 387616 h 2024785"/>
              <a:gd name="connsiteX31" fmla="*/ 1293725 w 1835725"/>
              <a:gd name="connsiteY31" fmla="*/ 477075 h 2024785"/>
              <a:gd name="connsiteX32" fmla="*/ 1245453 w 1835725"/>
              <a:gd name="connsiteY32" fmla="*/ 499154 h 2024785"/>
              <a:gd name="connsiteX33" fmla="*/ 1245167 w 1835725"/>
              <a:gd name="connsiteY33" fmla="*/ 499154 h 2024785"/>
              <a:gd name="connsiteX34" fmla="*/ 1203638 w 1835725"/>
              <a:gd name="connsiteY34" fmla="*/ 484104 h 2024785"/>
              <a:gd name="connsiteX35" fmla="*/ 900647 w 1835725"/>
              <a:gd name="connsiteY35" fmla="*/ 281508 h 2024785"/>
              <a:gd name="connsiteX36" fmla="*/ 872454 w 1835725"/>
              <a:gd name="connsiteY36" fmla="*/ 196164 h 2024785"/>
              <a:gd name="connsiteX37" fmla="*/ 957797 w 1835725"/>
              <a:gd name="connsiteY37" fmla="*/ 167970 h 2024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835725" h="2024785">
                <a:moveTo>
                  <a:pt x="1801138" y="1622662"/>
                </a:moveTo>
                <a:cubicBezTo>
                  <a:pt x="1822105" y="1633400"/>
                  <a:pt x="1836117" y="1655372"/>
                  <a:pt x="1835717" y="1680254"/>
                </a:cubicBezTo>
                <a:cubicBezTo>
                  <a:pt x="1832093" y="1746382"/>
                  <a:pt x="1824354" y="1812154"/>
                  <a:pt x="1812568" y="1877193"/>
                </a:cubicBezTo>
                <a:lnTo>
                  <a:pt x="1776210" y="2024785"/>
                </a:lnTo>
                <a:lnTo>
                  <a:pt x="1655772" y="1983449"/>
                </a:lnTo>
                <a:lnTo>
                  <a:pt x="1687591" y="1854495"/>
                </a:lnTo>
                <a:cubicBezTo>
                  <a:pt x="1698455" y="1794657"/>
                  <a:pt x="1705590" y="1734142"/>
                  <a:pt x="1708939" y="1673301"/>
                </a:cubicBezTo>
                <a:cubicBezTo>
                  <a:pt x="1712216" y="1638363"/>
                  <a:pt x="1743190" y="1612703"/>
                  <a:pt x="1778129" y="1615979"/>
                </a:cubicBezTo>
                <a:cubicBezTo>
                  <a:pt x="1786387" y="1616753"/>
                  <a:pt x="1794149" y="1619084"/>
                  <a:pt x="1801138" y="1622662"/>
                </a:cubicBezTo>
                <a:close/>
                <a:moveTo>
                  <a:pt x="1585229" y="764759"/>
                </a:moveTo>
                <a:cubicBezTo>
                  <a:pt x="1600438" y="768789"/>
                  <a:pt x="1614156" y="778436"/>
                  <a:pt x="1623024" y="792810"/>
                </a:cubicBezTo>
                <a:cubicBezTo>
                  <a:pt x="1689575" y="907319"/>
                  <a:pt x="1741505" y="1029715"/>
                  <a:pt x="1777614" y="1157141"/>
                </a:cubicBezTo>
                <a:cubicBezTo>
                  <a:pt x="1787149" y="1190888"/>
                  <a:pt x="1767537" y="1225969"/>
                  <a:pt x="1733799" y="1235532"/>
                </a:cubicBezTo>
                <a:cubicBezTo>
                  <a:pt x="1728151" y="1237046"/>
                  <a:pt x="1722312" y="1237780"/>
                  <a:pt x="1716464" y="1237722"/>
                </a:cubicBezTo>
                <a:lnTo>
                  <a:pt x="1716464" y="1237913"/>
                </a:lnTo>
                <a:cubicBezTo>
                  <a:pt x="1688070" y="1237913"/>
                  <a:pt x="1663124" y="1219044"/>
                  <a:pt x="1655409" y="1191717"/>
                </a:cubicBezTo>
                <a:cubicBezTo>
                  <a:pt x="1622214" y="1074512"/>
                  <a:pt x="1574437" y="961936"/>
                  <a:pt x="1513200" y="856627"/>
                </a:cubicBezTo>
                <a:cubicBezTo>
                  <a:pt x="1496379" y="825834"/>
                  <a:pt x="1507704" y="787236"/>
                  <a:pt x="1538499" y="770415"/>
                </a:cubicBezTo>
                <a:cubicBezTo>
                  <a:pt x="1553325" y="762319"/>
                  <a:pt x="1570022" y="760730"/>
                  <a:pt x="1585229" y="764759"/>
                </a:cubicBezTo>
                <a:close/>
                <a:moveTo>
                  <a:pt x="477919" y="21437"/>
                </a:moveTo>
                <a:cubicBezTo>
                  <a:pt x="499341" y="33775"/>
                  <a:pt x="512445" y="58102"/>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89834" y="-4456"/>
                  <a:pt x="322735" y="-3656"/>
                  <a:pt x="454020" y="13474"/>
                </a:cubicBezTo>
                <a:cubicBezTo>
                  <a:pt x="462713" y="14543"/>
                  <a:pt x="470778" y="17324"/>
                  <a:pt x="477919" y="21437"/>
                </a:cubicBezTo>
                <a:close/>
                <a:moveTo>
                  <a:pt x="957797" y="167970"/>
                </a:move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8235" y="164811"/>
                  <a:pt x="926445" y="152188"/>
                  <a:pt x="957797" y="167970"/>
                </a:cubicBezTo>
                <a:close/>
              </a:path>
            </a:pathLst>
          </a:custGeom>
          <a:solidFill>
            <a:schemeClr val="accent4"/>
          </a:solidFill>
          <a:ln w="952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75F47824-961D-465D-84F9-EAE11BC617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09527" y="6033795"/>
            <a:ext cx="1991064" cy="824205"/>
          </a:xfrm>
          <a:custGeom>
            <a:avLst/>
            <a:gdLst>
              <a:gd name="connsiteX0" fmla="*/ 995532 w 1991064"/>
              <a:gd name="connsiteY0" fmla="*/ 0 h 824205"/>
              <a:gd name="connsiteX1" fmla="*/ 1984823 w 1991064"/>
              <a:gd name="connsiteY1" fmla="*/ 784423 h 824205"/>
              <a:gd name="connsiteX2" fmla="*/ 1991064 w 1991064"/>
              <a:gd name="connsiteY2" fmla="*/ 824205 h 824205"/>
              <a:gd name="connsiteX3" fmla="*/ 0 w 1991064"/>
              <a:gd name="connsiteY3" fmla="*/ 824205 h 824205"/>
              <a:gd name="connsiteX4" fmla="*/ 6241 w 1991064"/>
              <a:gd name="connsiteY4" fmla="*/ 784423 h 824205"/>
              <a:gd name="connsiteX5" fmla="*/ 995532 w 1991064"/>
              <a:gd name="connsiteY5" fmla="*/ 0 h 824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1064" h="824205">
                <a:moveTo>
                  <a:pt x="995532" y="0"/>
                </a:moveTo>
                <a:cubicBezTo>
                  <a:pt x="1483521" y="0"/>
                  <a:pt x="1890663" y="336754"/>
                  <a:pt x="1984823" y="784423"/>
                </a:cubicBezTo>
                <a:lnTo>
                  <a:pt x="1991064" y="824205"/>
                </a:lnTo>
                <a:lnTo>
                  <a:pt x="0" y="824205"/>
                </a:lnTo>
                <a:lnTo>
                  <a:pt x="6241" y="784423"/>
                </a:lnTo>
                <a:cubicBezTo>
                  <a:pt x="100402" y="336754"/>
                  <a:pt x="507544" y="0"/>
                  <a:pt x="995532"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4" name="Freeform: Shape 23">
            <a:extLst>
              <a:ext uri="{FF2B5EF4-FFF2-40B4-BE49-F238E27FC236}">
                <a16:creationId xmlns:a16="http://schemas.microsoft.com/office/drawing/2014/main" id="{FEC9DA3E-C1D7-472D-B7C0-F71AE41FBA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51696" y="5519196"/>
            <a:ext cx="1340305" cy="1338805"/>
          </a:xfrm>
          <a:custGeom>
            <a:avLst/>
            <a:gdLst>
              <a:gd name="connsiteX0" fmla="*/ 61913 w 1340305"/>
              <a:gd name="connsiteY0" fmla="*/ 0 h 1338805"/>
              <a:gd name="connsiteX1" fmla="*/ 1340305 w 1340305"/>
              <a:gd name="connsiteY1" fmla="*/ 0 h 1338805"/>
              <a:gd name="connsiteX2" fmla="*/ 1340305 w 1340305"/>
              <a:gd name="connsiteY2" fmla="*/ 123825 h 1338805"/>
              <a:gd name="connsiteX3" fmla="*/ 123825 w 1340305"/>
              <a:gd name="connsiteY3" fmla="*/ 123825 h 1338805"/>
              <a:gd name="connsiteX4" fmla="*/ 123825 w 1340305"/>
              <a:gd name="connsiteY4" fmla="*/ 1338805 h 1338805"/>
              <a:gd name="connsiteX5" fmla="*/ 0 w 1340305"/>
              <a:gd name="connsiteY5" fmla="*/ 1338805 h 1338805"/>
              <a:gd name="connsiteX6" fmla="*/ 0 w 1340305"/>
              <a:gd name="connsiteY6" fmla="*/ 61913 h 1338805"/>
              <a:gd name="connsiteX7" fmla="*/ 61913 w 1340305"/>
              <a:gd name="connsiteY7" fmla="*/ 0 h 1338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40305" h="1338805">
                <a:moveTo>
                  <a:pt x="61913" y="0"/>
                </a:moveTo>
                <a:lnTo>
                  <a:pt x="1340305" y="0"/>
                </a:lnTo>
                <a:lnTo>
                  <a:pt x="1340305" y="123825"/>
                </a:lnTo>
                <a:lnTo>
                  <a:pt x="123825" y="123825"/>
                </a:lnTo>
                <a:lnTo>
                  <a:pt x="123825" y="1338805"/>
                </a:lnTo>
                <a:lnTo>
                  <a:pt x="0" y="1338805"/>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33867934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1ECFE0-1F5D-180A-3D0F-BA5F3EBF349F}"/>
              </a:ext>
            </a:extLst>
          </p:cNvPr>
          <p:cNvSpPr>
            <a:spLocks noGrp="1"/>
          </p:cNvSpPr>
          <p:nvPr>
            <p:ph type="title"/>
          </p:nvPr>
        </p:nvSpPr>
        <p:spPr>
          <a:xfrm>
            <a:off x="609600" y="356658"/>
            <a:ext cx="10515600" cy="1325563"/>
          </a:xfrm>
        </p:spPr>
        <p:txBody>
          <a:bodyPr>
            <a:normAutofit fontScale="90000"/>
          </a:bodyPr>
          <a:lstStyle/>
          <a:p>
            <a:pPr algn="ctr"/>
            <a:r>
              <a:rPr lang="fr-FR" sz="3600" b="1" dirty="0"/>
              <a:t>Partie 1 : L’histoire des chats (Lecture + Oral)</a:t>
            </a:r>
            <a:br>
              <a:rPr lang="fr-FR" sz="3600" b="1" dirty="0"/>
            </a:br>
            <a:r>
              <a:rPr lang="fr-FR" sz="3600" b="1" dirty="0">
                <a:effectLst/>
              </a:rPr>
              <a:t>Durée :</a:t>
            </a:r>
            <a:r>
              <a:rPr lang="fr-FR" sz="3600" dirty="0">
                <a:effectLst/>
              </a:rPr>
              <a:t> 50–60 minutes</a:t>
            </a:r>
            <a:br>
              <a:rPr lang="fr-FR" dirty="0"/>
            </a:br>
            <a:endParaRPr lang="en-CA" dirty="0"/>
          </a:p>
        </p:txBody>
      </p:sp>
      <p:sp>
        <p:nvSpPr>
          <p:cNvPr id="3" name="Content Placeholder 2">
            <a:extLst>
              <a:ext uri="{FF2B5EF4-FFF2-40B4-BE49-F238E27FC236}">
                <a16:creationId xmlns:a16="http://schemas.microsoft.com/office/drawing/2014/main" id="{9449DEBA-A91A-0F3E-A90F-AB636E329257}"/>
              </a:ext>
            </a:extLst>
          </p:cNvPr>
          <p:cNvSpPr>
            <a:spLocks noGrp="1"/>
          </p:cNvSpPr>
          <p:nvPr>
            <p:ph idx="1"/>
          </p:nvPr>
        </p:nvSpPr>
        <p:spPr/>
        <p:txBody>
          <a:bodyPr>
            <a:normAutofit fontScale="92500"/>
          </a:bodyPr>
          <a:lstStyle/>
          <a:p>
            <a:pPr marL="0" indent="0">
              <a:buNone/>
            </a:pPr>
            <a:r>
              <a:rPr lang="fr-FR" b="1" dirty="0"/>
              <a:t>Mise en situation</a:t>
            </a:r>
          </a:p>
          <a:p>
            <a:r>
              <a:rPr lang="fr-FR" dirty="0">
                <a:effectLst/>
              </a:rPr>
              <a:t>Projeter des images de chats domestiques, sauvages, anciens dessins égyptiens. Demander :</a:t>
            </a:r>
            <a:endParaRPr lang="fr-FR" dirty="0"/>
          </a:p>
          <a:p>
            <a:r>
              <a:rPr lang="fr-FR" dirty="0">
                <a:effectLst/>
              </a:rPr>
              <a:t>« Que savez-vous déjà sur les chats »</a:t>
            </a:r>
            <a:endParaRPr lang="fr-FR" dirty="0"/>
          </a:p>
          <a:p>
            <a:r>
              <a:rPr lang="fr-FR" dirty="0">
                <a:effectLst/>
              </a:rPr>
              <a:t>« D’où viennent-ils selon vous »</a:t>
            </a:r>
            <a:endParaRPr lang="fr-FR" dirty="0"/>
          </a:p>
          <a:p>
            <a:r>
              <a:rPr lang="fr-FR" dirty="0">
                <a:effectLst/>
              </a:rPr>
              <a:t>« Pourquoi les humains aiment-ils les chats depuis si longtemps »</a:t>
            </a:r>
            <a:endParaRPr lang="fr-FR" dirty="0"/>
          </a:p>
          <a:p>
            <a:r>
              <a:rPr lang="en-CA" b="1" u="sng" dirty="0"/>
              <a:t>Sites </a:t>
            </a:r>
            <a:r>
              <a:rPr lang="en-CA" b="1" u="sng" dirty="0" err="1"/>
              <a:t>sugg</a:t>
            </a:r>
            <a:r>
              <a:rPr lang="fr-CA" b="1" u="sng" dirty="0" err="1"/>
              <a:t>érés</a:t>
            </a:r>
            <a:r>
              <a:rPr lang="fr-CA" b="1" u="sng" dirty="0"/>
              <a:t>: </a:t>
            </a:r>
          </a:p>
          <a:p>
            <a:pPr marL="0" indent="0">
              <a:buNone/>
            </a:pPr>
            <a:r>
              <a:rPr lang="fr-FR" dirty="0">
                <a:hlinkClick r:id="rId2"/>
              </a:rPr>
              <a:t>Chat - </a:t>
            </a:r>
            <a:r>
              <a:rPr lang="fr-FR" dirty="0" err="1">
                <a:hlinkClick r:id="rId2"/>
              </a:rPr>
              <a:t>Vikidia</a:t>
            </a:r>
            <a:r>
              <a:rPr lang="fr-FR" dirty="0">
                <a:hlinkClick r:id="rId2"/>
              </a:rPr>
              <a:t>, l’encyclopédie des 8-13 ans</a:t>
            </a:r>
            <a:r>
              <a:rPr lang="fr-FR" dirty="0"/>
              <a:t> </a:t>
            </a:r>
          </a:p>
          <a:p>
            <a:pPr marL="0" indent="0">
              <a:buNone/>
            </a:pPr>
            <a:r>
              <a:rPr lang="fr-FR" dirty="0">
                <a:hlinkClick r:id="rId3"/>
              </a:rPr>
              <a:t>Contes pour enfants tout savoir sur les chats à lire - fr.hellokids.com</a:t>
            </a:r>
            <a:endParaRPr lang="en-CA" b="1" u="sng" dirty="0"/>
          </a:p>
        </p:txBody>
      </p:sp>
    </p:spTree>
    <p:extLst>
      <p:ext uri="{BB962C8B-B14F-4D97-AF65-F5344CB8AC3E}">
        <p14:creationId xmlns:p14="http://schemas.microsoft.com/office/powerpoint/2010/main" val="18189956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CD81A2A-6ED4-4EF4-A14C-912D31E148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B048E3E3-3EF3-920D-3DBA-8835806CF277}"/>
              </a:ext>
            </a:extLst>
          </p:cNvPr>
          <p:cNvSpPr>
            <a:spLocks noGrp="1"/>
          </p:cNvSpPr>
          <p:nvPr>
            <p:ph type="title"/>
          </p:nvPr>
        </p:nvSpPr>
        <p:spPr>
          <a:xfrm>
            <a:off x="838200" y="365125"/>
            <a:ext cx="5393361" cy="1325563"/>
          </a:xfrm>
        </p:spPr>
        <p:txBody>
          <a:bodyPr>
            <a:normAutofit/>
          </a:bodyPr>
          <a:lstStyle/>
          <a:p>
            <a:r>
              <a:rPr lang="fr-FR" dirty="0"/>
              <a:t>Lecture guidée : L’origine des chats</a:t>
            </a:r>
            <a:endParaRPr lang="en-CA" dirty="0"/>
          </a:p>
        </p:txBody>
      </p:sp>
      <p:sp>
        <p:nvSpPr>
          <p:cNvPr id="12" name="Freeform: Shape 11">
            <a:extLst>
              <a:ext uri="{FF2B5EF4-FFF2-40B4-BE49-F238E27FC236}">
                <a16:creationId xmlns:a16="http://schemas.microsoft.com/office/drawing/2014/main" id="{1661932C-CA15-4E17-B115-FAE7CBEE47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198657" y="1"/>
            <a:ext cx="1155142" cy="625027"/>
          </a:xfrm>
          <a:custGeom>
            <a:avLst/>
            <a:gdLst>
              <a:gd name="connsiteX0" fmla="*/ 4784 w 1155142"/>
              <a:gd name="connsiteY0" fmla="*/ 0 h 625027"/>
              <a:gd name="connsiteX1" fmla="*/ 1150358 w 1155142"/>
              <a:gd name="connsiteY1" fmla="*/ 0 h 625027"/>
              <a:gd name="connsiteX2" fmla="*/ 1155142 w 1155142"/>
              <a:gd name="connsiteY2" fmla="*/ 47456 h 625027"/>
              <a:gd name="connsiteX3" fmla="*/ 577571 w 1155142"/>
              <a:gd name="connsiteY3" fmla="*/ 625027 h 625027"/>
              <a:gd name="connsiteX4" fmla="*/ 0 w 1155142"/>
              <a:gd name="connsiteY4" fmla="*/ 47456 h 625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625027">
                <a:moveTo>
                  <a:pt x="4784" y="0"/>
                </a:moveTo>
                <a:lnTo>
                  <a:pt x="1150358" y="0"/>
                </a:lnTo>
                <a:lnTo>
                  <a:pt x="1155142" y="47456"/>
                </a:lnTo>
                <a:cubicBezTo>
                  <a:pt x="1155142" y="366440"/>
                  <a:pt x="896555" y="625027"/>
                  <a:pt x="577571" y="625027"/>
                </a:cubicBezTo>
                <a:cubicBezTo>
                  <a:pt x="258587" y="625027"/>
                  <a:pt x="0" y="366440"/>
                  <a:pt x="0" y="47456"/>
                </a:cubicBezTo>
                <a:close/>
              </a:path>
            </a:pathLst>
          </a:custGeom>
          <a:solidFill>
            <a:schemeClr val="accent5">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FBD46A84-7AEC-C4F0-EB23-1E827EC4D098}"/>
              </a:ext>
            </a:extLst>
          </p:cNvPr>
          <p:cNvSpPr>
            <a:spLocks noGrp="1"/>
          </p:cNvSpPr>
          <p:nvPr>
            <p:ph idx="1"/>
          </p:nvPr>
        </p:nvSpPr>
        <p:spPr>
          <a:xfrm>
            <a:off x="838200" y="1825625"/>
            <a:ext cx="5393361" cy="4351338"/>
          </a:xfrm>
        </p:spPr>
        <p:txBody>
          <a:bodyPr>
            <a:normAutofit lnSpcReduction="10000"/>
          </a:bodyPr>
          <a:lstStyle/>
          <a:p>
            <a:r>
              <a:rPr lang="fr-CA" sz="2000" dirty="0" err="1"/>
              <a:t>Lenseignant</a:t>
            </a:r>
            <a:r>
              <a:rPr lang="fr-CA" sz="2000" dirty="0"/>
              <a:t> choisit un des sites suivants pour faire une lecture guidée:  </a:t>
            </a:r>
          </a:p>
          <a:p>
            <a:endParaRPr lang="fr-CA" sz="2000" dirty="0"/>
          </a:p>
          <a:p>
            <a:r>
              <a:rPr lang="fr-FR" sz="2000" dirty="0">
                <a:hlinkClick r:id="rId2"/>
              </a:rPr>
              <a:t>L’histoire du </a:t>
            </a:r>
            <a:r>
              <a:rPr lang="fr-FR" sz="2000" dirty="0" err="1">
                <a:hlinkClick r:id="rId2"/>
              </a:rPr>
              <a:t>maneki-neko</a:t>
            </a:r>
            <a:r>
              <a:rPr lang="fr-FR" sz="2000" dirty="0">
                <a:hlinkClick r:id="rId2"/>
              </a:rPr>
              <a:t>, le chat le plus célèbre au monde | National Geographic | National Geographic</a:t>
            </a:r>
            <a:r>
              <a:rPr lang="fr-FR" sz="2000" dirty="0"/>
              <a:t> </a:t>
            </a:r>
          </a:p>
          <a:p>
            <a:endParaRPr lang="fr-FR" sz="2000" dirty="0"/>
          </a:p>
          <a:p>
            <a:r>
              <a:rPr lang="fr-FR" sz="2000" dirty="0">
                <a:hlinkClick r:id="rId3"/>
              </a:rPr>
              <a:t>Notre chat domestique à l'origine de la civilisation</a:t>
            </a:r>
            <a:r>
              <a:rPr lang="fr-FR" sz="2000" dirty="0"/>
              <a:t> </a:t>
            </a:r>
          </a:p>
          <a:p>
            <a:endParaRPr lang="fr-FR" sz="2000" dirty="0"/>
          </a:p>
          <a:p>
            <a:r>
              <a:rPr lang="fr-FR" sz="2000" dirty="0"/>
              <a:t>Revoir les mots clés</a:t>
            </a:r>
          </a:p>
          <a:p>
            <a:r>
              <a:rPr lang="fr-FR" sz="2000" dirty="0"/>
              <a:t>Création d'un mur de mots avec les mots importants de </a:t>
            </a:r>
            <a:r>
              <a:rPr lang="fr-CA" sz="2000" dirty="0"/>
              <a:t>l'article </a:t>
            </a:r>
            <a:endParaRPr lang="en-CA" sz="2000" dirty="0"/>
          </a:p>
        </p:txBody>
      </p:sp>
      <p:sp>
        <p:nvSpPr>
          <p:cNvPr id="14" name="Oval 13">
            <a:extLst>
              <a:ext uri="{FF2B5EF4-FFF2-40B4-BE49-F238E27FC236}">
                <a16:creationId xmlns:a16="http://schemas.microsoft.com/office/drawing/2014/main" id="{8590ADD5-9383-4D3D-9047-3DA2593CCB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08185" y="3423959"/>
            <a:ext cx="540822" cy="540822"/>
          </a:xfrm>
          <a:prstGeom prst="ellipse">
            <a:avLst/>
          </a:prstGeom>
          <a:noFill/>
          <a:ln w="1270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Head of cat looking up">
            <a:extLst>
              <a:ext uri="{FF2B5EF4-FFF2-40B4-BE49-F238E27FC236}">
                <a16:creationId xmlns:a16="http://schemas.microsoft.com/office/drawing/2014/main" id="{30723D9C-36DD-95A0-63D4-9E097E7F12B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87184" y="1977422"/>
            <a:ext cx="3781051" cy="2259177"/>
          </a:xfrm>
          <a:custGeom>
            <a:avLst/>
            <a:gdLst/>
            <a:ahLst/>
            <a:cxnLst/>
            <a:rect l="l" t="t" r="r" b="b"/>
            <a:pathLst>
              <a:path w="4114800" h="5712488">
                <a:moveTo>
                  <a:pt x="133155" y="0"/>
                </a:moveTo>
                <a:lnTo>
                  <a:pt x="3981645" y="0"/>
                </a:lnTo>
                <a:cubicBezTo>
                  <a:pt x="4055184" y="0"/>
                  <a:pt x="4114800" y="59616"/>
                  <a:pt x="4114800" y="133155"/>
                </a:cubicBezTo>
                <a:lnTo>
                  <a:pt x="4114800" y="5579333"/>
                </a:lnTo>
                <a:cubicBezTo>
                  <a:pt x="4114800" y="5652872"/>
                  <a:pt x="4055184" y="5712488"/>
                  <a:pt x="3981645" y="5712488"/>
                </a:cubicBezTo>
                <a:lnTo>
                  <a:pt x="133155" y="5712488"/>
                </a:lnTo>
                <a:cubicBezTo>
                  <a:pt x="59616" y="5712488"/>
                  <a:pt x="0" y="5652872"/>
                  <a:pt x="0" y="5579333"/>
                </a:cubicBezTo>
                <a:lnTo>
                  <a:pt x="0" y="133155"/>
                </a:lnTo>
                <a:cubicBezTo>
                  <a:pt x="0" y="59616"/>
                  <a:pt x="59616" y="0"/>
                  <a:pt x="133155" y="0"/>
                </a:cubicBezTo>
                <a:close/>
              </a:path>
            </a:pathLst>
          </a:custGeom>
        </p:spPr>
      </p:pic>
      <p:sp>
        <p:nvSpPr>
          <p:cNvPr id="16" name="Freeform: Shape 15">
            <a:extLst>
              <a:ext uri="{FF2B5EF4-FFF2-40B4-BE49-F238E27FC236}">
                <a16:creationId xmlns:a16="http://schemas.microsoft.com/office/drawing/2014/main" id="{DABE3E45-88CF-45D8-8D40-C773324D93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49602" y="1"/>
            <a:ext cx="2066948" cy="1621879"/>
          </a:xfrm>
          <a:custGeom>
            <a:avLst/>
            <a:gdLst>
              <a:gd name="connsiteX0" fmla="*/ 0 w 2066948"/>
              <a:gd name="connsiteY0" fmla="*/ 0 h 1621879"/>
              <a:gd name="connsiteX1" fmla="*/ 123825 w 2066948"/>
              <a:gd name="connsiteY1" fmla="*/ 0 h 1621879"/>
              <a:gd name="connsiteX2" fmla="*/ 123825 w 2066948"/>
              <a:gd name="connsiteY2" fmla="*/ 1452620 h 1621879"/>
              <a:gd name="connsiteX3" fmla="*/ 1881378 w 2066948"/>
              <a:gd name="connsiteY3" fmla="*/ 436017 h 1621879"/>
              <a:gd name="connsiteX4" fmla="*/ 1127572 w 2066948"/>
              <a:gd name="connsiteY4" fmla="*/ 0 h 1621879"/>
              <a:gd name="connsiteX5" fmla="*/ 1374887 w 2066948"/>
              <a:gd name="connsiteY5" fmla="*/ 0 h 1621879"/>
              <a:gd name="connsiteX6" fmla="*/ 2035969 w 2066948"/>
              <a:gd name="connsiteY6" fmla="*/ 382391 h 1621879"/>
              <a:gd name="connsiteX7" fmla="*/ 2058648 w 2066948"/>
              <a:gd name="connsiteY7" fmla="*/ 466963 h 1621879"/>
              <a:gd name="connsiteX8" fmla="*/ 2035969 w 2066948"/>
              <a:gd name="connsiteY8" fmla="*/ 489642 h 1621879"/>
              <a:gd name="connsiteX9" fmla="*/ 92869 w 2066948"/>
              <a:gd name="connsiteY9" fmla="*/ 1613592 h 1621879"/>
              <a:gd name="connsiteX10" fmla="*/ 61913 w 2066948"/>
              <a:gd name="connsiteY10" fmla="*/ 1621879 h 1621879"/>
              <a:gd name="connsiteX11" fmla="*/ 0 w 2066948"/>
              <a:gd name="connsiteY11" fmla="*/ 1559967 h 162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66948" h="1621879">
                <a:moveTo>
                  <a:pt x="0" y="0"/>
                </a:moveTo>
                <a:lnTo>
                  <a:pt x="123825" y="0"/>
                </a:lnTo>
                <a:lnTo>
                  <a:pt x="123825" y="1452620"/>
                </a:lnTo>
                <a:lnTo>
                  <a:pt x="1881378" y="436017"/>
                </a:lnTo>
                <a:lnTo>
                  <a:pt x="1127572" y="0"/>
                </a:lnTo>
                <a:lnTo>
                  <a:pt x="1374887" y="0"/>
                </a:lnTo>
                <a:lnTo>
                  <a:pt x="2035969" y="382391"/>
                </a:lnTo>
                <a:cubicBezTo>
                  <a:pt x="2065582" y="399479"/>
                  <a:pt x="2075745" y="437340"/>
                  <a:pt x="2058648" y="466963"/>
                </a:cubicBezTo>
                <a:cubicBezTo>
                  <a:pt x="2053219" y="476384"/>
                  <a:pt x="2045389" y="484204"/>
                  <a:pt x="2035969" y="489642"/>
                </a:cubicBezTo>
                <a:lnTo>
                  <a:pt x="92869" y="1613592"/>
                </a:lnTo>
                <a:cubicBezTo>
                  <a:pt x="83458" y="1619031"/>
                  <a:pt x="72780" y="1621889"/>
                  <a:pt x="61913" y="1621879"/>
                </a:cubicBezTo>
                <a:cubicBezTo>
                  <a:pt x="27719" y="1621879"/>
                  <a:pt x="0" y="1594161"/>
                  <a:pt x="0" y="1559967"/>
                </a:cubicBezTo>
                <a:close/>
              </a:path>
            </a:pathLst>
          </a:custGeom>
          <a:solidFill>
            <a:schemeClr val="accent6"/>
          </a:solidFill>
          <a:ln w="9525" cap="flat">
            <a:noFill/>
            <a:prstDash val="solid"/>
            <a:miter/>
          </a:ln>
        </p:spPr>
        <p:txBody>
          <a:bodyPr rtlCol="0" anchor="ctr"/>
          <a:lstStyle/>
          <a:p>
            <a:endParaRPr lang="en-US"/>
          </a:p>
        </p:txBody>
      </p:sp>
      <p:cxnSp>
        <p:nvCxnSpPr>
          <p:cNvPr id="18" name="Straight Connector 17">
            <a:extLst>
              <a:ext uri="{FF2B5EF4-FFF2-40B4-BE49-F238E27FC236}">
                <a16:creationId xmlns:a16="http://schemas.microsoft.com/office/drawing/2014/main" id="{49CD1692-827B-4C8D-B4A1-134FD04CF4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138745" y="1027906"/>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20" name="Freeform: Shape 19">
            <a:extLst>
              <a:ext uri="{FF2B5EF4-FFF2-40B4-BE49-F238E27FC236}">
                <a16:creationId xmlns:a16="http://schemas.microsoft.com/office/drawing/2014/main" id="{B91ECDA9-56DC-4270-8F33-01C5637B8C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463438">
            <a:off x="7456580" y="5166682"/>
            <a:ext cx="1835725" cy="2024785"/>
          </a:xfrm>
          <a:custGeom>
            <a:avLst/>
            <a:gdLst>
              <a:gd name="connsiteX0" fmla="*/ 1801138 w 1835725"/>
              <a:gd name="connsiteY0" fmla="*/ 1622662 h 2024785"/>
              <a:gd name="connsiteX1" fmla="*/ 1835717 w 1835725"/>
              <a:gd name="connsiteY1" fmla="*/ 1680254 h 2024785"/>
              <a:gd name="connsiteX2" fmla="*/ 1812568 w 1835725"/>
              <a:gd name="connsiteY2" fmla="*/ 1877193 h 2024785"/>
              <a:gd name="connsiteX3" fmla="*/ 1776210 w 1835725"/>
              <a:gd name="connsiteY3" fmla="*/ 2024785 h 2024785"/>
              <a:gd name="connsiteX4" fmla="*/ 1655772 w 1835725"/>
              <a:gd name="connsiteY4" fmla="*/ 1983449 h 2024785"/>
              <a:gd name="connsiteX5" fmla="*/ 1687591 w 1835725"/>
              <a:gd name="connsiteY5" fmla="*/ 1854495 h 2024785"/>
              <a:gd name="connsiteX6" fmla="*/ 1708939 w 1835725"/>
              <a:gd name="connsiteY6" fmla="*/ 1673301 h 2024785"/>
              <a:gd name="connsiteX7" fmla="*/ 1778129 w 1835725"/>
              <a:gd name="connsiteY7" fmla="*/ 1615979 h 2024785"/>
              <a:gd name="connsiteX8" fmla="*/ 1801138 w 1835725"/>
              <a:gd name="connsiteY8" fmla="*/ 1622662 h 2024785"/>
              <a:gd name="connsiteX9" fmla="*/ 1585229 w 1835725"/>
              <a:gd name="connsiteY9" fmla="*/ 764759 h 2024785"/>
              <a:gd name="connsiteX10" fmla="*/ 1623024 w 1835725"/>
              <a:gd name="connsiteY10" fmla="*/ 792810 h 2024785"/>
              <a:gd name="connsiteX11" fmla="*/ 1777614 w 1835725"/>
              <a:gd name="connsiteY11" fmla="*/ 1157141 h 2024785"/>
              <a:gd name="connsiteX12" fmla="*/ 1733799 w 1835725"/>
              <a:gd name="connsiteY12" fmla="*/ 1235532 h 2024785"/>
              <a:gd name="connsiteX13" fmla="*/ 1716464 w 1835725"/>
              <a:gd name="connsiteY13" fmla="*/ 1237722 h 2024785"/>
              <a:gd name="connsiteX14" fmla="*/ 1716464 w 1835725"/>
              <a:gd name="connsiteY14" fmla="*/ 1237913 h 2024785"/>
              <a:gd name="connsiteX15" fmla="*/ 1655409 w 1835725"/>
              <a:gd name="connsiteY15" fmla="*/ 1191717 h 2024785"/>
              <a:gd name="connsiteX16" fmla="*/ 1513200 w 1835725"/>
              <a:gd name="connsiteY16" fmla="*/ 856627 h 2024785"/>
              <a:gd name="connsiteX17" fmla="*/ 1538499 w 1835725"/>
              <a:gd name="connsiteY17" fmla="*/ 770415 h 2024785"/>
              <a:gd name="connsiteX18" fmla="*/ 1585229 w 1835725"/>
              <a:gd name="connsiteY18" fmla="*/ 764759 h 2024785"/>
              <a:gd name="connsiteX19" fmla="*/ 477919 w 1835725"/>
              <a:gd name="connsiteY19" fmla="*/ 21437 h 2024785"/>
              <a:gd name="connsiteX20" fmla="*/ 509236 w 1835725"/>
              <a:gd name="connsiteY20" fmla="*/ 84182 h 2024785"/>
              <a:gd name="connsiteX21" fmla="*/ 445829 w 1835725"/>
              <a:gd name="connsiteY21" fmla="*/ 139871 h 2024785"/>
              <a:gd name="connsiteX22" fmla="*/ 437447 w 1835725"/>
              <a:gd name="connsiteY22" fmla="*/ 139395 h 2024785"/>
              <a:gd name="connsiteX23" fmla="*/ 73211 w 1835725"/>
              <a:gd name="connsiteY23" fmla="*/ 137204 h 2024785"/>
              <a:gd name="connsiteX24" fmla="*/ 749 w 1835725"/>
              <a:gd name="connsiteY24" fmla="*/ 84082 h 2024785"/>
              <a:gd name="connsiteX25" fmla="*/ 53871 w 1835725"/>
              <a:gd name="connsiteY25" fmla="*/ 11621 h 2024785"/>
              <a:gd name="connsiteX26" fmla="*/ 58352 w 1835725"/>
              <a:gd name="connsiteY26" fmla="*/ 11093 h 2024785"/>
              <a:gd name="connsiteX27" fmla="*/ 454020 w 1835725"/>
              <a:gd name="connsiteY27" fmla="*/ 13474 h 2024785"/>
              <a:gd name="connsiteX28" fmla="*/ 477919 w 1835725"/>
              <a:gd name="connsiteY28" fmla="*/ 21437 h 2024785"/>
              <a:gd name="connsiteX29" fmla="*/ 957797 w 1835725"/>
              <a:gd name="connsiteY29" fmla="*/ 167970 h 2024785"/>
              <a:gd name="connsiteX30" fmla="*/ 1286982 w 1835725"/>
              <a:gd name="connsiteY30" fmla="*/ 387616 h 2024785"/>
              <a:gd name="connsiteX31" fmla="*/ 1293725 w 1835725"/>
              <a:gd name="connsiteY31" fmla="*/ 477075 h 2024785"/>
              <a:gd name="connsiteX32" fmla="*/ 1245453 w 1835725"/>
              <a:gd name="connsiteY32" fmla="*/ 499154 h 2024785"/>
              <a:gd name="connsiteX33" fmla="*/ 1245167 w 1835725"/>
              <a:gd name="connsiteY33" fmla="*/ 499154 h 2024785"/>
              <a:gd name="connsiteX34" fmla="*/ 1203638 w 1835725"/>
              <a:gd name="connsiteY34" fmla="*/ 484104 h 2024785"/>
              <a:gd name="connsiteX35" fmla="*/ 900647 w 1835725"/>
              <a:gd name="connsiteY35" fmla="*/ 281508 h 2024785"/>
              <a:gd name="connsiteX36" fmla="*/ 872454 w 1835725"/>
              <a:gd name="connsiteY36" fmla="*/ 196164 h 2024785"/>
              <a:gd name="connsiteX37" fmla="*/ 957797 w 1835725"/>
              <a:gd name="connsiteY37" fmla="*/ 167970 h 2024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835725" h="2024785">
                <a:moveTo>
                  <a:pt x="1801138" y="1622662"/>
                </a:moveTo>
                <a:cubicBezTo>
                  <a:pt x="1822105" y="1633400"/>
                  <a:pt x="1836117" y="1655372"/>
                  <a:pt x="1835717" y="1680254"/>
                </a:cubicBezTo>
                <a:cubicBezTo>
                  <a:pt x="1832093" y="1746382"/>
                  <a:pt x="1824354" y="1812154"/>
                  <a:pt x="1812568" y="1877193"/>
                </a:cubicBezTo>
                <a:lnTo>
                  <a:pt x="1776210" y="2024785"/>
                </a:lnTo>
                <a:lnTo>
                  <a:pt x="1655772" y="1983449"/>
                </a:lnTo>
                <a:lnTo>
                  <a:pt x="1687591" y="1854495"/>
                </a:lnTo>
                <a:cubicBezTo>
                  <a:pt x="1698455" y="1794657"/>
                  <a:pt x="1705590" y="1734142"/>
                  <a:pt x="1708939" y="1673301"/>
                </a:cubicBezTo>
                <a:cubicBezTo>
                  <a:pt x="1712216" y="1638363"/>
                  <a:pt x="1743190" y="1612703"/>
                  <a:pt x="1778129" y="1615979"/>
                </a:cubicBezTo>
                <a:cubicBezTo>
                  <a:pt x="1786387" y="1616753"/>
                  <a:pt x="1794149" y="1619084"/>
                  <a:pt x="1801138" y="1622662"/>
                </a:cubicBezTo>
                <a:close/>
                <a:moveTo>
                  <a:pt x="1585229" y="764759"/>
                </a:moveTo>
                <a:cubicBezTo>
                  <a:pt x="1600438" y="768789"/>
                  <a:pt x="1614156" y="778436"/>
                  <a:pt x="1623024" y="792810"/>
                </a:cubicBezTo>
                <a:cubicBezTo>
                  <a:pt x="1689575" y="907319"/>
                  <a:pt x="1741505" y="1029715"/>
                  <a:pt x="1777614" y="1157141"/>
                </a:cubicBezTo>
                <a:cubicBezTo>
                  <a:pt x="1787149" y="1190888"/>
                  <a:pt x="1767537" y="1225969"/>
                  <a:pt x="1733799" y="1235532"/>
                </a:cubicBezTo>
                <a:cubicBezTo>
                  <a:pt x="1728151" y="1237046"/>
                  <a:pt x="1722312" y="1237780"/>
                  <a:pt x="1716464" y="1237722"/>
                </a:cubicBezTo>
                <a:lnTo>
                  <a:pt x="1716464" y="1237913"/>
                </a:lnTo>
                <a:cubicBezTo>
                  <a:pt x="1688070" y="1237913"/>
                  <a:pt x="1663124" y="1219044"/>
                  <a:pt x="1655409" y="1191717"/>
                </a:cubicBezTo>
                <a:cubicBezTo>
                  <a:pt x="1622214" y="1074512"/>
                  <a:pt x="1574437" y="961936"/>
                  <a:pt x="1513200" y="856627"/>
                </a:cubicBezTo>
                <a:cubicBezTo>
                  <a:pt x="1496379" y="825834"/>
                  <a:pt x="1507704" y="787236"/>
                  <a:pt x="1538499" y="770415"/>
                </a:cubicBezTo>
                <a:cubicBezTo>
                  <a:pt x="1553325" y="762319"/>
                  <a:pt x="1570022" y="760730"/>
                  <a:pt x="1585229" y="764759"/>
                </a:cubicBezTo>
                <a:close/>
                <a:moveTo>
                  <a:pt x="477919" y="21437"/>
                </a:moveTo>
                <a:cubicBezTo>
                  <a:pt x="499341" y="33775"/>
                  <a:pt x="512445" y="58102"/>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89834" y="-4456"/>
                  <a:pt x="322735" y="-3656"/>
                  <a:pt x="454020" y="13474"/>
                </a:cubicBezTo>
                <a:cubicBezTo>
                  <a:pt x="462713" y="14543"/>
                  <a:pt x="470778" y="17324"/>
                  <a:pt x="477919" y="21437"/>
                </a:cubicBezTo>
                <a:close/>
                <a:moveTo>
                  <a:pt x="957797" y="167970"/>
                </a:move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8235" y="164811"/>
                  <a:pt x="926445" y="152188"/>
                  <a:pt x="957797" y="167970"/>
                </a:cubicBezTo>
                <a:close/>
              </a:path>
            </a:pathLst>
          </a:custGeom>
          <a:solidFill>
            <a:schemeClr val="accent4"/>
          </a:solidFill>
          <a:ln w="952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75F47824-961D-465D-84F9-EAE11BC617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09527" y="6033795"/>
            <a:ext cx="1991064" cy="824205"/>
          </a:xfrm>
          <a:custGeom>
            <a:avLst/>
            <a:gdLst>
              <a:gd name="connsiteX0" fmla="*/ 995532 w 1991064"/>
              <a:gd name="connsiteY0" fmla="*/ 0 h 824205"/>
              <a:gd name="connsiteX1" fmla="*/ 1984823 w 1991064"/>
              <a:gd name="connsiteY1" fmla="*/ 784423 h 824205"/>
              <a:gd name="connsiteX2" fmla="*/ 1991064 w 1991064"/>
              <a:gd name="connsiteY2" fmla="*/ 824205 h 824205"/>
              <a:gd name="connsiteX3" fmla="*/ 0 w 1991064"/>
              <a:gd name="connsiteY3" fmla="*/ 824205 h 824205"/>
              <a:gd name="connsiteX4" fmla="*/ 6241 w 1991064"/>
              <a:gd name="connsiteY4" fmla="*/ 784423 h 824205"/>
              <a:gd name="connsiteX5" fmla="*/ 995532 w 1991064"/>
              <a:gd name="connsiteY5" fmla="*/ 0 h 824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1064" h="824205">
                <a:moveTo>
                  <a:pt x="995532" y="0"/>
                </a:moveTo>
                <a:cubicBezTo>
                  <a:pt x="1483521" y="0"/>
                  <a:pt x="1890663" y="336754"/>
                  <a:pt x="1984823" y="784423"/>
                </a:cubicBezTo>
                <a:lnTo>
                  <a:pt x="1991064" y="824205"/>
                </a:lnTo>
                <a:lnTo>
                  <a:pt x="0" y="824205"/>
                </a:lnTo>
                <a:lnTo>
                  <a:pt x="6241" y="784423"/>
                </a:lnTo>
                <a:cubicBezTo>
                  <a:pt x="100402" y="336754"/>
                  <a:pt x="507544" y="0"/>
                  <a:pt x="995532"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4" name="Freeform: Shape 23">
            <a:extLst>
              <a:ext uri="{FF2B5EF4-FFF2-40B4-BE49-F238E27FC236}">
                <a16:creationId xmlns:a16="http://schemas.microsoft.com/office/drawing/2014/main" id="{FEC9DA3E-C1D7-472D-B7C0-F71AE41FBA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51696" y="5519196"/>
            <a:ext cx="1340305" cy="1338805"/>
          </a:xfrm>
          <a:custGeom>
            <a:avLst/>
            <a:gdLst>
              <a:gd name="connsiteX0" fmla="*/ 61913 w 1340305"/>
              <a:gd name="connsiteY0" fmla="*/ 0 h 1338805"/>
              <a:gd name="connsiteX1" fmla="*/ 1340305 w 1340305"/>
              <a:gd name="connsiteY1" fmla="*/ 0 h 1338805"/>
              <a:gd name="connsiteX2" fmla="*/ 1340305 w 1340305"/>
              <a:gd name="connsiteY2" fmla="*/ 123825 h 1338805"/>
              <a:gd name="connsiteX3" fmla="*/ 123825 w 1340305"/>
              <a:gd name="connsiteY3" fmla="*/ 123825 h 1338805"/>
              <a:gd name="connsiteX4" fmla="*/ 123825 w 1340305"/>
              <a:gd name="connsiteY4" fmla="*/ 1338805 h 1338805"/>
              <a:gd name="connsiteX5" fmla="*/ 0 w 1340305"/>
              <a:gd name="connsiteY5" fmla="*/ 1338805 h 1338805"/>
              <a:gd name="connsiteX6" fmla="*/ 0 w 1340305"/>
              <a:gd name="connsiteY6" fmla="*/ 61913 h 1338805"/>
              <a:gd name="connsiteX7" fmla="*/ 61913 w 1340305"/>
              <a:gd name="connsiteY7" fmla="*/ 0 h 1338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40305" h="1338805">
                <a:moveTo>
                  <a:pt x="61913" y="0"/>
                </a:moveTo>
                <a:lnTo>
                  <a:pt x="1340305" y="0"/>
                </a:lnTo>
                <a:lnTo>
                  <a:pt x="1340305" y="123825"/>
                </a:lnTo>
                <a:lnTo>
                  <a:pt x="123825" y="123825"/>
                </a:lnTo>
                <a:lnTo>
                  <a:pt x="123825" y="1338805"/>
                </a:lnTo>
                <a:lnTo>
                  <a:pt x="0" y="1338805"/>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17293072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Freeform: Shape 19">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2" name="Rectangle 21">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4344D69-F077-5863-6B53-2810843DF086}"/>
              </a:ext>
            </a:extLst>
          </p:cNvPr>
          <p:cNvSpPr>
            <a:spLocks noGrp="1"/>
          </p:cNvSpPr>
          <p:nvPr>
            <p:ph type="title"/>
          </p:nvPr>
        </p:nvSpPr>
        <p:spPr>
          <a:xfrm>
            <a:off x="466722" y="586855"/>
            <a:ext cx="3201366" cy="3387497"/>
          </a:xfrm>
        </p:spPr>
        <p:txBody>
          <a:bodyPr anchor="b">
            <a:normAutofit/>
          </a:bodyPr>
          <a:lstStyle/>
          <a:p>
            <a:pPr algn="r"/>
            <a:r>
              <a:rPr lang="en-CA" sz="4000">
                <a:solidFill>
                  <a:srgbClr val="FFFFFF"/>
                </a:solidFill>
              </a:rPr>
              <a:t>Vocabulaire essentiel</a:t>
            </a:r>
          </a:p>
        </p:txBody>
      </p:sp>
      <p:sp>
        <p:nvSpPr>
          <p:cNvPr id="4" name="Rectangle 1">
            <a:extLst>
              <a:ext uri="{FF2B5EF4-FFF2-40B4-BE49-F238E27FC236}">
                <a16:creationId xmlns:a16="http://schemas.microsoft.com/office/drawing/2014/main" id="{F76C9FE2-66FB-496A-B6CA-C7CB66938217}"/>
              </a:ext>
            </a:extLst>
          </p:cNvPr>
          <p:cNvSpPr>
            <a:spLocks noGrp="1" noChangeArrowheads="1"/>
          </p:cNvSpPr>
          <p:nvPr>
            <p:ph idx="1"/>
          </p:nvPr>
        </p:nvSpPr>
        <p:spPr bwMode="auto">
          <a:xfrm>
            <a:off x="4134810" y="323385"/>
            <a:ext cx="7975414" cy="6333893"/>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anchor="ctr" anchorCtr="0" compatLnSpc="1">
            <a:prstTxWarp prst="textNoShape">
              <a:avLst/>
            </a:prstTxWarp>
            <a:normAutofit/>
          </a:bodyPr>
          <a:lstStyle/>
          <a:p>
            <a:pPr marL="0" marR="0" lvl="0" indent="0" defTabSz="914400" rtl="0" eaLnBrk="0" fontAlgn="base" latinLnBrk="0" hangingPunct="0">
              <a:spcBef>
                <a:spcPct val="0"/>
              </a:spcBef>
              <a:spcAft>
                <a:spcPts val="600"/>
              </a:spcAft>
              <a:buClrTx/>
              <a:buSzTx/>
              <a:buFontTx/>
              <a:buChar char="•"/>
              <a:tabLst/>
            </a:pPr>
            <a:r>
              <a:rPr kumimoji="0" lang="en-US" altLang="en-US" sz="1800" b="0" i="0" u="none" strike="noStrike" cap="none" normalizeH="0" baseline="0" dirty="0">
                <a:ln>
                  <a:noFill/>
                </a:ln>
                <a:effectLst/>
                <a:latin typeface="Arial" panose="020B0604020202020204" pitchFamily="34" charset="0"/>
              </a:rPr>
              <a:t>domestication</a:t>
            </a:r>
          </a:p>
          <a:p>
            <a:pPr marL="0" marR="0" lvl="0" indent="0" defTabSz="914400" rtl="0" eaLnBrk="0" fontAlgn="base" latinLnBrk="0" hangingPunct="0">
              <a:spcBef>
                <a:spcPct val="0"/>
              </a:spcBef>
              <a:spcAft>
                <a:spcPts val="600"/>
              </a:spcAft>
              <a:buClrTx/>
              <a:buSzTx/>
              <a:buFontTx/>
              <a:buChar char="•"/>
              <a:tabLst/>
            </a:pPr>
            <a:r>
              <a:rPr kumimoji="0" lang="en-US" altLang="en-US" sz="1800" b="0" i="0" u="none" strike="noStrike" cap="none" normalizeH="0" baseline="0" dirty="0" err="1">
                <a:ln>
                  <a:noFill/>
                </a:ln>
                <a:effectLst/>
                <a:latin typeface="Arial" panose="020B0604020202020204" pitchFamily="34" charset="0"/>
              </a:rPr>
              <a:t>félin</a:t>
            </a:r>
            <a:endParaRPr kumimoji="0" lang="en-US" altLang="en-US" sz="1800" b="0" i="0" u="none" strike="noStrike" cap="none" normalizeH="0" baseline="0" dirty="0">
              <a:ln>
                <a:noFill/>
              </a:ln>
              <a:effectLst/>
              <a:latin typeface="Arial" panose="020B0604020202020204" pitchFamily="34" charset="0"/>
            </a:endParaRPr>
          </a:p>
          <a:p>
            <a:pPr marL="0" marR="0" lvl="0" indent="0" defTabSz="914400" rtl="0" eaLnBrk="0" fontAlgn="base" latinLnBrk="0" hangingPunct="0">
              <a:spcBef>
                <a:spcPct val="0"/>
              </a:spcBef>
              <a:spcAft>
                <a:spcPts val="600"/>
              </a:spcAft>
              <a:buClrTx/>
              <a:buSzTx/>
              <a:buFontTx/>
              <a:buChar char="•"/>
              <a:tabLst/>
            </a:pPr>
            <a:r>
              <a:rPr kumimoji="0" lang="en-US" altLang="en-US" sz="1800" b="0" i="0" u="none" strike="noStrike" cap="none" normalizeH="0" baseline="0" dirty="0" err="1">
                <a:ln>
                  <a:noFill/>
                </a:ln>
                <a:effectLst/>
                <a:latin typeface="Arial" panose="020B0604020202020204" pitchFamily="34" charset="0"/>
              </a:rPr>
              <a:t>prédateur</a:t>
            </a:r>
            <a:endParaRPr kumimoji="0" lang="en-US" altLang="en-US" sz="1800" b="0" i="0" u="none" strike="noStrike" cap="none" normalizeH="0" baseline="0" dirty="0">
              <a:ln>
                <a:noFill/>
              </a:ln>
              <a:effectLst/>
              <a:latin typeface="Arial" panose="020B0604020202020204" pitchFamily="34" charset="0"/>
            </a:endParaRPr>
          </a:p>
          <a:p>
            <a:pPr marL="0" marR="0" lvl="0" indent="0" defTabSz="914400" rtl="0" eaLnBrk="0" fontAlgn="base" latinLnBrk="0" hangingPunct="0">
              <a:spcBef>
                <a:spcPct val="0"/>
              </a:spcBef>
              <a:spcAft>
                <a:spcPts val="600"/>
              </a:spcAft>
              <a:buClrTx/>
              <a:buSzTx/>
              <a:buFontTx/>
              <a:buChar char="•"/>
              <a:tabLst/>
            </a:pPr>
            <a:r>
              <a:rPr kumimoji="0" lang="en-US" altLang="en-US" sz="1800" b="0" i="0" u="none" strike="noStrike" cap="none" normalizeH="0" baseline="0" dirty="0" err="1">
                <a:ln>
                  <a:noFill/>
                </a:ln>
                <a:effectLst/>
                <a:latin typeface="Arial" panose="020B0604020202020204" pitchFamily="34" charset="0"/>
              </a:rPr>
              <a:t>espèce</a:t>
            </a:r>
            <a:endParaRPr kumimoji="0" lang="en-US" altLang="en-US" sz="1800" b="0" i="0" u="none" strike="noStrike" cap="none" normalizeH="0" baseline="0" dirty="0">
              <a:ln>
                <a:noFill/>
              </a:ln>
              <a:effectLst/>
              <a:latin typeface="Arial" panose="020B0604020202020204" pitchFamily="34" charset="0"/>
            </a:endParaRPr>
          </a:p>
          <a:p>
            <a:pPr marL="0" marR="0" lvl="0" indent="0" defTabSz="914400" rtl="0" eaLnBrk="0" fontAlgn="base" latinLnBrk="0" hangingPunct="0">
              <a:spcBef>
                <a:spcPct val="0"/>
              </a:spcBef>
              <a:spcAft>
                <a:spcPts val="600"/>
              </a:spcAft>
              <a:buClrTx/>
              <a:buSzTx/>
              <a:buFontTx/>
              <a:buChar char="•"/>
              <a:tabLst/>
            </a:pPr>
            <a:r>
              <a:rPr lang="en-US" altLang="en-US" sz="1800" dirty="0" err="1">
                <a:latin typeface="Arial" panose="020B0604020202020204" pitchFamily="34" charset="0"/>
              </a:rPr>
              <a:t>a</a:t>
            </a:r>
            <a:r>
              <a:rPr kumimoji="0" lang="en-US" altLang="en-US" sz="1800" b="0" i="0" u="none" strike="noStrike" cap="none" normalizeH="0" baseline="0" dirty="0" err="1">
                <a:ln>
                  <a:noFill/>
                </a:ln>
                <a:effectLst/>
                <a:latin typeface="Arial" panose="020B0604020202020204" pitchFamily="34" charset="0"/>
              </a:rPr>
              <a:t>ncêtre</a:t>
            </a:r>
            <a:r>
              <a:rPr kumimoji="0" lang="en-US" altLang="en-US" sz="1800" b="0" i="0" u="none" strike="noStrike" cap="none" normalizeH="0" baseline="0" dirty="0">
                <a:ln>
                  <a:noFill/>
                </a:ln>
                <a:effectLst/>
                <a:latin typeface="Arial" panose="020B0604020202020204" pitchFamily="34" charset="0"/>
              </a:rPr>
              <a:t> </a:t>
            </a:r>
          </a:p>
          <a:p>
            <a:pPr marL="0" marR="0" lvl="0" indent="0" defTabSz="914400" rtl="0" eaLnBrk="0" fontAlgn="base" latinLnBrk="0" hangingPunct="0">
              <a:spcBef>
                <a:spcPct val="0"/>
              </a:spcBef>
              <a:spcAft>
                <a:spcPts val="600"/>
              </a:spcAft>
              <a:buClrTx/>
              <a:buSzTx/>
              <a:buFontTx/>
              <a:buChar char="•"/>
              <a:tabLst/>
            </a:pPr>
            <a:endParaRPr kumimoji="0" lang="en-US" altLang="en-US" sz="1800" b="0" i="0" u="none" strike="noStrike" cap="none" normalizeH="0" baseline="0" dirty="0">
              <a:ln>
                <a:noFill/>
              </a:ln>
              <a:effectLst/>
              <a:latin typeface="Arial" panose="020B0604020202020204" pitchFamily="34" charset="0"/>
            </a:endParaRPr>
          </a:p>
          <a:p>
            <a:pPr marL="0" marR="0" lvl="0" indent="0" defTabSz="914400" rtl="0" eaLnBrk="0" fontAlgn="base" latinLnBrk="0" hangingPunct="0">
              <a:spcBef>
                <a:spcPct val="0"/>
              </a:spcBef>
              <a:spcAft>
                <a:spcPts val="600"/>
              </a:spcAft>
              <a:buClrTx/>
              <a:buSzTx/>
              <a:buNone/>
              <a:tabLst/>
            </a:pPr>
            <a:r>
              <a:rPr lang="en-US" altLang="en-US" sz="1800" dirty="0">
                <a:latin typeface="Arial" panose="020B0604020202020204" pitchFamily="34" charset="0"/>
              </a:rPr>
              <a:t>Les </a:t>
            </a:r>
            <a:r>
              <a:rPr lang="en-US" altLang="en-US" sz="1800" dirty="0" err="1">
                <a:latin typeface="Arial" panose="020B0604020202020204" pitchFamily="34" charset="0"/>
              </a:rPr>
              <a:t>élèves</a:t>
            </a:r>
            <a:r>
              <a:rPr lang="en-US" altLang="en-US" sz="1800" dirty="0">
                <a:latin typeface="Arial" panose="020B0604020202020204" pitchFamily="34" charset="0"/>
              </a:rPr>
              <a:t> </a:t>
            </a:r>
            <a:r>
              <a:rPr lang="en-US" altLang="en-US" sz="1800" dirty="0" err="1">
                <a:latin typeface="Arial" panose="020B0604020202020204" pitchFamily="34" charset="0"/>
              </a:rPr>
              <a:t>ajoutent</a:t>
            </a:r>
            <a:r>
              <a:rPr lang="en-US" altLang="en-US" sz="1800" dirty="0">
                <a:latin typeface="Arial" panose="020B0604020202020204" pitchFamily="34" charset="0"/>
              </a:rPr>
              <a:t> des mots pour </a:t>
            </a:r>
            <a:r>
              <a:rPr lang="en-US" altLang="en-US" sz="1800" dirty="0" err="1">
                <a:latin typeface="Arial" panose="020B0604020202020204" pitchFamily="34" charset="0"/>
              </a:rPr>
              <a:t>écrire</a:t>
            </a:r>
            <a:r>
              <a:rPr lang="en-US" altLang="en-US" sz="1800" dirty="0">
                <a:latin typeface="Arial" panose="020B0604020202020204" pitchFamily="34" charset="0"/>
              </a:rPr>
              <a:t> des phrases.</a:t>
            </a:r>
          </a:p>
          <a:p>
            <a:pPr marL="0" marR="0" lvl="0" indent="0" defTabSz="914400" rtl="0" eaLnBrk="0" fontAlgn="base" latinLnBrk="0" hangingPunct="0">
              <a:spcBef>
                <a:spcPct val="0"/>
              </a:spcBef>
              <a:spcAft>
                <a:spcPts val="600"/>
              </a:spcAft>
              <a:buClrTx/>
              <a:buSzTx/>
              <a:buNone/>
              <a:tabLst/>
            </a:pPr>
            <a:r>
              <a:rPr lang="en-US" altLang="en-US" sz="1800" dirty="0" err="1">
                <a:latin typeface="Arial" panose="020B0604020202020204" pitchFamily="34" charset="0"/>
              </a:rPr>
              <a:t>Voici</a:t>
            </a:r>
            <a:r>
              <a:rPr lang="en-US" altLang="en-US" sz="1800" dirty="0">
                <a:latin typeface="Arial" panose="020B0604020202020204" pitchFamily="34" charset="0"/>
              </a:rPr>
              <a:t> des </a:t>
            </a:r>
            <a:r>
              <a:rPr lang="en-US" altLang="en-US" sz="1800" dirty="0" err="1">
                <a:latin typeface="Arial" panose="020B0604020202020204" pitchFamily="34" charset="0"/>
              </a:rPr>
              <a:t>exmples</a:t>
            </a:r>
            <a:r>
              <a:rPr lang="en-US" altLang="en-US" sz="1800" dirty="0">
                <a:latin typeface="Arial" panose="020B0604020202020204" pitchFamily="34" charset="0"/>
              </a:rPr>
              <a:t> de phrases: </a:t>
            </a:r>
          </a:p>
          <a:p>
            <a:pPr marL="0" marR="0" lvl="0" indent="0" defTabSz="914400" rtl="0" eaLnBrk="0" fontAlgn="base" latinLnBrk="0" hangingPunct="0">
              <a:spcBef>
                <a:spcPct val="0"/>
              </a:spcBef>
              <a:spcAft>
                <a:spcPts val="600"/>
              </a:spcAft>
              <a:buClrTx/>
              <a:buSzTx/>
              <a:buFontTx/>
              <a:buChar char="•"/>
              <a:tabLst/>
            </a:pPr>
            <a:endParaRPr lang="en-US" altLang="en-US" sz="1800" dirty="0">
              <a:latin typeface="Arial" panose="020B0604020202020204" pitchFamily="34" charset="0"/>
            </a:endParaRPr>
          </a:p>
          <a:p>
            <a:pPr marL="342900" lvl="0" indent="-342900" eaLnBrk="0" fontAlgn="base" hangingPunct="0">
              <a:spcBef>
                <a:spcPct val="0"/>
              </a:spcBef>
              <a:spcAft>
                <a:spcPts val="600"/>
              </a:spcAft>
              <a:buFont typeface="+mj-lt"/>
              <a:buAutoNum type="arabicPeriod"/>
            </a:pPr>
            <a:r>
              <a:rPr kumimoji="0" lang="en-US" altLang="en-US" sz="1800" b="1" i="0" u="none" strike="noStrike" cap="none" normalizeH="0" baseline="0" dirty="0">
                <a:ln>
                  <a:noFill/>
                </a:ln>
                <a:effectLst/>
                <a:latin typeface="Arial" panose="020B0604020202020204" pitchFamily="34" charset="0"/>
              </a:rPr>
              <a:t>Le chat domestique descend du chat </a:t>
            </a:r>
            <a:r>
              <a:rPr kumimoji="0" lang="en-US" altLang="en-US" sz="1800" b="1" i="0" u="none" strike="noStrike" cap="none" normalizeH="0" baseline="0" dirty="0" err="1">
                <a:ln>
                  <a:noFill/>
                </a:ln>
                <a:effectLst/>
                <a:latin typeface="Arial" panose="020B0604020202020204" pitchFamily="34" charset="0"/>
              </a:rPr>
              <a:t>sauvage</a:t>
            </a:r>
            <a:r>
              <a:rPr kumimoji="0" lang="en-US" altLang="en-US" sz="1800" b="1" i="0" u="none" strike="noStrike" cap="none" normalizeH="0" baseline="0" dirty="0">
                <a:ln>
                  <a:noFill/>
                </a:ln>
                <a:effectLst/>
                <a:latin typeface="Arial" panose="020B0604020202020204" pitchFamily="34" charset="0"/>
              </a:rPr>
              <a:t> </a:t>
            </a:r>
            <a:r>
              <a:rPr kumimoji="0" lang="en-US" altLang="en-US" sz="1800" b="1" i="0" u="none" strike="noStrike" cap="none" normalizeH="0" baseline="0" dirty="0" err="1">
                <a:ln>
                  <a:noFill/>
                </a:ln>
                <a:effectLst/>
                <a:latin typeface="Arial" panose="020B0604020202020204" pitchFamily="34" charset="0"/>
              </a:rPr>
              <a:t>d’Afrique</a:t>
            </a:r>
            <a:r>
              <a:rPr kumimoji="0" lang="en-US" altLang="en-US" sz="1800" b="1" i="0" u="none" strike="noStrike" cap="none" normalizeH="0" baseline="0" dirty="0">
                <a:ln>
                  <a:noFill/>
                </a:ln>
                <a:effectLst/>
                <a:latin typeface="Arial" panose="020B0604020202020204" pitchFamily="34" charset="0"/>
              </a:rPr>
              <a:t>, son </a:t>
            </a:r>
            <a:r>
              <a:rPr kumimoji="0" lang="en-US" altLang="en-US" sz="1800" b="1" i="0" u="none" strike="noStrike" cap="none" normalizeH="0" baseline="0" dirty="0" err="1">
                <a:ln>
                  <a:noFill/>
                </a:ln>
                <a:effectLst/>
                <a:latin typeface="Arial" panose="020B0604020202020204" pitchFamily="34" charset="0"/>
              </a:rPr>
              <a:t>ancêtre</a:t>
            </a:r>
            <a:r>
              <a:rPr kumimoji="0" lang="en-US" altLang="en-US" sz="1800" b="1" i="0" u="none" strike="noStrike" cap="none" normalizeH="0" baseline="0" dirty="0">
                <a:ln>
                  <a:noFill/>
                </a:ln>
                <a:effectLst/>
                <a:latin typeface="Arial" panose="020B0604020202020204" pitchFamily="34" charset="0"/>
              </a:rPr>
              <a:t> le plus </a:t>
            </a:r>
            <a:r>
              <a:rPr kumimoji="0" lang="en-US" altLang="en-US" sz="1800" b="1" i="0" u="none" strike="noStrike" cap="none" normalizeH="0" baseline="0" dirty="0" err="1">
                <a:ln>
                  <a:noFill/>
                </a:ln>
                <a:effectLst/>
                <a:latin typeface="Arial" panose="020B0604020202020204" pitchFamily="34" charset="0"/>
              </a:rPr>
              <a:t>proche</a:t>
            </a:r>
            <a:r>
              <a:rPr kumimoji="0" lang="en-US" altLang="en-US" sz="1800" b="1" i="0" u="none" strike="noStrike" cap="none" normalizeH="0" baseline="0" dirty="0">
                <a:ln>
                  <a:noFill/>
                </a:ln>
                <a:effectLst/>
                <a:latin typeface="Arial" panose="020B0604020202020204" pitchFamily="34" charset="0"/>
              </a:rPr>
              <a:t>.</a:t>
            </a:r>
            <a:endParaRPr kumimoji="0" lang="en-US" altLang="en-US" sz="1800" b="0" i="0" u="none" strike="noStrike" cap="none" normalizeH="0" baseline="0" dirty="0">
              <a:ln>
                <a:noFill/>
              </a:ln>
              <a:effectLst/>
              <a:latin typeface="Arial" panose="020B0604020202020204" pitchFamily="34" charset="0"/>
            </a:endParaRPr>
          </a:p>
          <a:p>
            <a:pPr marL="342900" lvl="0" indent="-342900" eaLnBrk="0" fontAlgn="base" hangingPunct="0">
              <a:spcBef>
                <a:spcPct val="0"/>
              </a:spcBef>
              <a:spcAft>
                <a:spcPts val="600"/>
              </a:spcAft>
              <a:buFont typeface="+mj-lt"/>
              <a:buAutoNum type="arabicPeriod"/>
            </a:pPr>
            <a:r>
              <a:rPr kumimoji="0" lang="en-US" altLang="en-US" sz="1800" b="1" i="0" u="none" strike="noStrike" cap="none" normalizeH="0" baseline="0" dirty="0">
                <a:ln>
                  <a:noFill/>
                </a:ln>
                <a:effectLst/>
                <a:latin typeface="Arial" panose="020B0604020202020204" pitchFamily="34" charset="0"/>
              </a:rPr>
              <a:t>Dans </a:t>
            </a:r>
            <a:r>
              <a:rPr kumimoji="0" lang="en-US" altLang="en-US" sz="1800" b="1" i="0" u="none" strike="noStrike" cap="none" normalizeH="0" baseline="0" dirty="0" err="1">
                <a:ln>
                  <a:noFill/>
                </a:ln>
                <a:effectLst/>
                <a:latin typeface="Arial" panose="020B0604020202020204" pitchFamily="34" charset="0"/>
              </a:rPr>
              <a:t>l’Égypte</a:t>
            </a:r>
            <a:r>
              <a:rPr kumimoji="0" lang="en-US" altLang="en-US" sz="1800" b="1" i="0" u="none" strike="noStrike" cap="none" normalizeH="0" baseline="0" dirty="0">
                <a:ln>
                  <a:noFill/>
                </a:ln>
                <a:effectLst/>
                <a:latin typeface="Arial" panose="020B0604020202020204" pitchFamily="34" charset="0"/>
              </a:rPr>
              <a:t> </a:t>
            </a:r>
            <a:r>
              <a:rPr kumimoji="0" lang="en-US" altLang="en-US" sz="1800" b="1" i="0" u="none" strike="noStrike" cap="none" normalizeH="0" baseline="0" dirty="0" err="1">
                <a:ln>
                  <a:noFill/>
                </a:ln>
                <a:effectLst/>
                <a:latin typeface="Arial" panose="020B0604020202020204" pitchFamily="34" charset="0"/>
              </a:rPr>
              <a:t>ancienne</a:t>
            </a:r>
            <a:r>
              <a:rPr kumimoji="0" lang="en-US" altLang="en-US" sz="1800" b="1" i="0" u="none" strike="noStrike" cap="none" normalizeH="0" baseline="0" dirty="0">
                <a:ln>
                  <a:noFill/>
                </a:ln>
                <a:effectLst/>
                <a:latin typeface="Arial" panose="020B0604020202020204" pitchFamily="34" charset="0"/>
              </a:rPr>
              <a:t>, le chat </a:t>
            </a:r>
            <a:r>
              <a:rPr kumimoji="0" lang="en-US" altLang="en-US" sz="1800" b="1" i="0" u="none" strike="noStrike" cap="none" normalizeH="0" baseline="0" dirty="0" err="1">
                <a:ln>
                  <a:noFill/>
                </a:ln>
                <a:effectLst/>
                <a:latin typeface="Arial" panose="020B0604020202020204" pitchFamily="34" charset="0"/>
              </a:rPr>
              <a:t>était</a:t>
            </a:r>
            <a:r>
              <a:rPr kumimoji="0" lang="en-US" altLang="en-US" sz="1800" b="1" i="0" u="none" strike="noStrike" cap="none" normalizeH="0" baseline="0" dirty="0">
                <a:ln>
                  <a:noFill/>
                </a:ln>
                <a:effectLst/>
                <a:latin typeface="Arial" panose="020B0604020202020204" pitchFamily="34" charset="0"/>
              </a:rPr>
              <a:t> </a:t>
            </a:r>
            <a:r>
              <a:rPr kumimoji="0" lang="en-US" altLang="en-US" sz="1800" b="1" i="0" u="none" strike="noStrike" cap="none" normalizeH="0" baseline="0" dirty="0" err="1">
                <a:ln>
                  <a:noFill/>
                </a:ln>
                <a:effectLst/>
                <a:latin typeface="Arial" panose="020B0604020202020204" pitchFamily="34" charset="0"/>
              </a:rPr>
              <a:t>considéré</a:t>
            </a:r>
            <a:r>
              <a:rPr kumimoji="0" lang="en-US" altLang="en-US" sz="1800" b="1" i="0" u="none" strike="noStrike" cap="none" normalizeH="0" baseline="0" dirty="0">
                <a:ln>
                  <a:noFill/>
                </a:ln>
                <a:effectLst/>
                <a:latin typeface="Arial" panose="020B0604020202020204" pitchFamily="34" charset="0"/>
              </a:rPr>
              <a:t> </a:t>
            </a:r>
            <a:r>
              <a:rPr kumimoji="0" lang="en-US" altLang="en-US" sz="1800" b="1" i="0" u="none" strike="noStrike" cap="none" normalizeH="0" baseline="0" dirty="0" err="1">
                <a:ln>
                  <a:noFill/>
                </a:ln>
                <a:effectLst/>
                <a:latin typeface="Arial" panose="020B0604020202020204" pitchFamily="34" charset="0"/>
              </a:rPr>
              <a:t>comme</a:t>
            </a:r>
            <a:r>
              <a:rPr kumimoji="0" lang="en-US" altLang="en-US" sz="1800" b="1" i="0" u="none" strike="noStrike" cap="none" normalizeH="0" baseline="0" dirty="0">
                <a:ln>
                  <a:noFill/>
                </a:ln>
                <a:effectLst/>
                <a:latin typeface="Arial" panose="020B0604020202020204" pitchFamily="34" charset="0"/>
              </a:rPr>
              <a:t> un animal sacré et un </a:t>
            </a:r>
            <a:r>
              <a:rPr kumimoji="0" lang="en-US" altLang="en-US" sz="1800" b="1" i="0" u="none" strike="noStrike" cap="none" normalizeH="0" baseline="0" dirty="0" err="1">
                <a:ln>
                  <a:noFill/>
                </a:ln>
                <a:effectLst/>
                <a:latin typeface="Arial" panose="020B0604020202020204" pitchFamily="34" charset="0"/>
              </a:rPr>
              <a:t>symbole</a:t>
            </a:r>
            <a:r>
              <a:rPr kumimoji="0" lang="en-US" altLang="en-US" sz="1800" b="1" i="0" u="none" strike="noStrike" cap="none" normalizeH="0" baseline="0" dirty="0">
                <a:ln>
                  <a:noFill/>
                </a:ln>
                <a:effectLst/>
                <a:latin typeface="Arial" panose="020B0604020202020204" pitchFamily="34" charset="0"/>
              </a:rPr>
              <a:t> de protection.</a:t>
            </a:r>
            <a:endParaRPr kumimoji="0" lang="en-US" altLang="en-US" sz="1800" b="0" i="0" u="none" strike="noStrike" cap="none" normalizeH="0" baseline="0" dirty="0">
              <a:ln>
                <a:noFill/>
              </a:ln>
              <a:effectLst/>
              <a:latin typeface="Arial" panose="020B0604020202020204" pitchFamily="34" charset="0"/>
            </a:endParaRPr>
          </a:p>
          <a:p>
            <a:pPr marL="342900" lvl="0" indent="-342900" eaLnBrk="0" fontAlgn="base" hangingPunct="0">
              <a:spcBef>
                <a:spcPct val="0"/>
              </a:spcBef>
              <a:spcAft>
                <a:spcPts val="600"/>
              </a:spcAft>
              <a:buFont typeface="+mj-lt"/>
              <a:buAutoNum type="arabicPeriod"/>
            </a:pPr>
            <a:r>
              <a:rPr kumimoji="0" lang="en-US" altLang="en-US" sz="1800" b="1" i="0" u="none" strike="noStrike" cap="none" normalizeH="0" baseline="0" dirty="0" err="1">
                <a:ln>
                  <a:noFill/>
                </a:ln>
                <a:effectLst/>
                <a:latin typeface="Arial" panose="020B0604020202020204" pitchFamily="34" charset="0"/>
              </a:rPr>
              <a:t>Chaque</a:t>
            </a:r>
            <a:r>
              <a:rPr kumimoji="0" lang="en-US" altLang="en-US" sz="1800" b="1" i="0" u="none" strike="noStrike" cap="none" normalizeH="0" baseline="0" dirty="0">
                <a:ln>
                  <a:noFill/>
                </a:ln>
                <a:effectLst/>
                <a:latin typeface="Arial" panose="020B0604020202020204" pitchFamily="34" charset="0"/>
              </a:rPr>
              <a:t> race de chat </a:t>
            </a:r>
            <a:r>
              <a:rPr kumimoji="0" lang="en-US" altLang="en-US" sz="1800" b="1" i="0" u="none" strike="noStrike" cap="none" normalizeH="0" baseline="0" dirty="0" err="1">
                <a:ln>
                  <a:noFill/>
                </a:ln>
                <a:effectLst/>
                <a:latin typeface="Arial" panose="020B0604020202020204" pitchFamily="34" charset="0"/>
              </a:rPr>
              <a:t>possède</a:t>
            </a:r>
            <a:r>
              <a:rPr kumimoji="0" lang="en-US" altLang="en-US" sz="1800" b="1" i="0" u="none" strike="noStrike" cap="none" normalizeH="0" baseline="0" dirty="0">
                <a:ln>
                  <a:noFill/>
                </a:ln>
                <a:effectLst/>
                <a:latin typeface="Arial" panose="020B0604020202020204" pitchFamily="34" charset="0"/>
              </a:rPr>
              <a:t> des </a:t>
            </a:r>
            <a:r>
              <a:rPr kumimoji="0" lang="en-US" altLang="en-US" sz="1800" b="1" i="0" u="none" strike="noStrike" cap="none" normalizeH="0" baseline="0" dirty="0" err="1">
                <a:ln>
                  <a:noFill/>
                </a:ln>
                <a:effectLst/>
                <a:latin typeface="Arial" panose="020B0604020202020204" pitchFamily="34" charset="0"/>
              </a:rPr>
              <a:t>caractéristiques</a:t>
            </a:r>
            <a:r>
              <a:rPr kumimoji="0" lang="en-US" altLang="en-US" sz="1800" b="1" i="0" u="none" strike="noStrike" cap="none" normalizeH="0" baseline="0" dirty="0">
                <a:ln>
                  <a:noFill/>
                </a:ln>
                <a:effectLst/>
                <a:latin typeface="Arial" panose="020B0604020202020204" pitchFamily="34" charset="0"/>
              </a:rPr>
              <a:t> physiques </a:t>
            </a:r>
            <a:r>
              <a:rPr kumimoji="0" lang="en-US" altLang="en-US" sz="1800" b="1" i="0" u="none" strike="noStrike" cap="none" normalizeH="0" baseline="0" dirty="0" err="1">
                <a:ln>
                  <a:noFill/>
                </a:ln>
                <a:effectLst/>
                <a:latin typeface="Arial" panose="020B0604020202020204" pitchFamily="34" charset="0"/>
              </a:rPr>
              <a:t>uniques</a:t>
            </a:r>
            <a:r>
              <a:rPr kumimoji="0" lang="en-US" altLang="en-US" sz="1800" b="1" i="0" u="none" strike="noStrike" cap="none" normalizeH="0" baseline="0" dirty="0">
                <a:ln>
                  <a:noFill/>
                </a:ln>
                <a:effectLst/>
                <a:latin typeface="Arial" panose="020B0604020202020204" pitchFamily="34" charset="0"/>
              </a:rPr>
              <a:t>, </a:t>
            </a:r>
            <a:r>
              <a:rPr kumimoji="0" lang="en-US" altLang="en-US" sz="1800" b="1" i="0" u="none" strike="noStrike" cap="none" normalizeH="0" baseline="0" dirty="0" err="1">
                <a:ln>
                  <a:noFill/>
                </a:ln>
                <a:effectLst/>
                <a:latin typeface="Arial" panose="020B0604020202020204" pitchFamily="34" charset="0"/>
              </a:rPr>
              <a:t>comme</a:t>
            </a:r>
            <a:r>
              <a:rPr kumimoji="0" lang="en-US" altLang="en-US" sz="1800" b="1" i="0" u="none" strike="noStrike" cap="none" normalizeH="0" baseline="0" dirty="0">
                <a:ln>
                  <a:noFill/>
                </a:ln>
                <a:effectLst/>
                <a:latin typeface="Arial" panose="020B0604020202020204" pitchFamily="34" charset="0"/>
              </a:rPr>
              <a:t> la longueur du pelage </a:t>
            </a:r>
            <a:r>
              <a:rPr kumimoji="0" lang="en-US" altLang="en-US" sz="1800" b="1" i="0" u="none" strike="noStrike" cap="none" normalizeH="0" baseline="0" dirty="0" err="1">
                <a:ln>
                  <a:noFill/>
                </a:ln>
                <a:effectLst/>
                <a:latin typeface="Arial" panose="020B0604020202020204" pitchFamily="34" charset="0"/>
              </a:rPr>
              <a:t>ou</a:t>
            </a:r>
            <a:r>
              <a:rPr kumimoji="0" lang="en-US" altLang="en-US" sz="1800" b="1" i="0" u="none" strike="noStrike" cap="none" normalizeH="0" baseline="0" dirty="0">
                <a:ln>
                  <a:noFill/>
                </a:ln>
                <a:effectLst/>
                <a:latin typeface="Arial" panose="020B0604020202020204" pitchFamily="34" charset="0"/>
              </a:rPr>
              <a:t> la </a:t>
            </a:r>
            <a:r>
              <a:rPr kumimoji="0" lang="en-US" altLang="en-US" sz="1800" b="1" i="0" u="none" strike="noStrike" cap="none" normalizeH="0" baseline="0" dirty="0" err="1">
                <a:ln>
                  <a:noFill/>
                </a:ln>
                <a:effectLst/>
                <a:latin typeface="Arial" panose="020B0604020202020204" pitchFamily="34" charset="0"/>
              </a:rPr>
              <a:t>forme</a:t>
            </a:r>
            <a:r>
              <a:rPr kumimoji="0" lang="en-US" altLang="en-US" sz="1800" b="1" i="0" u="none" strike="noStrike" cap="none" normalizeH="0" baseline="0" dirty="0">
                <a:ln>
                  <a:noFill/>
                </a:ln>
                <a:effectLst/>
                <a:latin typeface="Arial" panose="020B0604020202020204" pitchFamily="34" charset="0"/>
              </a:rPr>
              <a:t> des </a:t>
            </a:r>
            <a:r>
              <a:rPr kumimoji="0" lang="en-US" altLang="en-US" sz="1800" b="1" i="0" u="none" strike="noStrike" cap="none" normalizeH="0" baseline="0" dirty="0" err="1">
                <a:ln>
                  <a:noFill/>
                </a:ln>
                <a:effectLst/>
                <a:latin typeface="Arial" panose="020B0604020202020204" pitchFamily="34" charset="0"/>
              </a:rPr>
              <a:t>oreilles</a:t>
            </a:r>
            <a:r>
              <a:rPr kumimoji="0" lang="en-US" altLang="en-US" sz="1800" b="1" i="0" u="none" strike="noStrike" cap="none" normalizeH="0" baseline="0" dirty="0">
                <a:ln>
                  <a:noFill/>
                </a:ln>
                <a:effectLst/>
                <a:latin typeface="Arial" panose="020B0604020202020204" pitchFamily="34" charset="0"/>
              </a:rPr>
              <a:t>.</a:t>
            </a:r>
            <a:endParaRPr kumimoji="0" lang="en-US" altLang="en-US" sz="1800" b="0" i="0" u="none" strike="noStrike" cap="none" normalizeH="0" baseline="0" dirty="0">
              <a:ln>
                <a:noFill/>
              </a:ln>
              <a:effectLst/>
              <a:latin typeface="Arial" panose="020B0604020202020204" pitchFamily="34" charset="0"/>
            </a:endParaRPr>
          </a:p>
          <a:p>
            <a:pPr marL="342900" lvl="0" indent="-342900" eaLnBrk="0" fontAlgn="base" hangingPunct="0">
              <a:spcBef>
                <a:spcPct val="0"/>
              </a:spcBef>
              <a:spcAft>
                <a:spcPts val="600"/>
              </a:spcAft>
              <a:buFont typeface="+mj-lt"/>
              <a:buAutoNum type="arabicPeriod"/>
            </a:pPr>
            <a:r>
              <a:rPr kumimoji="0" lang="en-US" altLang="en-US" sz="1800" b="1" i="0" u="none" strike="noStrike" cap="none" normalizeH="0" baseline="0" dirty="0">
                <a:ln>
                  <a:noFill/>
                </a:ln>
                <a:effectLst/>
                <a:latin typeface="Arial" panose="020B0604020202020204" pitchFamily="34" charset="0"/>
              </a:rPr>
              <a:t>Les chats </a:t>
            </a:r>
            <a:r>
              <a:rPr kumimoji="0" lang="en-US" altLang="en-US" sz="1800" b="1" i="0" u="none" strike="noStrike" cap="none" normalizeH="0" baseline="0" dirty="0" err="1">
                <a:ln>
                  <a:noFill/>
                </a:ln>
                <a:effectLst/>
                <a:latin typeface="Arial" panose="020B0604020202020204" pitchFamily="34" charset="0"/>
              </a:rPr>
              <a:t>sont</a:t>
            </a:r>
            <a:r>
              <a:rPr kumimoji="0" lang="en-US" altLang="en-US" sz="1800" b="1" i="0" u="none" strike="noStrike" cap="none" normalizeH="0" baseline="0" dirty="0">
                <a:ln>
                  <a:noFill/>
                </a:ln>
                <a:effectLst/>
                <a:latin typeface="Arial" panose="020B0604020202020204" pitchFamily="34" charset="0"/>
              </a:rPr>
              <a:t> des </a:t>
            </a:r>
            <a:r>
              <a:rPr kumimoji="0" lang="en-US" altLang="en-US" sz="1800" b="1" i="0" u="none" strike="noStrike" cap="none" normalizeH="0" baseline="0" dirty="0" err="1">
                <a:ln>
                  <a:noFill/>
                </a:ln>
                <a:effectLst/>
                <a:latin typeface="Arial" panose="020B0604020202020204" pitchFamily="34" charset="0"/>
              </a:rPr>
              <a:t>félins</a:t>
            </a:r>
            <a:r>
              <a:rPr kumimoji="0" lang="en-US" altLang="en-US" sz="1800" b="1" i="0" u="none" strike="noStrike" cap="none" normalizeH="0" baseline="0" dirty="0">
                <a:ln>
                  <a:noFill/>
                </a:ln>
                <a:effectLst/>
                <a:latin typeface="Arial" panose="020B0604020202020204" pitchFamily="34" charset="0"/>
              </a:rPr>
              <a:t> très </a:t>
            </a:r>
            <a:r>
              <a:rPr kumimoji="0" lang="en-US" altLang="en-US" sz="1800" b="1" i="0" u="none" strike="noStrike" cap="none" normalizeH="0" baseline="0" dirty="0" err="1">
                <a:ln>
                  <a:noFill/>
                </a:ln>
                <a:effectLst/>
                <a:latin typeface="Arial" panose="020B0604020202020204" pitchFamily="34" charset="0"/>
              </a:rPr>
              <a:t>agiles</a:t>
            </a:r>
            <a:r>
              <a:rPr kumimoji="0" lang="en-US" altLang="en-US" sz="1800" b="1" i="0" u="none" strike="noStrike" cap="none" normalizeH="0" baseline="0" dirty="0">
                <a:ln>
                  <a:noFill/>
                </a:ln>
                <a:effectLst/>
                <a:latin typeface="Arial" panose="020B0604020202020204" pitchFamily="34" charset="0"/>
              </a:rPr>
              <a:t>, </a:t>
            </a:r>
            <a:r>
              <a:rPr kumimoji="0" lang="en-US" altLang="en-US" sz="1800" b="1" i="0" u="none" strike="noStrike" cap="none" normalizeH="0" baseline="0" dirty="0" err="1">
                <a:ln>
                  <a:noFill/>
                </a:ln>
                <a:effectLst/>
                <a:latin typeface="Arial" panose="020B0604020202020204" pitchFamily="34" charset="0"/>
              </a:rPr>
              <a:t>capables</a:t>
            </a:r>
            <a:r>
              <a:rPr kumimoji="0" lang="en-US" altLang="en-US" sz="1800" b="1" i="0" u="none" strike="noStrike" cap="none" normalizeH="0" baseline="0" dirty="0">
                <a:ln>
                  <a:noFill/>
                </a:ln>
                <a:effectLst/>
                <a:latin typeface="Arial" panose="020B0604020202020204" pitchFamily="34" charset="0"/>
              </a:rPr>
              <a:t> de </a:t>
            </a:r>
            <a:r>
              <a:rPr kumimoji="0" lang="en-US" altLang="en-US" sz="1800" b="1" i="0" u="none" strike="noStrike" cap="none" normalizeH="0" baseline="0" dirty="0" err="1">
                <a:ln>
                  <a:noFill/>
                </a:ln>
                <a:effectLst/>
                <a:latin typeface="Arial" panose="020B0604020202020204" pitchFamily="34" charset="0"/>
              </a:rPr>
              <a:t>chasser</a:t>
            </a:r>
            <a:r>
              <a:rPr kumimoji="0" lang="en-US" altLang="en-US" sz="1800" b="1" i="0" u="none" strike="noStrike" cap="none" normalizeH="0" baseline="0" dirty="0">
                <a:ln>
                  <a:noFill/>
                </a:ln>
                <a:effectLst/>
                <a:latin typeface="Arial" panose="020B0604020202020204" pitchFamily="34" charset="0"/>
              </a:rPr>
              <a:t> grâce à </a:t>
            </a:r>
            <a:r>
              <a:rPr kumimoji="0" lang="en-US" altLang="en-US" sz="1800" b="1" i="0" u="none" strike="noStrike" cap="none" normalizeH="0" baseline="0" dirty="0" err="1">
                <a:ln>
                  <a:noFill/>
                </a:ln>
                <a:effectLst/>
                <a:latin typeface="Arial" panose="020B0604020202020204" pitchFamily="34" charset="0"/>
              </a:rPr>
              <a:t>leurs</a:t>
            </a:r>
            <a:r>
              <a:rPr kumimoji="0" lang="en-US" altLang="en-US" sz="1800" b="1" i="0" u="none" strike="noStrike" cap="none" normalizeH="0" baseline="0" dirty="0">
                <a:ln>
                  <a:noFill/>
                </a:ln>
                <a:effectLst/>
                <a:latin typeface="Arial" panose="020B0604020202020204" pitchFamily="34" charset="0"/>
              </a:rPr>
              <a:t> </a:t>
            </a:r>
            <a:r>
              <a:rPr kumimoji="0" lang="en-US" altLang="en-US" sz="1800" b="1" i="0" u="none" strike="noStrike" cap="none" normalizeH="0" baseline="0" dirty="0" err="1">
                <a:ln>
                  <a:noFill/>
                </a:ln>
                <a:effectLst/>
                <a:latin typeface="Arial" panose="020B0604020202020204" pitchFamily="34" charset="0"/>
              </a:rPr>
              <a:t>sens</a:t>
            </a:r>
            <a:r>
              <a:rPr kumimoji="0" lang="en-US" altLang="en-US" sz="1800" b="1" i="0" u="none" strike="noStrike" cap="none" normalizeH="0" baseline="0" dirty="0">
                <a:ln>
                  <a:noFill/>
                </a:ln>
                <a:effectLst/>
                <a:latin typeface="Arial" panose="020B0604020202020204" pitchFamily="34" charset="0"/>
              </a:rPr>
              <a:t> très </a:t>
            </a:r>
            <a:r>
              <a:rPr kumimoji="0" lang="en-US" altLang="en-US" sz="1800" b="1" i="0" u="none" strike="noStrike" cap="none" normalizeH="0" baseline="0" dirty="0" err="1">
                <a:ln>
                  <a:noFill/>
                </a:ln>
                <a:effectLst/>
                <a:latin typeface="Arial" panose="020B0604020202020204" pitchFamily="34" charset="0"/>
              </a:rPr>
              <a:t>développés</a:t>
            </a:r>
            <a:r>
              <a:rPr kumimoji="0" lang="en-US" altLang="en-US" sz="1800" b="1" i="0" u="none" strike="noStrike" cap="none" normalizeH="0" baseline="0" dirty="0">
                <a:ln>
                  <a:noFill/>
                </a:ln>
                <a:effectLst/>
                <a:latin typeface="Arial" panose="020B0604020202020204" pitchFamily="34" charset="0"/>
              </a:rPr>
              <a:t>.</a:t>
            </a:r>
            <a:endParaRPr kumimoji="0" lang="en-US" altLang="en-US" sz="1800" b="0" i="0" u="none" strike="noStrike" cap="none" normalizeH="0" baseline="0" dirty="0">
              <a:ln>
                <a:noFill/>
              </a:ln>
              <a:effectLst/>
              <a:latin typeface="Arial" panose="020B0604020202020204" pitchFamily="34" charset="0"/>
            </a:endParaRPr>
          </a:p>
          <a:p>
            <a:pPr marL="342900" lvl="0" indent="-342900" eaLnBrk="0" fontAlgn="base" hangingPunct="0">
              <a:spcBef>
                <a:spcPct val="0"/>
              </a:spcBef>
              <a:spcAft>
                <a:spcPts val="600"/>
              </a:spcAft>
              <a:buFont typeface="+mj-lt"/>
              <a:buAutoNum type="arabicPeriod"/>
            </a:pPr>
            <a:r>
              <a:rPr kumimoji="0" lang="en-US" altLang="en-US" sz="1800" b="1" i="0" u="none" strike="noStrike" cap="none" normalizeH="0" baseline="0" dirty="0" err="1">
                <a:ln>
                  <a:noFill/>
                </a:ln>
                <a:effectLst/>
                <a:latin typeface="Arial" panose="020B0604020202020204" pitchFamily="34" charset="0"/>
              </a:rPr>
              <a:t>Aujourd’hui</a:t>
            </a:r>
            <a:r>
              <a:rPr kumimoji="0" lang="en-US" altLang="en-US" sz="1800" b="1" i="0" u="none" strike="noStrike" cap="none" normalizeH="0" baseline="0" dirty="0">
                <a:ln>
                  <a:noFill/>
                </a:ln>
                <a:effectLst/>
                <a:latin typeface="Arial" panose="020B0604020202020204" pitchFamily="34" charset="0"/>
              </a:rPr>
              <a:t>, le chat est un </a:t>
            </a:r>
            <a:r>
              <a:rPr kumimoji="0" lang="en-US" altLang="en-US" sz="1800" b="1" i="0" u="none" strike="noStrike" cap="none" normalizeH="0" baseline="0" dirty="0" err="1">
                <a:ln>
                  <a:noFill/>
                </a:ln>
                <a:effectLst/>
                <a:latin typeface="Arial" panose="020B0604020202020204" pitchFamily="34" charset="0"/>
              </a:rPr>
              <a:t>compagnon</a:t>
            </a:r>
            <a:r>
              <a:rPr kumimoji="0" lang="en-US" altLang="en-US" sz="1800" b="1" i="0" u="none" strike="noStrike" cap="none" normalizeH="0" baseline="0" dirty="0">
                <a:ln>
                  <a:noFill/>
                </a:ln>
                <a:effectLst/>
                <a:latin typeface="Arial" panose="020B0604020202020204" pitchFamily="34" charset="0"/>
              </a:rPr>
              <a:t> </a:t>
            </a:r>
            <a:r>
              <a:rPr kumimoji="0" lang="en-US" altLang="en-US" sz="1800" b="1" i="0" u="none" strike="noStrike" cap="none" normalizeH="0" baseline="0" dirty="0" err="1">
                <a:ln>
                  <a:noFill/>
                </a:ln>
                <a:effectLst/>
                <a:latin typeface="Arial" panose="020B0604020202020204" pitchFamily="34" charset="0"/>
              </a:rPr>
              <a:t>apprécié</a:t>
            </a:r>
            <a:r>
              <a:rPr kumimoji="0" lang="en-US" altLang="en-US" sz="1800" b="1" i="0" u="none" strike="noStrike" cap="none" normalizeH="0" baseline="0" dirty="0">
                <a:ln>
                  <a:noFill/>
                </a:ln>
                <a:effectLst/>
                <a:latin typeface="Arial" panose="020B0604020202020204" pitchFamily="34" charset="0"/>
              </a:rPr>
              <a:t> dans de </a:t>
            </a:r>
            <a:r>
              <a:rPr kumimoji="0" lang="en-US" altLang="en-US" sz="1800" b="1" i="0" u="none" strike="noStrike" cap="none" normalizeH="0" baseline="0" dirty="0" err="1">
                <a:ln>
                  <a:noFill/>
                </a:ln>
                <a:effectLst/>
                <a:latin typeface="Arial" panose="020B0604020202020204" pitchFamily="34" charset="0"/>
              </a:rPr>
              <a:t>nombreuses</a:t>
            </a:r>
            <a:r>
              <a:rPr kumimoji="0" lang="en-US" altLang="en-US" sz="1800" b="1" i="0" u="none" strike="noStrike" cap="none" normalizeH="0" baseline="0" dirty="0">
                <a:ln>
                  <a:noFill/>
                </a:ln>
                <a:effectLst/>
                <a:latin typeface="Arial" panose="020B0604020202020204" pitchFamily="34" charset="0"/>
              </a:rPr>
              <a:t> cultures à travers le monde.</a:t>
            </a:r>
            <a:endParaRPr kumimoji="0" lang="en-US" altLang="en-US" sz="1800" b="0" i="0" u="none" strike="noStrike" cap="none" normalizeH="0" baseline="0" dirty="0">
              <a:ln>
                <a:noFill/>
              </a:ln>
              <a:effectLst/>
              <a:latin typeface="Arial" panose="020B0604020202020204" pitchFamily="34" charset="0"/>
            </a:endParaRPr>
          </a:p>
          <a:p>
            <a:pPr marL="0" marR="0" lvl="0" indent="0" defTabSz="914400" rtl="0" eaLnBrk="0" fontAlgn="base" latinLnBrk="0" hangingPunct="0">
              <a:spcBef>
                <a:spcPct val="0"/>
              </a:spcBef>
              <a:spcAft>
                <a:spcPts val="600"/>
              </a:spcAft>
              <a:buClrTx/>
              <a:buSzTx/>
              <a:buFontTx/>
              <a:buChar char="•"/>
              <a:tabLst/>
            </a:pPr>
            <a:endParaRPr lang="en-US" altLang="en-US" sz="1600" dirty="0">
              <a:latin typeface="Arial" panose="020B0604020202020204" pitchFamily="34" charset="0"/>
            </a:endParaRPr>
          </a:p>
          <a:p>
            <a:pPr marL="0" marR="0" lvl="0" indent="0" defTabSz="914400" rtl="0" eaLnBrk="0" fontAlgn="base" latinLnBrk="0" hangingPunct="0">
              <a:spcBef>
                <a:spcPct val="0"/>
              </a:spcBef>
              <a:spcAft>
                <a:spcPts val="600"/>
              </a:spcAft>
              <a:buClrTx/>
              <a:buSzTx/>
              <a:buFontTx/>
              <a:buChar char="•"/>
              <a:tabLst/>
            </a:pPr>
            <a:endParaRPr kumimoji="0" lang="en-US" altLang="en-US" sz="1600" b="0" i="0" u="none" strike="noStrike" cap="none" normalizeH="0" baseline="0" dirty="0">
              <a:ln>
                <a:noFill/>
              </a:ln>
              <a:effectLst/>
              <a:latin typeface="Arial" panose="020B0604020202020204" pitchFamily="34" charset="0"/>
            </a:endParaRPr>
          </a:p>
        </p:txBody>
      </p:sp>
    </p:spTree>
    <p:extLst>
      <p:ext uri="{BB962C8B-B14F-4D97-AF65-F5344CB8AC3E}">
        <p14:creationId xmlns:p14="http://schemas.microsoft.com/office/powerpoint/2010/main" val="34845312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5A59FD0-3B93-8529-028E-98F0F4787CA1}"/>
              </a:ext>
            </a:extLst>
          </p:cNvPr>
          <p:cNvSpPr>
            <a:spLocks noGrp="1"/>
          </p:cNvSpPr>
          <p:nvPr>
            <p:ph type="title"/>
          </p:nvPr>
        </p:nvSpPr>
        <p:spPr>
          <a:xfrm>
            <a:off x="466722" y="586855"/>
            <a:ext cx="3201366" cy="3387497"/>
          </a:xfrm>
        </p:spPr>
        <p:txBody>
          <a:bodyPr anchor="b">
            <a:normAutofit/>
          </a:bodyPr>
          <a:lstStyle/>
          <a:p>
            <a:pPr algn="r"/>
            <a:r>
              <a:rPr lang="fr-CA" sz="4000">
                <a:solidFill>
                  <a:srgbClr val="FFFFFF"/>
                </a:solidFill>
              </a:rPr>
              <a:t>Texte informatif: les chats à travers l'histoire </a:t>
            </a:r>
            <a:endParaRPr lang="en-CA" sz="4000">
              <a:solidFill>
                <a:srgbClr val="FFFFFF"/>
              </a:solidFill>
            </a:endParaRPr>
          </a:p>
        </p:txBody>
      </p:sp>
      <p:sp>
        <p:nvSpPr>
          <p:cNvPr id="3" name="Content Placeholder 2">
            <a:extLst>
              <a:ext uri="{FF2B5EF4-FFF2-40B4-BE49-F238E27FC236}">
                <a16:creationId xmlns:a16="http://schemas.microsoft.com/office/drawing/2014/main" id="{242BE946-38C2-7EDD-6F57-BC1E764684FC}"/>
              </a:ext>
            </a:extLst>
          </p:cNvPr>
          <p:cNvSpPr>
            <a:spLocks noGrp="1"/>
          </p:cNvSpPr>
          <p:nvPr>
            <p:ph idx="1"/>
          </p:nvPr>
        </p:nvSpPr>
        <p:spPr>
          <a:xfrm>
            <a:off x="4367695" y="289932"/>
            <a:ext cx="7686773" cy="6311590"/>
          </a:xfrm>
        </p:spPr>
        <p:txBody>
          <a:bodyPr anchor="ctr">
            <a:normAutofit/>
          </a:bodyPr>
          <a:lstStyle/>
          <a:p>
            <a:r>
              <a:rPr lang="fr-FR" sz="1700">
                <a:effectLst/>
              </a:rPr>
              <a:t>Le chat domestique vit avec les humains depuis des milliers d’années. Les premiers chats apprivoisés venaient du Moyen-Orient, où ils aidaient les gens à protéger les récoltes en chassant les souris. Grâce à leur utilité, les chats sont rapidement devenus des compagnons appréciés dans de nombreuses régions du monde.</a:t>
            </a:r>
            <a:endParaRPr lang="fr-FR" sz="1700"/>
          </a:p>
          <a:p>
            <a:r>
              <a:rPr lang="fr-FR" sz="1700">
                <a:effectLst/>
              </a:rPr>
              <a:t>Dans l’Égypte ancienne, les chats étaient considérés comme des animaux sacrés. Ils représentaient la protection et la chance, et certaines familles les honoraient comme des membres importants de la maison. Plus tard, dans d’autres cultures, les chats ont parfois été associés à des légendes, à la magie ou à des symboles de bonne fortune.</a:t>
            </a:r>
            <a:endParaRPr lang="fr-FR" sz="1700"/>
          </a:p>
          <a:p>
            <a:r>
              <a:rPr lang="fr-FR" sz="1700">
                <a:effectLst/>
              </a:rPr>
              <a:t>Aujourd’hui, les chats sont parmi les animaux de compagnie les plus populaires au monde. Il existe de nombreuses races, chacune avec ses propres caractéristiques physiques et comportements. Malgré leurs différences, tous les chats gardent des instincts de chasseurs et une grande agilité.</a:t>
            </a:r>
            <a:endParaRPr lang="fr-FR" sz="1700"/>
          </a:p>
          <a:p>
            <a:r>
              <a:rPr lang="fr-FR" sz="1700">
                <a:effectLst/>
              </a:rPr>
              <a:t>Les chats occupent donc une place importante dans l’histoire humaine, que ce soit comme protecteurs, symboles culturels ou compagnons fidèles.</a:t>
            </a:r>
            <a:endParaRPr lang="fr-FR" sz="1700"/>
          </a:p>
          <a:p>
            <a:r>
              <a:rPr lang="en-CA" sz="1700">
                <a:hlinkClick r:id="rId2"/>
              </a:rPr>
              <a:t>Chat — Wikipédia</a:t>
            </a:r>
            <a:r>
              <a:rPr lang="en-CA" sz="1700"/>
              <a:t> </a:t>
            </a:r>
          </a:p>
        </p:txBody>
      </p:sp>
    </p:spTree>
    <p:extLst>
      <p:ext uri="{BB962C8B-B14F-4D97-AF65-F5344CB8AC3E}">
        <p14:creationId xmlns:p14="http://schemas.microsoft.com/office/powerpoint/2010/main" val="9718519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BCCA29-4F3E-591F-DB34-E76AD6298A29}"/>
              </a:ext>
            </a:extLst>
          </p:cNvPr>
          <p:cNvSpPr>
            <a:spLocks noGrp="1"/>
          </p:cNvSpPr>
          <p:nvPr>
            <p:ph type="title"/>
          </p:nvPr>
        </p:nvSpPr>
        <p:spPr>
          <a:xfrm>
            <a:off x="4465297" y="647700"/>
            <a:ext cx="3259479" cy="5557838"/>
          </a:xfrm>
        </p:spPr>
        <p:txBody>
          <a:bodyPr anchor="ctr">
            <a:normAutofit/>
          </a:bodyPr>
          <a:lstStyle/>
          <a:p>
            <a:r>
              <a:rPr lang="fr-FR" sz="3600" b="1"/>
              <a:t>Partie 2 : Les chats dans les cultures du monde (Oral + Lecture + Écriture)</a:t>
            </a:r>
            <a:br>
              <a:rPr lang="fr-FR" sz="3600" b="1"/>
            </a:br>
            <a:r>
              <a:rPr lang="fr-FR" sz="3600" b="1">
                <a:effectLst/>
              </a:rPr>
              <a:t>Durée :</a:t>
            </a:r>
            <a:r>
              <a:rPr lang="fr-FR" sz="3600">
                <a:effectLst/>
              </a:rPr>
              <a:t> 50–60 minutes</a:t>
            </a:r>
            <a:br>
              <a:rPr lang="fr-FR" sz="3600"/>
            </a:br>
            <a:endParaRPr lang="en-CA" sz="3600"/>
          </a:p>
        </p:txBody>
      </p:sp>
      <p:pic>
        <p:nvPicPr>
          <p:cNvPr id="5" name="Picture 4" descr="Head of black cat with green eyes">
            <a:extLst>
              <a:ext uri="{FF2B5EF4-FFF2-40B4-BE49-F238E27FC236}">
                <a16:creationId xmlns:a16="http://schemas.microsoft.com/office/drawing/2014/main" id="{B1840B25-3649-F4D8-D866-8A53E0F92D5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20" y="-1"/>
            <a:ext cx="4143544" cy="6856413"/>
          </a:xfrm>
          <a:custGeom>
            <a:avLst/>
            <a:gdLst/>
            <a:ahLst/>
            <a:cxnLst/>
            <a:rect l="l" t="t" r="r" b="b"/>
            <a:pathLst>
              <a:path w="4143564" h="6856413">
                <a:moveTo>
                  <a:pt x="0" y="0"/>
                </a:moveTo>
                <a:lnTo>
                  <a:pt x="4141667" y="0"/>
                </a:lnTo>
                <a:lnTo>
                  <a:pt x="4141086" y="145208"/>
                </a:lnTo>
                <a:cubicBezTo>
                  <a:pt x="4109790" y="1611281"/>
                  <a:pt x="3796834" y="3077353"/>
                  <a:pt x="4047199" y="4543426"/>
                </a:cubicBezTo>
                <a:cubicBezTo>
                  <a:pt x="4172382" y="5276463"/>
                  <a:pt x="4156734" y="6009499"/>
                  <a:pt x="4105878" y="6742536"/>
                </a:cubicBezTo>
                <a:lnTo>
                  <a:pt x="4096763" y="6856413"/>
                </a:lnTo>
                <a:lnTo>
                  <a:pt x="0" y="6856413"/>
                </a:lnTo>
                <a:close/>
              </a:path>
            </a:pathLst>
          </a:custGeom>
        </p:spPr>
      </p:pic>
      <p:sp>
        <p:nvSpPr>
          <p:cNvPr id="3" name="Content Placeholder 2">
            <a:extLst>
              <a:ext uri="{FF2B5EF4-FFF2-40B4-BE49-F238E27FC236}">
                <a16:creationId xmlns:a16="http://schemas.microsoft.com/office/drawing/2014/main" id="{07B6F0B2-24CA-565B-9A0A-DE7A06DBDF61}"/>
              </a:ext>
            </a:extLst>
          </p:cNvPr>
          <p:cNvSpPr>
            <a:spLocks noGrp="1"/>
          </p:cNvSpPr>
          <p:nvPr>
            <p:ph idx="1"/>
          </p:nvPr>
        </p:nvSpPr>
        <p:spPr>
          <a:xfrm>
            <a:off x="8046509" y="647700"/>
            <a:ext cx="3662891" cy="5557838"/>
          </a:xfrm>
        </p:spPr>
        <p:txBody>
          <a:bodyPr anchor="ctr">
            <a:normAutofit/>
          </a:bodyPr>
          <a:lstStyle/>
          <a:p>
            <a:pPr marL="0" indent="0">
              <a:buNone/>
            </a:pPr>
            <a:r>
              <a:rPr lang="fr-FR" sz="1500" b="1"/>
              <a:t>Mini-leçon : Les chats dans l’histoire culturelle </a:t>
            </a:r>
          </a:p>
          <a:p>
            <a:pPr marL="0" indent="0">
              <a:buNone/>
            </a:pPr>
            <a:endParaRPr lang="fr-FR" sz="1500" b="1"/>
          </a:p>
          <a:p>
            <a:pPr marL="0" indent="0">
              <a:buNone/>
            </a:pPr>
            <a:r>
              <a:rPr lang="fr-FR" sz="1500">
                <a:effectLst/>
              </a:rPr>
              <a:t>Présenter un court exposé :</a:t>
            </a:r>
            <a:endParaRPr lang="fr-FR" sz="1500"/>
          </a:p>
          <a:p>
            <a:r>
              <a:rPr lang="fr-FR" sz="1500" b="1">
                <a:effectLst/>
              </a:rPr>
              <a:t>Égypte ancienne</a:t>
            </a:r>
            <a:r>
              <a:rPr lang="fr-FR" sz="1500">
                <a:effectLst/>
              </a:rPr>
              <a:t> : animal sacré, symbole de protection</a:t>
            </a:r>
            <a:endParaRPr lang="fr-FR" sz="1500"/>
          </a:p>
          <a:p>
            <a:r>
              <a:rPr lang="fr-FR" sz="1500" b="1">
                <a:effectLst/>
              </a:rPr>
              <a:t>Japon</a:t>
            </a:r>
            <a:r>
              <a:rPr lang="fr-FR" sz="1500">
                <a:effectLst/>
              </a:rPr>
              <a:t> : maneki-neko (chat porte-bonheur)</a:t>
            </a:r>
            <a:endParaRPr lang="fr-FR" sz="1500"/>
          </a:p>
          <a:p>
            <a:r>
              <a:rPr lang="fr-FR" sz="1500" b="1">
                <a:effectLst/>
              </a:rPr>
              <a:t>Europe médiévale</a:t>
            </a:r>
            <a:r>
              <a:rPr lang="fr-FR" sz="1500">
                <a:effectLst/>
              </a:rPr>
              <a:t> : superstition, parfois associés à la magie</a:t>
            </a:r>
            <a:endParaRPr lang="fr-FR" sz="1500"/>
          </a:p>
          <a:p>
            <a:r>
              <a:rPr lang="fr-FR" sz="1500" b="1">
                <a:effectLst/>
              </a:rPr>
              <a:t>Cultures modernes</a:t>
            </a:r>
            <a:r>
              <a:rPr lang="fr-FR" sz="1500">
                <a:effectLst/>
              </a:rPr>
              <a:t> : animaux de compagnie, symboles dans les médias </a:t>
            </a:r>
          </a:p>
          <a:p>
            <a:endParaRPr lang="fr-FR" sz="1500"/>
          </a:p>
          <a:p>
            <a:pPr marL="0" indent="0">
              <a:buNone/>
            </a:pPr>
            <a:r>
              <a:rPr lang="fr-FR" sz="1500" b="1"/>
              <a:t>Ressources en français</a:t>
            </a:r>
          </a:p>
          <a:p>
            <a:r>
              <a:rPr lang="fr-FR" sz="1500" b="1">
                <a:effectLst/>
              </a:rPr>
              <a:t>Musée du Louvre – Le chat dans l’Égypte ancienne</a:t>
            </a:r>
            <a:endParaRPr lang="fr-FR" sz="1500"/>
          </a:p>
          <a:p>
            <a:r>
              <a:rPr lang="fr-FR" sz="1500" b="1">
                <a:effectLst/>
              </a:rPr>
              <a:t>NHK World Kids – Maneki-neko (FR)</a:t>
            </a:r>
            <a:endParaRPr lang="fr-FR" sz="1500"/>
          </a:p>
          <a:p>
            <a:r>
              <a:rPr lang="fr-FR" sz="1500" b="1">
                <a:effectLst/>
              </a:rPr>
              <a:t>Encyclopédie Larousse – Chat</a:t>
            </a:r>
            <a:endParaRPr lang="fr-FR" sz="1500"/>
          </a:p>
          <a:p>
            <a:endParaRPr lang="en-CA" sz="1500"/>
          </a:p>
        </p:txBody>
      </p:sp>
    </p:spTree>
    <p:extLst>
      <p:ext uri="{BB962C8B-B14F-4D97-AF65-F5344CB8AC3E}">
        <p14:creationId xmlns:p14="http://schemas.microsoft.com/office/powerpoint/2010/main" val="130886408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36</TotalTime>
  <Words>1063</Words>
  <Application>Microsoft Office PowerPoint</Application>
  <PresentationFormat>Widescreen</PresentationFormat>
  <Paragraphs>140</Paragraphs>
  <Slides>16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Aptos</vt:lpstr>
      <vt:lpstr>Aptos Display</vt:lpstr>
      <vt:lpstr>Arial</vt:lpstr>
      <vt:lpstr>Office Theme</vt:lpstr>
      <vt:lpstr>Plan de leçon en trois parties : Les chats à travers l’histoire et les cultures</vt:lpstr>
      <vt:lpstr>Utilisation de l'intelligence artificielle</vt:lpstr>
      <vt:lpstr>Liens au curriculum FSL: Ontario (4e année Immersion)</vt:lpstr>
      <vt:lpstr>Objectifs d’apprentissage</vt:lpstr>
      <vt:lpstr>Partie 1 : L’histoire des chats (Lecture + Oral) Durée : 50–60 minutes </vt:lpstr>
      <vt:lpstr>Lecture guidée : L’origine des chats</vt:lpstr>
      <vt:lpstr>Vocabulaire essentiel</vt:lpstr>
      <vt:lpstr>Texte informatif: les chats à travers l'histoire </vt:lpstr>
      <vt:lpstr>Partie 2 : Les chats dans les cultures du monde (Oral + Lecture + Écriture) Durée : 50–60 minutes </vt:lpstr>
      <vt:lpstr>Activité : Carte culturelle des chats</vt:lpstr>
      <vt:lpstr>Discussion guidée</vt:lpstr>
      <vt:lpstr>Partie 3 : Projet final – Recherche sur une race de chat (Écriture + Oral) Durée : 60 minutes + temps de recherche </vt:lpstr>
      <vt:lpstr>Ressources recommandées </vt:lpstr>
      <vt:lpstr>Modèle de plan pour le texte</vt:lpstr>
      <vt:lpstr>Critères d’évaluation</vt:lpstr>
      <vt:lpstr>Extensions possibles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Cecile Robertson</dc:creator>
  <cp:lastModifiedBy>Cecile Robertson</cp:lastModifiedBy>
  <cp:revision>1</cp:revision>
  <dcterms:created xsi:type="dcterms:W3CDTF">2026-03-20T16:10:38Z</dcterms:created>
  <dcterms:modified xsi:type="dcterms:W3CDTF">2026-03-20T16:47:01Z</dcterms:modified>
</cp:coreProperties>
</file>