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98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Tirer</a:t>
            </a:r>
            <a:r>
              <a:rPr lang="en-US" sz="38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des conclusions </a:t>
            </a:r>
            <a:endParaRPr sz="38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(Drawing Conclusions)</a:t>
            </a:r>
            <a:endParaRPr sz="36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C4E3100A-3592-95E6-11B0-21B154470E1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4;p14">
            <a:extLst>
              <a:ext uri="{FF2B5EF4-FFF2-40B4-BE49-F238E27FC236}">
                <a16:creationId xmlns:a16="http://schemas.microsoft.com/office/drawing/2014/main" id="{8C0E151B-8DA0-5D4D-7472-D961B5C20BF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1">
            <a:extLst>
              <a:ext uri="{FF2B5EF4-FFF2-40B4-BE49-F238E27FC236}">
                <a16:creationId xmlns:a16="http://schemas.microsoft.com/office/drawing/2014/main" id="{BEA15319-8E29-797E-7701-9A40FA5B8E53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Tirer des conclusions (</a:t>
            </a:r>
            <a:r>
              <a:rPr lang="fr-FR" sz="1000" i="1" dirty="0" err="1">
                <a:latin typeface="+mj-lt"/>
              </a:rPr>
              <a:t>Drawing</a:t>
            </a:r>
            <a:r>
              <a:rPr lang="fr-FR" sz="1000" i="1" dirty="0">
                <a:latin typeface="+mj-lt"/>
              </a:rPr>
              <a:t> Conclusions)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fr-FR" sz="1000" i="1" dirty="0"/>
              <a:t>Tirer des conclusions (</a:t>
            </a:r>
            <a:r>
              <a:rPr lang="fr-FR" sz="1000" i="1" dirty="0" err="1"/>
              <a:t>Drawing</a:t>
            </a:r>
            <a:r>
              <a:rPr lang="fr-FR" sz="1000" i="1" dirty="0"/>
              <a:t> Conclusions)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400" y="152400"/>
            <a:ext cx="7774901" cy="475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40D10595-931B-C1BA-116A-311F48C25A4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3" name="Google Shape;11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3030" y="80195"/>
            <a:ext cx="8139149" cy="480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title="HDSB_logo.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389226" y="4077944"/>
            <a:ext cx="484575" cy="112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 rot="-5400000">
            <a:off x="-657625" y="713250"/>
            <a:ext cx="1828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:_________</a:t>
            </a:r>
            <a:endParaRPr sz="18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CD4C408F-27A7-13A7-C18F-2DBAFA92FD8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6200000">
            <a:off x="8609727" y="341489"/>
            <a:ext cx="765895" cy="30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437</Words>
  <Application>Microsoft Office PowerPoint</Application>
  <PresentationFormat>Affichage à l'écran (16:9)</PresentationFormat>
  <Paragraphs>30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Open Sans</vt:lpstr>
      <vt:lpstr>Calibri</vt:lpstr>
      <vt:lpstr>Office Theme</vt:lpstr>
      <vt:lpstr>Présentation PowerPoint</vt:lpstr>
      <vt:lpstr>Rights of Use for this Resource</vt:lpstr>
      <vt:lpstr>Benefits of Using Graphic Organizers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2</cp:revision>
  <dcterms:modified xsi:type="dcterms:W3CDTF">2026-02-17T18:42:57Z</dcterms:modified>
</cp:coreProperties>
</file>