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97" r:id="rId3"/>
    <p:sldId id="298" r:id="rId4"/>
    <p:sldId id="258" r:id="rId5"/>
    <p:sldId id="259" r:id="rId6"/>
    <p:sldId id="260" r:id="rId7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7460231b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7460231ba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7460231ba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 diagramme 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 Venn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4;p14">
            <a:extLst>
              <a:ext uri="{FF2B5EF4-FFF2-40B4-BE49-F238E27FC236}">
                <a16:creationId xmlns:a16="http://schemas.microsoft.com/office/drawing/2014/main" id="{36908626-47CF-E229-346B-FB72AA7D60F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45005F9-21C7-87CB-A282-F53D9631C94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7514AE-5055-8524-9950-8534246C47E5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 diagramme de </a:t>
            </a:r>
            <a:r>
              <a:rPr lang="fr-FR" sz="1000" i="1" dirty="0" err="1">
                <a:latin typeface="+mj-lt"/>
              </a:rPr>
              <a:t>Venn</a:t>
            </a:r>
            <a:r>
              <a:rPr lang="fr-FR" sz="1000" i="1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 </a:t>
            </a:r>
            <a:r>
              <a:rPr lang="en-US" sz="1000" i="1" dirty="0" err="1"/>
              <a:t>diagramme</a:t>
            </a:r>
            <a:r>
              <a:rPr lang="en-US" sz="1000" i="1" dirty="0"/>
              <a:t> </a:t>
            </a:r>
            <a:r>
              <a:rPr lang="en-US" sz="1000" i="1"/>
              <a:t>de Venn </a:t>
            </a:r>
            <a:r>
              <a:rPr lang="en-US" sz="100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400" y="152400"/>
            <a:ext cx="8079700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D7CF3972-52F0-6F58-AE6B-41C84F8C12E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/>
        </p:nvSpPr>
        <p:spPr>
          <a:xfrm>
            <a:off x="6548025" y="182975"/>
            <a:ext cx="24420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" name="Google Shape;114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/>
          <p:cNvPicPr preferRelativeResize="0"/>
          <p:nvPr/>
        </p:nvPicPr>
        <p:blipFill rotWithShape="1">
          <a:blip r:embed="rId4">
            <a:alphaModFix/>
          </a:blip>
          <a:srcRect l="4141" t="3558"/>
          <a:stretch/>
        </p:blipFill>
        <p:spPr>
          <a:xfrm>
            <a:off x="850900" y="946125"/>
            <a:ext cx="7112000" cy="399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400" y="101251"/>
            <a:ext cx="3599150" cy="99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DCB5EF09-C626-0AD7-431D-C796FED02AE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/>
          <p:nvPr/>
        </p:nvSpPr>
        <p:spPr>
          <a:xfrm rot="-5400000">
            <a:off x="-657625" y="713250"/>
            <a:ext cx="1828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4" name="Google Shape;124;p17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76526" y="4025544"/>
            <a:ext cx="484575" cy="112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431</Words>
  <Application>Microsoft Office PowerPoint</Application>
  <PresentationFormat>Affichage à l'écran (16:9)</PresentationFormat>
  <Paragraphs>32</Paragraphs>
  <Slides>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2026-02-20T17:17:10Z</dcterms:modified>
</cp:coreProperties>
</file>