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La toile</a:t>
            </a:r>
            <a:endParaRPr sz="3800" b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8FC17636-6192-3912-B9E7-3D289870EE9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B470B7D9-B67D-7D6E-B0C7-817EA318FECB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1">
            <a:extLst>
              <a:ext uri="{FF2B5EF4-FFF2-40B4-BE49-F238E27FC236}">
                <a16:creationId xmlns:a16="http://schemas.microsoft.com/office/drawing/2014/main" id="{432F476A-252B-D7FB-B7AC-2D8ED2943BF8}"/>
              </a:ext>
            </a:extLst>
          </p:cNvPr>
          <p:cNvSpPr txBox="1"/>
          <p:nvPr/>
        </p:nvSpPr>
        <p:spPr>
          <a:xfrm>
            <a:off x="1501728" y="4598016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La toile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fr-FR" sz="1000" i="1" dirty="0"/>
              <a:t>La toile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268" y="-12878"/>
            <a:ext cx="8067000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E316247-DC3B-BA67-1363-B59AB76C1DF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4778062"/>
            <a:ext cx="946597" cy="365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/>
        </p:nvSpPr>
        <p:spPr>
          <a:xfrm>
            <a:off x="6548025" y="182975"/>
            <a:ext cx="24420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4" name="Google Shape;114;p16"/>
          <p:cNvPicPr preferRelativeResize="0"/>
          <p:nvPr/>
        </p:nvPicPr>
        <p:blipFill rotWithShape="1">
          <a:blip r:embed="rId3">
            <a:alphaModFix/>
          </a:blip>
          <a:srcRect t="20185"/>
          <a:stretch/>
        </p:blipFill>
        <p:spPr>
          <a:xfrm>
            <a:off x="84425" y="849609"/>
            <a:ext cx="8843675" cy="397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6" title="HDSB_logo.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401" y="152400"/>
            <a:ext cx="2518752" cy="544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8F788E3A-B452-67FD-1D9F-6DC1A58FF50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422</Words>
  <Application>Microsoft Office PowerPoint</Application>
  <PresentationFormat>On-screen Show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Open Sans</vt:lpstr>
      <vt:lpstr>Calibri</vt:lpstr>
      <vt:lpstr>Arial</vt:lpstr>
      <vt:lpstr>Office Theme</vt:lpstr>
      <vt:lpstr>PowerPoint Presentation</vt:lpstr>
      <vt:lpstr>Rights of Use for this Resource</vt:lpstr>
      <vt:lpstr>Benefits of Using Graphic Organizers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2026-02-15T19:47:09Z</dcterms:modified>
</cp:coreProperties>
</file>