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6" r:id="rId1"/>
    <p:sldMasterId id="2147483728" r:id="rId2"/>
  </p:sldMasterIdLst>
  <p:notesMasterIdLst>
    <p:notesMasterId r:id="rId19"/>
  </p:notesMasterIdLst>
  <p:sldIdLst>
    <p:sldId id="293" r:id="rId3"/>
    <p:sldId id="257" r:id="rId4"/>
    <p:sldId id="258" r:id="rId5"/>
    <p:sldId id="311" r:id="rId6"/>
    <p:sldId id="312" r:id="rId7"/>
    <p:sldId id="259" r:id="rId8"/>
    <p:sldId id="260" r:id="rId9"/>
    <p:sldId id="271" r:id="rId10"/>
    <p:sldId id="272" r:id="rId11"/>
    <p:sldId id="273" r:id="rId12"/>
    <p:sldId id="274" r:id="rId13"/>
    <p:sldId id="275" r:id="rId14"/>
    <p:sldId id="276" r:id="rId15"/>
    <p:sldId id="277" r:id="rId16"/>
    <p:sldId id="278" r:id="rId17"/>
    <p:sldId id="279" r:id="rId18"/>
  </p:sldIdLst>
  <p:sldSz cx="9144000" cy="5143500" type="screen16x9"/>
  <p:notesSz cx="6858000" cy="9144000"/>
  <p:embeddedFontLst>
    <p:embeddedFont>
      <p:font typeface="Bebas Neue" panose="020B0606020202050201" pitchFamily="34" charset="0"/>
      <p:regular r:id="rId20"/>
    </p:embeddedFont>
    <p:embeddedFont>
      <p:font typeface="Hind" panose="02000000000000000000" pitchFamily="2" charset="0"/>
      <p:regular r:id="rId21"/>
      <p:bold r:id="rId22"/>
    </p:embeddedFont>
    <p:embeddedFont>
      <p:font typeface="Itim" panose="020B0604020202020204" charset="-34"/>
      <p:regular r:id="rId23"/>
    </p:embeddedFont>
    <p:embeddedFont>
      <p:font typeface="Nunito" pitchFamily="2" charset="0"/>
      <p:regular r:id="rId24"/>
      <p:bold r:id="rId25"/>
      <p:italic r:id="rId26"/>
      <p:boldItalic r:id="rId27"/>
    </p:embeddedFont>
    <p:embeddedFont>
      <p:font typeface="Nunito Light" pitchFamily="2"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PT Sans" panose="020B0503020203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609002-59BA-4E63-9D95-05D4DA6EEE6A}">
  <a:tblStyle styleId="{10609002-59BA-4E63-9D95-05D4DA6EEE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8"/>
        <p:cNvGrpSpPr/>
        <p:nvPr/>
      </p:nvGrpSpPr>
      <p:grpSpPr>
        <a:xfrm>
          <a:off x="0" y="0"/>
          <a:ext cx="0" cy="0"/>
          <a:chOff x="0" y="0"/>
          <a:chExt cx="0" cy="0"/>
        </a:xfrm>
      </p:grpSpPr>
      <p:sp>
        <p:nvSpPr>
          <p:cNvPr id="8409" name="Google Shape;8409;g3738523d9f6_0_28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0" name="Google Shape;8410;g3738523d9f6_0_28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0"/>
        <p:cNvGrpSpPr/>
        <p:nvPr/>
      </p:nvGrpSpPr>
      <p:grpSpPr>
        <a:xfrm>
          <a:off x="0" y="0"/>
          <a:ext cx="0" cy="0"/>
          <a:chOff x="0" y="0"/>
          <a:chExt cx="0" cy="0"/>
        </a:xfrm>
      </p:grpSpPr>
      <p:sp>
        <p:nvSpPr>
          <p:cNvPr id="8741" name="Google Shape;8741;g3738523d9f6_0_29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2" name="Google Shape;8742;g3738523d9f6_0_29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3"/>
        <p:cNvGrpSpPr/>
        <p:nvPr/>
      </p:nvGrpSpPr>
      <p:grpSpPr>
        <a:xfrm>
          <a:off x="0" y="0"/>
          <a:ext cx="0" cy="0"/>
          <a:chOff x="0" y="0"/>
          <a:chExt cx="0" cy="0"/>
        </a:xfrm>
      </p:grpSpPr>
      <p:sp>
        <p:nvSpPr>
          <p:cNvPr id="8764" name="Google Shape;8764;g3738523d9f6_0_29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5" name="Google Shape;8765;g3738523d9f6_0_29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3"/>
        <p:cNvGrpSpPr/>
        <p:nvPr/>
      </p:nvGrpSpPr>
      <p:grpSpPr>
        <a:xfrm>
          <a:off x="0" y="0"/>
          <a:ext cx="0" cy="0"/>
          <a:chOff x="0" y="0"/>
          <a:chExt cx="0" cy="0"/>
        </a:xfrm>
      </p:grpSpPr>
      <p:sp>
        <p:nvSpPr>
          <p:cNvPr id="8854" name="Google Shape;8854;g3738523d9f6_0_294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5" name="Google Shape;8855;g3738523d9f6_0_29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1"/>
        <p:cNvGrpSpPr/>
        <p:nvPr/>
      </p:nvGrpSpPr>
      <p:grpSpPr>
        <a:xfrm>
          <a:off x="0" y="0"/>
          <a:ext cx="0" cy="0"/>
          <a:chOff x="0" y="0"/>
          <a:chExt cx="0" cy="0"/>
        </a:xfrm>
      </p:grpSpPr>
      <p:sp>
        <p:nvSpPr>
          <p:cNvPr id="8882" name="Google Shape;8882;g3738523d9f6_0_29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3" name="Google Shape;8883;g3738523d9f6_0_29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2"/>
        <p:cNvGrpSpPr/>
        <p:nvPr/>
      </p:nvGrpSpPr>
      <p:grpSpPr>
        <a:xfrm>
          <a:off x="0" y="0"/>
          <a:ext cx="0" cy="0"/>
          <a:chOff x="0" y="0"/>
          <a:chExt cx="0" cy="0"/>
        </a:xfrm>
      </p:grpSpPr>
      <p:sp>
        <p:nvSpPr>
          <p:cNvPr id="8963" name="Google Shape;8963;g3738523d9f6_0_29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4" name="Google Shape;8964;g3738523d9f6_0_29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3"/>
        <p:cNvGrpSpPr/>
        <p:nvPr/>
      </p:nvGrpSpPr>
      <p:grpSpPr>
        <a:xfrm>
          <a:off x="0" y="0"/>
          <a:ext cx="0" cy="0"/>
          <a:chOff x="0" y="0"/>
          <a:chExt cx="0" cy="0"/>
        </a:xfrm>
      </p:grpSpPr>
      <p:sp>
        <p:nvSpPr>
          <p:cNvPr id="9014" name="Google Shape;9014;g3738523d9f6_0_29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5" name="Google Shape;9015;g3738523d9f6_0_29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1"/>
        <p:cNvGrpSpPr/>
        <p:nvPr/>
      </p:nvGrpSpPr>
      <p:grpSpPr>
        <a:xfrm>
          <a:off x="0" y="0"/>
          <a:ext cx="0" cy="0"/>
          <a:chOff x="0" y="0"/>
          <a:chExt cx="0" cy="0"/>
        </a:xfrm>
      </p:grpSpPr>
      <p:sp>
        <p:nvSpPr>
          <p:cNvPr id="6382" name="Google Shape;6382;g3738523d9f6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3" name="Google Shape;6383;g3738523d9f6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4" name="Google Shape;6384;g3738523d9f6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8"/>
        <p:cNvGrpSpPr/>
        <p:nvPr/>
      </p:nvGrpSpPr>
      <p:grpSpPr>
        <a:xfrm>
          <a:off x="0" y="0"/>
          <a:ext cx="0" cy="0"/>
          <a:chOff x="0" y="0"/>
          <a:chExt cx="0" cy="0"/>
        </a:xfrm>
      </p:grpSpPr>
      <p:sp>
        <p:nvSpPr>
          <p:cNvPr id="6389" name="Google Shape;6389;g3738523d9f6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0" name="Google Shape;6390;g3738523d9f6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91" name="Google Shape;6391;g3738523d9f6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5"/>
        <p:cNvGrpSpPr/>
        <p:nvPr/>
      </p:nvGrpSpPr>
      <p:grpSpPr>
        <a:xfrm>
          <a:off x="0" y="0"/>
          <a:ext cx="0" cy="0"/>
          <a:chOff x="0" y="0"/>
          <a:chExt cx="0" cy="0"/>
        </a:xfrm>
      </p:grpSpPr>
      <p:sp>
        <p:nvSpPr>
          <p:cNvPr id="6396" name="Google Shape;6396;g3738523d9f6_0_21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7" name="Google Shape;6397;g3738523d9f6_0_21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4"/>
        <p:cNvGrpSpPr/>
        <p:nvPr/>
      </p:nvGrpSpPr>
      <p:grpSpPr>
        <a:xfrm>
          <a:off x="0" y="0"/>
          <a:ext cx="0" cy="0"/>
          <a:chOff x="0" y="0"/>
          <a:chExt cx="0" cy="0"/>
        </a:xfrm>
      </p:grpSpPr>
      <p:sp>
        <p:nvSpPr>
          <p:cNvPr id="6485" name="Google Shape;6485;g3738523d9f6_0_22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6" name="Google Shape;6486;g3738523d9f6_0_22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6"/>
        <p:cNvGrpSpPr/>
        <p:nvPr/>
      </p:nvGrpSpPr>
      <p:grpSpPr>
        <a:xfrm>
          <a:off x="0" y="0"/>
          <a:ext cx="0" cy="0"/>
          <a:chOff x="0" y="0"/>
          <a:chExt cx="0" cy="0"/>
        </a:xfrm>
      </p:grpSpPr>
      <p:sp>
        <p:nvSpPr>
          <p:cNvPr id="8077" name="Google Shape;8077;g3738523d9f6_0_22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8" name="Google Shape;8078;g3738523d9f6_0_225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4"/>
        <p:cNvGrpSpPr/>
        <p:nvPr/>
      </p:nvGrpSpPr>
      <p:grpSpPr>
        <a:xfrm>
          <a:off x="0" y="0"/>
          <a:ext cx="0" cy="0"/>
          <a:chOff x="0" y="0"/>
          <a:chExt cx="0" cy="0"/>
        </a:xfrm>
      </p:grpSpPr>
      <p:sp>
        <p:nvSpPr>
          <p:cNvPr id="8085" name="Google Shape;8085;g3738523d9f6_0_28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6" name="Google Shape;8086;g3738523d9f6_0_28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8265457">
            <a:off x="-2088386" y="1509198"/>
            <a:ext cx="9525293" cy="3978883"/>
            <a:chOff x="796500" y="1675925"/>
            <a:chExt cx="6045650" cy="2525375"/>
          </a:xfrm>
        </p:grpSpPr>
        <p:sp>
          <p:nvSpPr>
            <p:cNvPr id="10" name="Google Shape;10;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rot="-8265457">
            <a:off x="1389939" y="-1098902"/>
            <a:ext cx="9525293" cy="3978883"/>
            <a:chOff x="796500" y="1675925"/>
            <a:chExt cx="6045650" cy="2525375"/>
          </a:xfrm>
        </p:grpSpPr>
        <p:sp>
          <p:nvSpPr>
            <p:cNvPr id="14" name="Google Shape;14;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txBox="1">
            <a:spLocks noGrp="1"/>
          </p:cNvSpPr>
          <p:nvPr>
            <p:ph type="ctrTitle"/>
          </p:nvPr>
        </p:nvSpPr>
        <p:spPr>
          <a:xfrm>
            <a:off x="713225" y="539500"/>
            <a:ext cx="7717500" cy="13281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191919"/>
              </a:buClr>
              <a:buSzPts val="5200"/>
              <a:buNone/>
              <a:defRPr sz="40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9" name="Google Shape;19;p2"/>
          <p:cNvSpPr txBox="1">
            <a:spLocks noGrp="1"/>
          </p:cNvSpPr>
          <p:nvPr>
            <p:ph type="subTitle" idx="1"/>
          </p:nvPr>
        </p:nvSpPr>
        <p:spPr>
          <a:xfrm>
            <a:off x="4129350" y="2519050"/>
            <a:ext cx="2163300" cy="703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highlight>
                  <a:schemeClr val="accent4"/>
                </a:highlight>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3"/>
        <p:cNvGrpSpPr/>
        <p:nvPr/>
      </p:nvGrpSpPr>
      <p:grpSpPr>
        <a:xfrm>
          <a:off x="0" y="0"/>
          <a:ext cx="0" cy="0"/>
          <a:chOff x="0" y="0"/>
          <a:chExt cx="0" cy="0"/>
        </a:xfrm>
      </p:grpSpPr>
      <p:grpSp>
        <p:nvGrpSpPr>
          <p:cNvPr id="564" name="Google Shape;564;p11"/>
          <p:cNvGrpSpPr/>
          <p:nvPr/>
        </p:nvGrpSpPr>
        <p:grpSpPr>
          <a:xfrm rot="7284729">
            <a:off x="3084607" y="2109633"/>
            <a:ext cx="9525665" cy="3979039"/>
            <a:chOff x="796500" y="1675925"/>
            <a:chExt cx="6045650" cy="2525375"/>
          </a:xfrm>
        </p:grpSpPr>
        <p:sp>
          <p:nvSpPr>
            <p:cNvPr id="565" name="Google Shape;565;p1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1"/>
          <p:cNvSpPr txBox="1">
            <a:spLocks noGrp="1"/>
          </p:cNvSpPr>
          <p:nvPr>
            <p:ph type="title" hasCustomPrompt="1"/>
          </p:nvPr>
        </p:nvSpPr>
        <p:spPr>
          <a:xfrm>
            <a:off x="4139650" y="1288175"/>
            <a:ext cx="3692100" cy="15120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9600"/>
              <a:buNone/>
              <a:defRPr sz="7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9" name="Google Shape;569;p11"/>
          <p:cNvSpPr txBox="1">
            <a:spLocks noGrp="1"/>
          </p:cNvSpPr>
          <p:nvPr>
            <p:ph type="subTitle" idx="1"/>
          </p:nvPr>
        </p:nvSpPr>
        <p:spPr>
          <a:xfrm>
            <a:off x="4139800" y="3053575"/>
            <a:ext cx="36921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57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71"/>
        <p:cNvGrpSpPr/>
        <p:nvPr/>
      </p:nvGrpSpPr>
      <p:grpSpPr>
        <a:xfrm>
          <a:off x="0" y="0"/>
          <a:ext cx="0" cy="0"/>
          <a:chOff x="0" y="0"/>
          <a:chExt cx="0" cy="0"/>
        </a:xfrm>
      </p:grpSpPr>
      <p:grpSp>
        <p:nvGrpSpPr>
          <p:cNvPr id="572" name="Google Shape;572;p13"/>
          <p:cNvGrpSpPr/>
          <p:nvPr/>
        </p:nvGrpSpPr>
        <p:grpSpPr>
          <a:xfrm>
            <a:off x="-121137" y="1169200"/>
            <a:ext cx="488225" cy="423350"/>
            <a:chOff x="3022500" y="3490050"/>
            <a:chExt cx="488225" cy="423350"/>
          </a:xfrm>
        </p:grpSpPr>
        <p:sp>
          <p:nvSpPr>
            <p:cNvPr id="573" name="Google Shape;573;p1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13"/>
          <p:cNvGrpSpPr/>
          <p:nvPr/>
        </p:nvGrpSpPr>
        <p:grpSpPr>
          <a:xfrm>
            <a:off x="201550" y="4154625"/>
            <a:ext cx="511675" cy="449375"/>
            <a:chOff x="-1159275" y="3897200"/>
            <a:chExt cx="511675" cy="449375"/>
          </a:xfrm>
        </p:grpSpPr>
        <p:sp>
          <p:nvSpPr>
            <p:cNvPr id="589" name="Google Shape;589;p13"/>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3"/>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3"/>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3"/>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3"/>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3"/>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3"/>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3"/>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3"/>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3"/>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3"/>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3"/>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3"/>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3"/>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13"/>
          <p:cNvGrpSpPr/>
          <p:nvPr/>
        </p:nvGrpSpPr>
        <p:grpSpPr>
          <a:xfrm flipH="1">
            <a:off x="7896147" y="175185"/>
            <a:ext cx="431925" cy="449950"/>
            <a:chOff x="-1119400" y="2592425"/>
            <a:chExt cx="431925" cy="449950"/>
          </a:xfrm>
        </p:grpSpPr>
        <p:sp>
          <p:nvSpPr>
            <p:cNvPr id="633" name="Google Shape;633;p1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 name="Google Shape;653;p13"/>
          <p:cNvGrpSpPr/>
          <p:nvPr/>
        </p:nvGrpSpPr>
        <p:grpSpPr>
          <a:xfrm rot="5400000">
            <a:off x="-2999007" y="2137341"/>
            <a:ext cx="9524922" cy="3978728"/>
            <a:chOff x="796500" y="1675925"/>
            <a:chExt cx="6045650" cy="2525375"/>
          </a:xfrm>
        </p:grpSpPr>
        <p:sp>
          <p:nvSpPr>
            <p:cNvPr id="654" name="Google Shape;654;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13"/>
          <p:cNvSpPr txBox="1">
            <a:spLocks noGrp="1"/>
          </p:cNvSpPr>
          <p:nvPr>
            <p:ph type="title"/>
          </p:nvPr>
        </p:nvSpPr>
        <p:spPr>
          <a:xfrm>
            <a:off x="720000" y="445025"/>
            <a:ext cx="6139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8" name="Google Shape;658;p13"/>
          <p:cNvSpPr txBox="1">
            <a:spLocks noGrp="1"/>
          </p:cNvSpPr>
          <p:nvPr>
            <p:ph type="subTitle" idx="1"/>
          </p:nvPr>
        </p:nvSpPr>
        <p:spPr>
          <a:xfrm>
            <a:off x="720000" y="2015271"/>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9" name="Google Shape;659;p13"/>
          <p:cNvSpPr txBox="1">
            <a:spLocks noGrp="1"/>
          </p:cNvSpPr>
          <p:nvPr>
            <p:ph type="subTitle" idx="2"/>
          </p:nvPr>
        </p:nvSpPr>
        <p:spPr>
          <a:xfrm>
            <a:off x="720025" y="2973472"/>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0" name="Google Shape;660;p13"/>
          <p:cNvSpPr txBox="1">
            <a:spLocks noGrp="1"/>
          </p:cNvSpPr>
          <p:nvPr>
            <p:ph type="subTitle" idx="3"/>
          </p:nvPr>
        </p:nvSpPr>
        <p:spPr>
          <a:xfrm>
            <a:off x="720025" y="3930569"/>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1" name="Google Shape;661;p13"/>
          <p:cNvSpPr txBox="1">
            <a:spLocks noGrp="1"/>
          </p:cNvSpPr>
          <p:nvPr>
            <p:ph type="title" idx="4" hasCustomPrompt="1"/>
          </p:nvPr>
        </p:nvSpPr>
        <p:spPr>
          <a:xfrm>
            <a:off x="7083850" y="1592550"/>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2" name="Google Shape;662;p13"/>
          <p:cNvSpPr txBox="1">
            <a:spLocks noGrp="1"/>
          </p:cNvSpPr>
          <p:nvPr>
            <p:ph type="title" idx="5" hasCustomPrompt="1"/>
          </p:nvPr>
        </p:nvSpPr>
        <p:spPr>
          <a:xfrm>
            <a:off x="7083850" y="2551525"/>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3" name="Google Shape;663;p13"/>
          <p:cNvSpPr txBox="1">
            <a:spLocks noGrp="1"/>
          </p:cNvSpPr>
          <p:nvPr>
            <p:ph type="title" idx="6" hasCustomPrompt="1"/>
          </p:nvPr>
        </p:nvSpPr>
        <p:spPr>
          <a:xfrm>
            <a:off x="7083850" y="3513041"/>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4" name="Google Shape;664;p13"/>
          <p:cNvSpPr txBox="1">
            <a:spLocks noGrp="1"/>
          </p:cNvSpPr>
          <p:nvPr>
            <p:ph type="subTitle" idx="7"/>
          </p:nvPr>
        </p:nvSpPr>
        <p:spPr>
          <a:xfrm>
            <a:off x="720000" y="1573950"/>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5" name="Google Shape;665;p13"/>
          <p:cNvSpPr txBox="1">
            <a:spLocks noGrp="1"/>
          </p:cNvSpPr>
          <p:nvPr>
            <p:ph type="subTitle" idx="8"/>
          </p:nvPr>
        </p:nvSpPr>
        <p:spPr>
          <a:xfrm>
            <a:off x="720025" y="2532925"/>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6" name="Google Shape;666;p13"/>
          <p:cNvSpPr txBox="1">
            <a:spLocks noGrp="1"/>
          </p:cNvSpPr>
          <p:nvPr>
            <p:ph type="subTitle" idx="9"/>
          </p:nvPr>
        </p:nvSpPr>
        <p:spPr>
          <a:xfrm>
            <a:off x="720000" y="3494027"/>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667" name="Google Shape;667;p13"/>
          <p:cNvGrpSpPr/>
          <p:nvPr/>
        </p:nvGrpSpPr>
        <p:grpSpPr>
          <a:xfrm rot="-7180769">
            <a:off x="4287645" y="-1968510"/>
            <a:ext cx="9524862" cy="3978704"/>
            <a:chOff x="796500" y="1675925"/>
            <a:chExt cx="6045650" cy="2525375"/>
          </a:xfrm>
        </p:grpSpPr>
        <p:sp>
          <p:nvSpPr>
            <p:cNvPr id="668" name="Google Shape;668;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71"/>
        <p:cNvGrpSpPr/>
        <p:nvPr/>
      </p:nvGrpSpPr>
      <p:grpSpPr>
        <a:xfrm>
          <a:off x="0" y="0"/>
          <a:ext cx="0" cy="0"/>
          <a:chOff x="0" y="0"/>
          <a:chExt cx="0" cy="0"/>
        </a:xfrm>
      </p:grpSpPr>
      <p:grpSp>
        <p:nvGrpSpPr>
          <p:cNvPr id="672" name="Google Shape;672;p14"/>
          <p:cNvGrpSpPr/>
          <p:nvPr/>
        </p:nvGrpSpPr>
        <p:grpSpPr>
          <a:xfrm rot="7710831">
            <a:off x="2602263" y="2130717"/>
            <a:ext cx="9525215" cy="3978851"/>
            <a:chOff x="796500" y="1675925"/>
            <a:chExt cx="6045650" cy="2525375"/>
          </a:xfrm>
        </p:grpSpPr>
        <p:sp>
          <p:nvSpPr>
            <p:cNvPr id="673" name="Google Shape;673;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 name="Google Shape;676;p14"/>
          <p:cNvGrpSpPr/>
          <p:nvPr/>
        </p:nvGrpSpPr>
        <p:grpSpPr>
          <a:xfrm>
            <a:off x="8502075" y="3423454"/>
            <a:ext cx="511675" cy="449375"/>
            <a:chOff x="-1159275" y="3897200"/>
            <a:chExt cx="511675" cy="449375"/>
          </a:xfrm>
        </p:grpSpPr>
        <p:sp>
          <p:nvSpPr>
            <p:cNvPr id="677" name="Google Shape;677;p1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14"/>
          <p:cNvGrpSpPr/>
          <p:nvPr/>
        </p:nvGrpSpPr>
        <p:grpSpPr>
          <a:xfrm flipH="1">
            <a:off x="357336" y="2158748"/>
            <a:ext cx="431925" cy="449950"/>
            <a:chOff x="-1119400" y="2592425"/>
            <a:chExt cx="431925" cy="449950"/>
          </a:xfrm>
        </p:grpSpPr>
        <p:sp>
          <p:nvSpPr>
            <p:cNvPr id="721" name="Google Shape;721;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14"/>
          <p:cNvGrpSpPr/>
          <p:nvPr/>
        </p:nvGrpSpPr>
        <p:grpSpPr>
          <a:xfrm>
            <a:off x="8434950" y="1288338"/>
            <a:ext cx="488225" cy="423350"/>
            <a:chOff x="3022500" y="3490050"/>
            <a:chExt cx="488225" cy="423350"/>
          </a:xfrm>
        </p:grpSpPr>
        <p:sp>
          <p:nvSpPr>
            <p:cNvPr id="742" name="Google Shape;742;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14"/>
          <p:cNvGrpSpPr/>
          <p:nvPr/>
        </p:nvGrpSpPr>
        <p:grpSpPr>
          <a:xfrm flipH="1">
            <a:off x="6184225" y="4903450"/>
            <a:ext cx="431925" cy="449950"/>
            <a:chOff x="-1119400" y="2592425"/>
            <a:chExt cx="431925" cy="449950"/>
          </a:xfrm>
        </p:grpSpPr>
        <p:sp>
          <p:nvSpPr>
            <p:cNvPr id="758" name="Google Shape;758;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14"/>
          <p:cNvGrpSpPr/>
          <p:nvPr/>
        </p:nvGrpSpPr>
        <p:grpSpPr>
          <a:xfrm>
            <a:off x="6508888" y="-287900"/>
            <a:ext cx="488225" cy="423350"/>
            <a:chOff x="3022500" y="3490050"/>
            <a:chExt cx="488225" cy="423350"/>
          </a:xfrm>
        </p:grpSpPr>
        <p:sp>
          <p:nvSpPr>
            <p:cNvPr id="779" name="Google Shape;779;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14"/>
          <p:cNvGrpSpPr/>
          <p:nvPr/>
        </p:nvGrpSpPr>
        <p:grpSpPr>
          <a:xfrm rot="7710831">
            <a:off x="-4860312" y="-405021"/>
            <a:ext cx="9525215" cy="3978851"/>
            <a:chOff x="796500" y="1675925"/>
            <a:chExt cx="6045650" cy="2525375"/>
          </a:xfrm>
        </p:grpSpPr>
        <p:sp>
          <p:nvSpPr>
            <p:cNvPr id="795" name="Google Shape;795;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8" name="Google Shape;798;p14"/>
          <p:cNvSpPr txBox="1">
            <a:spLocks noGrp="1"/>
          </p:cNvSpPr>
          <p:nvPr>
            <p:ph type="title"/>
          </p:nvPr>
        </p:nvSpPr>
        <p:spPr>
          <a:xfrm>
            <a:off x="1224100" y="3100300"/>
            <a:ext cx="6693600" cy="7260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highlight>
                  <a:schemeClr val="accent4"/>
                </a:highlight>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99" name="Google Shape;799;p14"/>
          <p:cNvSpPr txBox="1">
            <a:spLocks noGrp="1"/>
          </p:cNvSpPr>
          <p:nvPr>
            <p:ph type="subTitle" idx="1"/>
          </p:nvPr>
        </p:nvSpPr>
        <p:spPr>
          <a:xfrm>
            <a:off x="1226400" y="1511313"/>
            <a:ext cx="6691200" cy="1478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00"/>
        <p:cNvGrpSpPr/>
        <p:nvPr/>
      </p:nvGrpSpPr>
      <p:grpSpPr>
        <a:xfrm>
          <a:off x="0" y="0"/>
          <a:ext cx="0" cy="0"/>
          <a:chOff x="0" y="0"/>
          <a:chExt cx="0" cy="0"/>
        </a:xfrm>
      </p:grpSpPr>
      <p:sp>
        <p:nvSpPr>
          <p:cNvPr id="801" name="Google Shape;801;p15"/>
          <p:cNvSpPr txBox="1">
            <a:spLocks noGrp="1"/>
          </p:cNvSpPr>
          <p:nvPr>
            <p:ph type="title"/>
          </p:nvPr>
        </p:nvSpPr>
        <p:spPr>
          <a:xfrm>
            <a:off x="720000" y="1435037"/>
            <a:ext cx="3989700" cy="11919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2" name="Google Shape;802;p15"/>
          <p:cNvSpPr txBox="1">
            <a:spLocks noGrp="1"/>
          </p:cNvSpPr>
          <p:nvPr>
            <p:ph type="subTitle" idx="1"/>
          </p:nvPr>
        </p:nvSpPr>
        <p:spPr>
          <a:xfrm>
            <a:off x="720000" y="2717869"/>
            <a:ext cx="3989700" cy="99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lvl1pPr>
            <a:lvl2pPr lvl="1" algn="ctr" rtl="0">
              <a:lnSpc>
                <a:spcPct val="100000"/>
              </a:lnSpc>
              <a:spcBef>
                <a:spcPts val="16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803" name="Google Shape;803;p15"/>
          <p:cNvSpPr>
            <a:spLocks noGrp="1"/>
          </p:cNvSpPr>
          <p:nvPr>
            <p:ph type="pic" idx="2"/>
          </p:nvPr>
        </p:nvSpPr>
        <p:spPr>
          <a:xfrm>
            <a:off x="5349750" y="1304116"/>
            <a:ext cx="3233412" cy="2840076"/>
          </a:xfrm>
          <a:prstGeom prst="flowChartTerminator">
            <a:avLst/>
          </a:prstGeom>
          <a:noFill/>
          <a:ln w="19050" cap="flat" cmpd="sng">
            <a:solidFill>
              <a:schemeClr val="dk1"/>
            </a:solidFill>
            <a:prstDash val="solid"/>
            <a:round/>
            <a:headEnd type="none" w="sm" len="sm"/>
            <a:tailEnd type="none" w="sm" len="sm"/>
          </a:ln>
        </p:spPr>
      </p:sp>
      <p:grpSp>
        <p:nvGrpSpPr>
          <p:cNvPr id="804" name="Google Shape;804;p15"/>
          <p:cNvGrpSpPr/>
          <p:nvPr/>
        </p:nvGrpSpPr>
        <p:grpSpPr>
          <a:xfrm>
            <a:off x="8933450" y="2659025"/>
            <a:ext cx="488225" cy="423350"/>
            <a:chOff x="3022500" y="3490050"/>
            <a:chExt cx="488225" cy="423350"/>
          </a:xfrm>
        </p:grpSpPr>
        <p:sp>
          <p:nvSpPr>
            <p:cNvPr id="805" name="Google Shape;805;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15"/>
          <p:cNvGrpSpPr/>
          <p:nvPr/>
        </p:nvGrpSpPr>
        <p:grpSpPr>
          <a:xfrm rot="4499983">
            <a:off x="3822390" y="634074"/>
            <a:ext cx="9525459" cy="3978953"/>
            <a:chOff x="796500" y="1675925"/>
            <a:chExt cx="6045650" cy="2525375"/>
          </a:xfrm>
        </p:grpSpPr>
        <p:sp>
          <p:nvSpPr>
            <p:cNvPr id="821" name="Google Shape;821;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 name="Google Shape;824;p15"/>
          <p:cNvGrpSpPr/>
          <p:nvPr/>
        </p:nvGrpSpPr>
        <p:grpSpPr>
          <a:xfrm rot="3010828">
            <a:off x="-2743505" y="3643588"/>
            <a:ext cx="9525813" cy="3979101"/>
            <a:chOff x="796500" y="1675925"/>
            <a:chExt cx="6045650" cy="2525375"/>
          </a:xfrm>
        </p:grpSpPr>
        <p:sp>
          <p:nvSpPr>
            <p:cNvPr id="825" name="Google Shape;825;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 name="Google Shape;828;p15"/>
          <p:cNvGrpSpPr/>
          <p:nvPr/>
        </p:nvGrpSpPr>
        <p:grpSpPr>
          <a:xfrm>
            <a:off x="7826100" y="4603988"/>
            <a:ext cx="488225" cy="423350"/>
            <a:chOff x="3022500" y="3490050"/>
            <a:chExt cx="488225" cy="423350"/>
          </a:xfrm>
        </p:grpSpPr>
        <p:sp>
          <p:nvSpPr>
            <p:cNvPr id="829" name="Google Shape;829;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15"/>
          <p:cNvGrpSpPr/>
          <p:nvPr/>
        </p:nvGrpSpPr>
        <p:grpSpPr>
          <a:xfrm>
            <a:off x="4316150" y="4751229"/>
            <a:ext cx="511675" cy="449375"/>
            <a:chOff x="-1159275" y="3897200"/>
            <a:chExt cx="511675" cy="449375"/>
          </a:xfrm>
        </p:grpSpPr>
        <p:sp>
          <p:nvSpPr>
            <p:cNvPr id="845" name="Google Shape;845;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5"/>
          <p:cNvGrpSpPr/>
          <p:nvPr/>
        </p:nvGrpSpPr>
        <p:grpSpPr>
          <a:xfrm flipH="1">
            <a:off x="8501525" y="314525"/>
            <a:ext cx="431925" cy="449950"/>
            <a:chOff x="-1119400" y="2592425"/>
            <a:chExt cx="431925" cy="449950"/>
          </a:xfrm>
        </p:grpSpPr>
        <p:sp>
          <p:nvSpPr>
            <p:cNvPr id="889" name="Google Shape;889;p1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15"/>
          <p:cNvGrpSpPr/>
          <p:nvPr/>
        </p:nvGrpSpPr>
        <p:grpSpPr>
          <a:xfrm>
            <a:off x="807400" y="-218359"/>
            <a:ext cx="511675" cy="449375"/>
            <a:chOff x="-1159275" y="3897200"/>
            <a:chExt cx="511675" cy="449375"/>
          </a:xfrm>
        </p:grpSpPr>
        <p:sp>
          <p:nvSpPr>
            <p:cNvPr id="910" name="Google Shape;910;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15"/>
          <p:cNvGrpSpPr/>
          <p:nvPr/>
        </p:nvGrpSpPr>
        <p:grpSpPr>
          <a:xfrm>
            <a:off x="-173975" y="2490113"/>
            <a:ext cx="488225" cy="423350"/>
            <a:chOff x="3022500" y="3490050"/>
            <a:chExt cx="488225" cy="423350"/>
          </a:xfrm>
        </p:grpSpPr>
        <p:sp>
          <p:nvSpPr>
            <p:cNvPr id="954" name="Google Shape;954;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969"/>
        <p:cNvGrpSpPr/>
        <p:nvPr/>
      </p:nvGrpSpPr>
      <p:grpSpPr>
        <a:xfrm>
          <a:off x="0" y="0"/>
          <a:ext cx="0" cy="0"/>
          <a:chOff x="0" y="0"/>
          <a:chExt cx="0" cy="0"/>
        </a:xfrm>
      </p:grpSpPr>
      <p:grpSp>
        <p:nvGrpSpPr>
          <p:cNvPr id="970" name="Google Shape;970;p16"/>
          <p:cNvGrpSpPr/>
          <p:nvPr/>
        </p:nvGrpSpPr>
        <p:grpSpPr>
          <a:xfrm rot="2952326">
            <a:off x="-2666531" y="3171453"/>
            <a:ext cx="9525374" cy="3978917"/>
            <a:chOff x="796500" y="1675925"/>
            <a:chExt cx="6045650" cy="2525375"/>
          </a:xfrm>
        </p:grpSpPr>
        <p:sp>
          <p:nvSpPr>
            <p:cNvPr id="971" name="Google Shape;971;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6"/>
          <p:cNvGrpSpPr/>
          <p:nvPr/>
        </p:nvGrpSpPr>
        <p:grpSpPr>
          <a:xfrm rot="-1221412">
            <a:off x="4900012" y="1829679"/>
            <a:ext cx="9525561" cy="3978995"/>
            <a:chOff x="796500" y="1675925"/>
            <a:chExt cx="6045650" cy="2525375"/>
          </a:xfrm>
        </p:grpSpPr>
        <p:sp>
          <p:nvSpPr>
            <p:cNvPr id="975" name="Google Shape;975;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8" name="Google Shape;978;p16"/>
          <p:cNvGrpSpPr/>
          <p:nvPr/>
        </p:nvGrpSpPr>
        <p:grpSpPr>
          <a:xfrm flipH="1">
            <a:off x="497263" y="4069800"/>
            <a:ext cx="431925" cy="449950"/>
            <a:chOff x="-1119400" y="2592425"/>
            <a:chExt cx="431925" cy="449950"/>
          </a:xfrm>
        </p:grpSpPr>
        <p:sp>
          <p:nvSpPr>
            <p:cNvPr id="979" name="Google Shape;979;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999;p16"/>
          <p:cNvGrpSpPr/>
          <p:nvPr/>
        </p:nvGrpSpPr>
        <p:grpSpPr>
          <a:xfrm>
            <a:off x="-6152811" y="-2896680"/>
            <a:ext cx="9525526" cy="3978981"/>
            <a:chOff x="796500" y="1675925"/>
            <a:chExt cx="6045650" cy="2525375"/>
          </a:xfrm>
        </p:grpSpPr>
        <p:sp>
          <p:nvSpPr>
            <p:cNvPr id="1000" name="Google Shape;1000;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16"/>
          <p:cNvGrpSpPr/>
          <p:nvPr/>
        </p:nvGrpSpPr>
        <p:grpSpPr>
          <a:xfrm>
            <a:off x="322138" y="868854"/>
            <a:ext cx="511675" cy="449375"/>
            <a:chOff x="-1159275" y="3897200"/>
            <a:chExt cx="511675" cy="449375"/>
          </a:xfrm>
        </p:grpSpPr>
        <p:sp>
          <p:nvSpPr>
            <p:cNvPr id="1004" name="Google Shape;1004;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16"/>
          <p:cNvGrpSpPr/>
          <p:nvPr/>
        </p:nvGrpSpPr>
        <p:grpSpPr>
          <a:xfrm>
            <a:off x="8817586" y="506398"/>
            <a:ext cx="431925" cy="449950"/>
            <a:chOff x="-1119400" y="2592425"/>
            <a:chExt cx="431925" cy="449950"/>
          </a:xfrm>
        </p:grpSpPr>
        <p:sp>
          <p:nvSpPr>
            <p:cNvPr id="1048" name="Google Shape;1048;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 name="Google Shape;1068;p16"/>
          <p:cNvGrpSpPr/>
          <p:nvPr/>
        </p:nvGrpSpPr>
        <p:grpSpPr>
          <a:xfrm>
            <a:off x="5659657" y="-200139"/>
            <a:ext cx="518736" cy="455621"/>
            <a:chOff x="-1159275" y="3897200"/>
            <a:chExt cx="511675" cy="449375"/>
          </a:xfrm>
        </p:grpSpPr>
        <p:sp>
          <p:nvSpPr>
            <p:cNvPr id="1069" name="Google Shape;1069;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 name="Google Shape;1112;p16"/>
          <p:cNvGrpSpPr/>
          <p:nvPr/>
        </p:nvGrpSpPr>
        <p:grpSpPr>
          <a:xfrm>
            <a:off x="4966407" y="4687886"/>
            <a:ext cx="518736" cy="455621"/>
            <a:chOff x="-1159275" y="3897200"/>
            <a:chExt cx="511675" cy="449375"/>
          </a:xfrm>
        </p:grpSpPr>
        <p:sp>
          <p:nvSpPr>
            <p:cNvPr id="1113" name="Google Shape;1113;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6" name="Google Shape;1156;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_ONLY_1_1">
    <p:spTree>
      <p:nvGrpSpPr>
        <p:cNvPr id="1" name="Shape 1157"/>
        <p:cNvGrpSpPr/>
        <p:nvPr/>
      </p:nvGrpSpPr>
      <p:grpSpPr>
        <a:xfrm>
          <a:off x="0" y="0"/>
          <a:ext cx="0" cy="0"/>
          <a:chOff x="0" y="0"/>
          <a:chExt cx="0" cy="0"/>
        </a:xfrm>
      </p:grpSpPr>
      <p:sp>
        <p:nvSpPr>
          <p:cNvPr id="1158" name="Google Shape;1158;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59" name="Google Shape;1159;p17"/>
          <p:cNvGrpSpPr/>
          <p:nvPr/>
        </p:nvGrpSpPr>
        <p:grpSpPr>
          <a:xfrm rot="7710831">
            <a:off x="2602263" y="2130717"/>
            <a:ext cx="9525215" cy="3978851"/>
            <a:chOff x="796500" y="1675925"/>
            <a:chExt cx="6045650" cy="2525375"/>
          </a:xfrm>
        </p:grpSpPr>
        <p:sp>
          <p:nvSpPr>
            <p:cNvPr id="1160" name="Google Shape;1160;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 name="Google Shape;1163;p17"/>
          <p:cNvGrpSpPr/>
          <p:nvPr/>
        </p:nvGrpSpPr>
        <p:grpSpPr>
          <a:xfrm>
            <a:off x="8502075" y="3423454"/>
            <a:ext cx="511675" cy="449375"/>
            <a:chOff x="-1159275" y="3897200"/>
            <a:chExt cx="511675" cy="449375"/>
          </a:xfrm>
        </p:grpSpPr>
        <p:sp>
          <p:nvSpPr>
            <p:cNvPr id="1164" name="Google Shape;1164;p1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7"/>
          <p:cNvGrpSpPr/>
          <p:nvPr/>
        </p:nvGrpSpPr>
        <p:grpSpPr>
          <a:xfrm flipH="1">
            <a:off x="357336" y="2158748"/>
            <a:ext cx="431925" cy="449950"/>
            <a:chOff x="-1119400" y="2592425"/>
            <a:chExt cx="431925" cy="449950"/>
          </a:xfrm>
        </p:grpSpPr>
        <p:sp>
          <p:nvSpPr>
            <p:cNvPr id="1208" name="Google Shape;1208;p1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17"/>
          <p:cNvGrpSpPr/>
          <p:nvPr/>
        </p:nvGrpSpPr>
        <p:grpSpPr>
          <a:xfrm>
            <a:off x="8434950" y="1288338"/>
            <a:ext cx="488225" cy="423350"/>
            <a:chOff x="3022500" y="3490050"/>
            <a:chExt cx="488225" cy="423350"/>
          </a:xfrm>
        </p:grpSpPr>
        <p:sp>
          <p:nvSpPr>
            <p:cNvPr id="1229" name="Google Shape;1229;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4" name="Google Shape;1244;p17"/>
          <p:cNvGrpSpPr/>
          <p:nvPr/>
        </p:nvGrpSpPr>
        <p:grpSpPr>
          <a:xfrm>
            <a:off x="6508888" y="-287900"/>
            <a:ext cx="488225" cy="423350"/>
            <a:chOff x="3022500" y="3490050"/>
            <a:chExt cx="488225" cy="423350"/>
          </a:xfrm>
        </p:grpSpPr>
        <p:sp>
          <p:nvSpPr>
            <p:cNvPr id="1245" name="Google Shape;1245;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17"/>
          <p:cNvGrpSpPr/>
          <p:nvPr/>
        </p:nvGrpSpPr>
        <p:grpSpPr>
          <a:xfrm rot="7710831">
            <a:off x="-4860312" y="-405021"/>
            <a:ext cx="9525215" cy="3978851"/>
            <a:chOff x="796500" y="1675925"/>
            <a:chExt cx="6045650" cy="2525375"/>
          </a:xfrm>
        </p:grpSpPr>
        <p:sp>
          <p:nvSpPr>
            <p:cNvPr id="1261" name="Google Shape;1261;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_ONLY_1_1_1">
    <p:spTree>
      <p:nvGrpSpPr>
        <p:cNvPr id="1" name="Shape 1264"/>
        <p:cNvGrpSpPr/>
        <p:nvPr/>
      </p:nvGrpSpPr>
      <p:grpSpPr>
        <a:xfrm>
          <a:off x="0" y="0"/>
          <a:ext cx="0" cy="0"/>
          <a:chOff x="0" y="0"/>
          <a:chExt cx="0" cy="0"/>
        </a:xfrm>
      </p:grpSpPr>
      <p:grpSp>
        <p:nvGrpSpPr>
          <p:cNvPr id="1265" name="Google Shape;1265;p18"/>
          <p:cNvGrpSpPr/>
          <p:nvPr/>
        </p:nvGrpSpPr>
        <p:grpSpPr>
          <a:xfrm rot="-8265457">
            <a:off x="-2088386" y="1509198"/>
            <a:ext cx="9525293" cy="3978883"/>
            <a:chOff x="796500" y="1675925"/>
            <a:chExt cx="6045650" cy="2525375"/>
          </a:xfrm>
        </p:grpSpPr>
        <p:sp>
          <p:nvSpPr>
            <p:cNvPr id="1266" name="Google Shape;1266;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18"/>
          <p:cNvGrpSpPr/>
          <p:nvPr/>
        </p:nvGrpSpPr>
        <p:grpSpPr>
          <a:xfrm rot="-8265457">
            <a:off x="1389939" y="-1098902"/>
            <a:ext cx="9525293" cy="3978883"/>
            <a:chOff x="796500" y="1675925"/>
            <a:chExt cx="6045650" cy="2525375"/>
          </a:xfrm>
        </p:grpSpPr>
        <p:sp>
          <p:nvSpPr>
            <p:cNvPr id="1270" name="Google Shape;1270;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273;p18"/>
          <p:cNvGrpSpPr/>
          <p:nvPr/>
        </p:nvGrpSpPr>
        <p:grpSpPr>
          <a:xfrm>
            <a:off x="-63175" y="3585500"/>
            <a:ext cx="431925" cy="449950"/>
            <a:chOff x="-1119400" y="2592425"/>
            <a:chExt cx="431925" cy="449950"/>
          </a:xfrm>
        </p:grpSpPr>
        <p:sp>
          <p:nvSpPr>
            <p:cNvPr id="1274" name="Google Shape;1274;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4" name="Google Shape;1294;p18"/>
          <p:cNvGrpSpPr/>
          <p:nvPr/>
        </p:nvGrpSpPr>
        <p:grpSpPr>
          <a:xfrm>
            <a:off x="2286413" y="4287533"/>
            <a:ext cx="488225" cy="423350"/>
            <a:chOff x="3022500" y="3490050"/>
            <a:chExt cx="488225" cy="423350"/>
          </a:xfrm>
        </p:grpSpPr>
        <p:sp>
          <p:nvSpPr>
            <p:cNvPr id="1295" name="Google Shape;1295;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0" name="Google Shape;1310;p18"/>
          <p:cNvGrpSpPr/>
          <p:nvPr/>
        </p:nvGrpSpPr>
        <p:grpSpPr>
          <a:xfrm flipH="1">
            <a:off x="3339875" y="4603988"/>
            <a:ext cx="431925" cy="449950"/>
            <a:chOff x="-1119400" y="2592425"/>
            <a:chExt cx="431925" cy="449950"/>
          </a:xfrm>
        </p:grpSpPr>
        <p:sp>
          <p:nvSpPr>
            <p:cNvPr id="1311" name="Google Shape;1311;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8"/>
          <p:cNvGrpSpPr/>
          <p:nvPr/>
        </p:nvGrpSpPr>
        <p:grpSpPr>
          <a:xfrm>
            <a:off x="1005425" y="4518838"/>
            <a:ext cx="488225" cy="423350"/>
            <a:chOff x="3022500" y="3490050"/>
            <a:chExt cx="488225" cy="423350"/>
          </a:xfrm>
        </p:grpSpPr>
        <p:sp>
          <p:nvSpPr>
            <p:cNvPr id="1332" name="Google Shape;1332;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7" name="Google Shape;134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48" name="Google Shape;1348;p18"/>
          <p:cNvGrpSpPr/>
          <p:nvPr/>
        </p:nvGrpSpPr>
        <p:grpSpPr>
          <a:xfrm>
            <a:off x="7585625" y="4379025"/>
            <a:ext cx="431925" cy="449950"/>
            <a:chOff x="-1119400" y="2592425"/>
            <a:chExt cx="431925" cy="449950"/>
          </a:xfrm>
        </p:grpSpPr>
        <p:sp>
          <p:nvSpPr>
            <p:cNvPr id="1349" name="Google Shape;1349;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69"/>
        <p:cNvGrpSpPr/>
        <p:nvPr/>
      </p:nvGrpSpPr>
      <p:grpSpPr>
        <a:xfrm>
          <a:off x="0" y="0"/>
          <a:ext cx="0" cy="0"/>
          <a:chOff x="0" y="0"/>
          <a:chExt cx="0" cy="0"/>
        </a:xfrm>
      </p:grpSpPr>
      <p:grpSp>
        <p:nvGrpSpPr>
          <p:cNvPr id="1370" name="Google Shape;1370;p19"/>
          <p:cNvGrpSpPr/>
          <p:nvPr/>
        </p:nvGrpSpPr>
        <p:grpSpPr>
          <a:xfrm rot="-8265457">
            <a:off x="-2088386" y="1509198"/>
            <a:ext cx="9525293" cy="3978883"/>
            <a:chOff x="796500" y="1675925"/>
            <a:chExt cx="6045650" cy="2525375"/>
          </a:xfrm>
        </p:grpSpPr>
        <p:sp>
          <p:nvSpPr>
            <p:cNvPr id="1371" name="Google Shape;1371;p1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19"/>
          <p:cNvSpPr txBox="1">
            <a:spLocks noGrp="1"/>
          </p:cNvSpPr>
          <p:nvPr>
            <p:ph type="title"/>
          </p:nvPr>
        </p:nvSpPr>
        <p:spPr>
          <a:xfrm>
            <a:off x="720000" y="1701936"/>
            <a:ext cx="3728100" cy="7131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75" name="Google Shape;1375;p19"/>
          <p:cNvSpPr txBox="1">
            <a:spLocks noGrp="1"/>
          </p:cNvSpPr>
          <p:nvPr>
            <p:ph type="subTitle" idx="1"/>
          </p:nvPr>
        </p:nvSpPr>
        <p:spPr>
          <a:xfrm>
            <a:off x="720000" y="2432022"/>
            <a:ext cx="3728100" cy="8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376" name="Google Shape;1376;p19"/>
          <p:cNvGrpSpPr/>
          <p:nvPr/>
        </p:nvGrpSpPr>
        <p:grpSpPr>
          <a:xfrm>
            <a:off x="2978138" y="4334379"/>
            <a:ext cx="511675" cy="449375"/>
            <a:chOff x="-1159275" y="3897200"/>
            <a:chExt cx="511675" cy="449375"/>
          </a:xfrm>
        </p:grpSpPr>
        <p:sp>
          <p:nvSpPr>
            <p:cNvPr id="1377" name="Google Shape;1377;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 name="Google Shape;1420;p19"/>
          <p:cNvGrpSpPr/>
          <p:nvPr/>
        </p:nvGrpSpPr>
        <p:grpSpPr>
          <a:xfrm>
            <a:off x="539725" y="651863"/>
            <a:ext cx="488225" cy="423350"/>
            <a:chOff x="3022500" y="3490050"/>
            <a:chExt cx="488225" cy="423350"/>
          </a:xfrm>
        </p:grpSpPr>
        <p:sp>
          <p:nvSpPr>
            <p:cNvPr id="1421" name="Google Shape;1421;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19"/>
          <p:cNvGrpSpPr/>
          <p:nvPr/>
        </p:nvGrpSpPr>
        <p:grpSpPr>
          <a:xfrm>
            <a:off x="8326163" y="609188"/>
            <a:ext cx="488225" cy="423350"/>
            <a:chOff x="3022500" y="3490050"/>
            <a:chExt cx="488225" cy="423350"/>
          </a:xfrm>
        </p:grpSpPr>
        <p:sp>
          <p:nvSpPr>
            <p:cNvPr id="1437" name="Google Shape;1437;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 name="Google Shape;1452;p19"/>
          <p:cNvGrpSpPr/>
          <p:nvPr/>
        </p:nvGrpSpPr>
        <p:grpSpPr>
          <a:xfrm flipH="1">
            <a:off x="3774825" y="-343950"/>
            <a:ext cx="431925" cy="449950"/>
            <a:chOff x="-1119400" y="2592425"/>
            <a:chExt cx="431925" cy="449950"/>
          </a:xfrm>
        </p:grpSpPr>
        <p:sp>
          <p:nvSpPr>
            <p:cNvPr id="1453" name="Google Shape;1453;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3" name="Google Shape;1473;p19"/>
          <p:cNvGrpSpPr/>
          <p:nvPr/>
        </p:nvGrpSpPr>
        <p:grpSpPr>
          <a:xfrm>
            <a:off x="6907948" y="4379023"/>
            <a:ext cx="431925" cy="449950"/>
            <a:chOff x="-1119400" y="2592425"/>
            <a:chExt cx="431925" cy="449950"/>
          </a:xfrm>
        </p:grpSpPr>
        <p:sp>
          <p:nvSpPr>
            <p:cNvPr id="1474" name="Google Shape;1474;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19"/>
          <p:cNvGrpSpPr/>
          <p:nvPr/>
        </p:nvGrpSpPr>
        <p:grpSpPr>
          <a:xfrm>
            <a:off x="457375" y="3790266"/>
            <a:ext cx="511675" cy="449375"/>
            <a:chOff x="-1159275" y="3897200"/>
            <a:chExt cx="511675" cy="449375"/>
          </a:xfrm>
        </p:grpSpPr>
        <p:sp>
          <p:nvSpPr>
            <p:cNvPr id="1495" name="Google Shape;1495;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8" name="Google Shape;1538;p19"/>
          <p:cNvSpPr/>
          <p:nvPr/>
        </p:nvSpPr>
        <p:spPr>
          <a:xfrm>
            <a:off x="4347031" y="75115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539"/>
        <p:cNvGrpSpPr/>
        <p:nvPr/>
      </p:nvGrpSpPr>
      <p:grpSpPr>
        <a:xfrm>
          <a:off x="0" y="0"/>
          <a:ext cx="0" cy="0"/>
          <a:chOff x="0" y="0"/>
          <a:chExt cx="0" cy="0"/>
        </a:xfrm>
      </p:grpSpPr>
      <p:grpSp>
        <p:nvGrpSpPr>
          <p:cNvPr id="1540" name="Google Shape;1540;p20"/>
          <p:cNvGrpSpPr/>
          <p:nvPr/>
        </p:nvGrpSpPr>
        <p:grpSpPr>
          <a:xfrm rot="7284729">
            <a:off x="3084607" y="2109633"/>
            <a:ext cx="9525665" cy="3979039"/>
            <a:chOff x="796500" y="1675925"/>
            <a:chExt cx="6045650" cy="2525375"/>
          </a:xfrm>
        </p:grpSpPr>
        <p:sp>
          <p:nvSpPr>
            <p:cNvPr id="1541" name="Google Shape;1541;p2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4" name="Google Shape;1544;p20"/>
          <p:cNvSpPr txBox="1">
            <a:spLocks noGrp="1"/>
          </p:cNvSpPr>
          <p:nvPr>
            <p:ph type="title"/>
          </p:nvPr>
        </p:nvSpPr>
        <p:spPr>
          <a:xfrm>
            <a:off x="4699900" y="1703023"/>
            <a:ext cx="3730800" cy="713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45" name="Google Shape;1545;p20"/>
          <p:cNvSpPr txBox="1">
            <a:spLocks noGrp="1"/>
          </p:cNvSpPr>
          <p:nvPr>
            <p:ph type="subTitle" idx="1"/>
          </p:nvPr>
        </p:nvSpPr>
        <p:spPr>
          <a:xfrm>
            <a:off x="4699970" y="2432307"/>
            <a:ext cx="3730800" cy="86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6" name="Google Shape;1546;p20"/>
          <p:cNvSpPr/>
          <p:nvPr/>
        </p:nvSpPr>
        <p:spPr>
          <a:xfrm>
            <a:off x="1329756" y="57280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7" name="Google Shape;1547;p20"/>
          <p:cNvGrpSpPr/>
          <p:nvPr/>
        </p:nvGrpSpPr>
        <p:grpSpPr>
          <a:xfrm>
            <a:off x="7703950" y="539500"/>
            <a:ext cx="431925" cy="449950"/>
            <a:chOff x="-1119400" y="2592425"/>
            <a:chExt cx="431925" cy="449950"/>
          </a:xfrm>
        </p:grpSpPr>
        <p:sp>
          <p:nvSpPr>
            <p:cNvPr id="1548" name="Google Shape;1548;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8" name="Google Shape;1568;p20"/>
          <p:cNvGrpSpPr/>
          <p:nvPr/>
        </p:nvGrpSpPr>
        <p:grpSpPr>
          <a:xfrm>
            <a:off x="8868288" y="1424883"/>
            <a:ext cx="488225" cy="423350"/>
            <a:chOff x="3022500" y="3490050"/>
            <a:chExt cx="488225" cy="423350"/>
          </a:xfrm>
        </p:grpSpPr>
        <p:sp>
          <p:nvSpPr>
            <p:cNvPr id="1569" name="Google Shape;1569;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4" name="Google Shape;1584;p20"/>
          <p:cNvGrpSpPr/>
          <p:nvPr/>
        </p:nvGrpSpPr>
        <p:grpSpPr>
          <a:xfrm flipH="1">
            <a:off x="2986725" y="4888638"/>
            <a:ext cx="431925" cy="449950"/>
            <a:chOff x="-1119400" y="2592425"/>
            <a:chExt cx="431925" cy="449950"/>
          </a:xfrm>
        </p:grpSpPr>
        <p:sp>
          <p:nvSpPr>
            <p:cNvPr id="1585" name="Google Shape;1585;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5" name="Google Shape;1605;p20"/>
          <p:cNvGrpSpPr/>
          <p:nvPr/>
        </p:nvGrpSpPr>
        <p:grpSpPr>
          <a:xfrm>
            <a:off x="8135875" y="4180638"/>
            <a:ext cx="488225" cy="423350"/>
            <a:chOff x="3022500" y="3490050"/>
            <a:chExt cx="488225" cy="423350"/>
          </a:xfrm>
        </p:grpSpPr>
        <p:sp>
          <p:nvSpPr>
            <p:cNvPr id="1606" name="Google Shape;1606;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20"/>
          <p:cNvGrpSpPr/>
          <p:nvPr/>
        </p:nvGrpSpPr>
        <p:grpSpPr>
          <a:xfrm>
            <a:off x="6961473" y="4379016"/>
            <a:ext cx="512340" cy="449959"/>
            <a:chOff x="-1159275" y="3897200"/>
            <a:chExt cx="511675" cy="449375"/>
          </a:xfrm>
        </p:grpSpPr>
        <p:sp>
          <p:nvSpPr>
            <p:cNvPr id="1622" name="Google Shape;1622;p2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2975231" y="24023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3"/>
          <p:cNvGrpSpPr/>
          <p:nvPr/>
        </p:nvGrpSpPr>
        <p:grpSpPr>
          <a:xfrm rot="5400000">
            <a:off x="1395098" y="1186449"/>
            <a:ext cx="9525526" cy="3978981"/>
            <a:chOff x="796500" y="1675925"/>
            <a:chExt cx="6045650" cy="2525375"/>
          </a:xfrm>
        </p:grpSpPr>
        <p:sp>
          <p:nvSpPr>
            <p:cNvPr id="23" name="Google Shape;23;p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720000" y="2125775"/>
            <a:ext cx="5067600" cy="1513800"/>
          </a:xfrm>
          <a:prstGeom prst="rect">
            <a:avLst/>
          </a:prstGeom>
          <a:ln>
            <a:noFill/>
          </a:ln>
        </p:spPr>
        <p:txBody>
          <a:bodyPr spcFirstLastPara="1" wrap="square" lIns="91425" tIns="91425" rIns="91425" bIns="91425" anchor="b" anchorCtr="0">
            <a:noAutofit/>
          </a:bodyPr>
          <a:lstStyle>
            <a:lvl1pPr lvl="0">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720000" y="985275"/>
            <a:ext cx="1564200" cy="841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b="1"/>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8" name="Google Shape;28;p3"/>
          <p:cNvSpPr txBox="1">
            <a:spLocks noGrp="1"/>
          </p:cNvSpPr>
          <p:nvPr>
            <p:ph type="subTitle" idx="1"/>
          </p:nvPr>
        </p:nvSpPr>
        <p:spPr>
          <a:xfrm>
            <a:off x="720000" y="3639575"/>
            <a:ext cx="5067600" cy="3750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665"/>
        <p:cNvGrpSpPr/>
        <p:nvPr/>
      </p:nvGrpSpPr>
      <p:grpSpPr>
        <a:xfrm>
          <a:off x="0" y="0"/>
          <a:ext cx="0" cy="0"/>
          <a:chOff x="0" y="0"/>
          <a:chExt cx="0" cy="0"/>
        </a:xfrm>
      </p:grpSpPr>
      <p:grpSp>
        <p:nvGrpSpPr>
          <p:cNvPr id="1666" name="Google Shape;1666;p21"/>
          <p:cNvGrpSpPr/>
          <p:nvPr/>
        </p:nvGrpSpPr>
        <p:grpSpPr>
          <a:xfrm rot="2952326">
            <a:off x="-2666531" y="3171453"/>
            <a:ext cx="9525374" cy="3978917"/>
            <a:chOff x="796500" y="1675925"/>
            <a:chExt cx="6045650" cy="2525375"/>
          </a:xfrm>
        </p:grpSpPr>
        <p:sp>
          <p:nvSpPr>
            <p:cNvPr id="1667" name="Google Shape;1667;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21"/>
          <p:cNvGrpSpPr/>
          <p:nvPr/>
        </p:nvGrpSpPr>
        <p:grpSpPr>
          <a:xfrm rot="-1221412">
            <a:off x="4900012" y="1829679"/>
            <a:ext cx="9525561" cy="3978995"/>
            <a:chOff x="796500" y="1675925"/>
            <a:chExt cx="6045650" cy="2525375"/>
          </a:xfrm>
        </p:grpSpPr>
        <p:sp>
          <p:nvSpPr>
            <p:cNvPr id="1671" name="Google Shape;1671;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4" name="Google Shape;1674;p21"/>
          <p:cNvGrpSpPr/>
          <p:nvPr/>
        </p:nvGrpSpPr>
        <p:grpSpPr>
          <a:xfrm flipH="1">
            <a:off x="497263" y="4069800"/>
            <a:ext cx="431925" cy="449950"/>
            <a:chOff x="-1119400" y="2592425"/>
            <a:chExt cx="431925" cy="449950"/>
          </a:xfrm>
        </p:grpSpPr>
        <p:sp>
          <p:nvSpPr>
            <p:cNvPr id="1675" name="Google Shape;1675;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5" name="Google Shape;169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6" name="Google Shape;1696;p21"/>
          <p:cNvSpPr txBox="1">
            <a:spLocks noGrp="1"/>
          </p:cNvSpPr>
          <p:nvPr>
            <p:ph type="subTitle" idx="1"/>
          </p:nvPr>
        </p:nvSpPr>
        <p:spPr>
          <a:xfrm>
            <a:off x="937626" y="3200400"/>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7" name="Google Shape;1697;p21"/>
          <p:cNvSpPr txBox="1">
            <a:spLocks noGrp="1"/>
          </p:cNvSpPr>
          <p:nvPr>
            <p:ph type="subTitle" idx="2"/>
          </p:nvPr>
        </p:nvSpPr>
        <p:spPr>
          <a:xfrm>
            <a:off x="3484347"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8" name="Google Shape;1698;p21"/>
          <p:cNvSpPr txBox="1">
            <a:spLocks noGrp="1"/>
          </p:cNvSpPr>
          <p:nvPr>
            <p:ph type="subTitle" idx="3"/>
          </p:nvPr>
        </p:nvSpPr>
        <p:spPr>
          <a:xfrm>
            <a:off x="6031075"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9" name="Google Shape;1699;p21"/>
          <p:cNvSpPr txBox="1">
            <a:spLocks noGrp="1"/>
          </p:cNvSpPr>
          <p:nvPr>
            <p:ph type="subTitle" idx="4"/>
          </p:nvPr>
        </p:nvSpPr>
        <p:spPr>
          <a:xfrm>
            <a:off x="93762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0" name="Google Shape;1700;p21"/>
          <p:cNvSpPr txBox="1">
            <a:spLocks noGrp="1"/>
          </p:cNvSpPr>
          <p:nvPr>
            <p:ph type="subTitle" idx="5"/>
          </p:nvPr>
        </p:nvSpPr>
        <p:spPr>
          <a:xfrm>
            <a:off x="3484350"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1" name="Google Shape;1701;p21"/>
          <p:cNvSpPr txBox="1">
            <a:spLocks noGrp="1"/>
          </p:cNvSpPr>
          <p:nvPr>
            <p:ph type="subTitle" idx="6"/>
          </p:nvPr>
        </p:nvSpPr>
        <p:spPr>
          <a:xfrm>
            <a:off x="603107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702" name="Google Shape;1702;p21"/>
          <p:cNvGrpSpPr/>
          <p:nvPr/>
        </p:nvGrpSpPr>
        <p:grpSpPr>
          <a:xfrm>
            <a:off x="-6152811" y="-2896680"/>
            <a:ext cx="9525526" cy="3978981"/>
            <a:chOff x="796500" y="1675925"/>
            <a:chExt cx="6045650" cy="2525375"/>
          </a:xfrm>
        </p:grpSpPr>
        <p:sp>
          <p:nvSpPr>
            <p:cNvPr id="1703" name="Google Shape;1703;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 name="Google Shape;1706;p21"/>
          <p:cNvGrpSpPr/>
          <p:nvPr/>
        </p:nvGrpSpPr>
        <p:grpSpPr>
          <a:xfrm>
            <a:off x="322138" y="868854"/>
            <a:ext cx="511675" cy="449375"/>
            <a:chOff x="-1159275" y="3897200"/>
            <a:chExt cx="511675" cy="449375"/>
          </a:xfrm>
        </p:grpSpPr>
        <p:sp>
          <p:nvSpPr>
            <p:cNvPr id="1707" name="Google Shape;1707;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0" name="Google Shape;1750;p21"/>
          <p:cNvGrpSpPr/>
          <p:nvPr/>
        </p:nvGrpSpPr>
        <p:grpSpPr>
          <a:xfrm>
            <a:off x="8817586" y="506398"/>
            <a:ext cx="431925" cy="449950"/>
            <a:chOff x="-1119400" y="2592425"/>
            <a:chExt cx="431925" cy="449950"/>
          </a:xfrm>
        </p:grpSpPr>
        <p:sp>
          <p:nvSpPr>
            <p:cNvPr id="1751" name="Google Shape;1751;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21"/>
          <p:cNvGrpSpPr/>
          <p:nvPr/>
        </p:nvGrpSpPr>
        <p:grpSpPr>
          <a:xfrm>
            <a:off x="5659657" y="-359064"/>
            <a:ext cx="518736" cy="455621"/>
            <a:chOff x="-1159275" y="3897200"/>
            <a:chExt cx="511675" cy="449375"/>
          </a:xfrm>
        </p:grpSpPr>
        <p:sp>
          <p:nvSpPr>
            <p:cNvPr id="1772" name="Google Shape;1772;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 name="Google Shape;1815;p21"/>
          <p:cNvGrpSpPr/>
          <p:nvPr/>
        </p:nvGrpSpPr>
        <p:grpSpPr>
          <a:xfrm>
            <a:off x="4478032" y="4457311"/>
            <a:ext cx="518736" cy="455621"/>
            <a:chOff x="-1159275" y="3897200"/>
            <a:chExt cx="511675" cy="449375"/>
          </a:xfrm>
        </p:grpSpPr>
        <p:sp>
          <p:nvSpPr>
            <p:cNvPr id="1816" name="Google Shape;1816;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859"/>
        <p:cNvGrpSpPr/>
        <p:nvPr/>
      </p:nvGrpSpPr>
      <p:grpSpPr>
        <a:xfrm>
          <a:off x="0" y="0"/>
          <a:ext cx="0" cy="0"/>
          <a:chOff x="0" y="0"/>
          <a:chExt cx="0" cy="0"/>
        </a:xfrm>
      </p:grpSpPr>
      <p:grpSp>
        <p:nvGrpSpPr>
          <p:cNvPr id="1860" name="Google Shape;1860;p22"/>
          <p:cNvGrpSpPr/>
          <p:nvPr/>
        </p:nvGrpSpPr>
        <p:grpSpPr>
          <a:xfrm rot="7710831">
            <a:off x="2602263" y="2130717"/>
            <a:ext cx="9525215" cy="3978851"/>
            <a:chOff x="796500" y="1675925"/>
            <a:chExt cx="6045650" cy="2525375"/>
          </a:xfrm>
        </p:grpSpPr>
        <p:sp>
          <p:nvSpPr>
            <p:cNvPr id="1861" name="Google Shape;1861;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4" name="Google Shape;1864;p22"/>
          <p:cNvGrpSpPr/>
          <p:nvPr/>
        </p:nvGrpSpPr>
        <p:grpSpPr>
          <a:xfrm>
            <a:off x="8502075" y="3423454"/>
            <a:ext cx="511675" cy="449375"/>
            <a:chOff x="-1159275" y="3897200"/>
            <a:chExt cx="511675" cy="449375"/>
          </a:xfrm>
        </p:grpSpPr>
        <p:sp>
          <p:nvSpPr>
            <p:cNvPr id="1865" name="Google Shape;1865;p2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8" name="Google Shape;1908;p22"/>
          <p:cNvGrpSpPr/>
          <p:nvPr/>
        </p:nvGrpSpPr>
        <p:grpSpPr>
          <a:xfrm flipH="1">
            <a:off x="357336" y="2158748"/>
            <a:ext cx="431925" cy="449950"/>
            <a:chOff x="-1119400" y="2592425"/>
            <a:chExt cx="431925" cy="449950"/>
          </a:xfrm>
        </p:grpSpPr>
        <p:sp>
          <p:nvSpPr>
            <p:cNvPr id="1909" name="Google Shape;1909;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9" name="Google Shape;1929;p22"/>
          <p:cNvGrpSpPr/>
          <p:nvPr/>
        </p:nvGrpSpPr>
        <p:grpSpPr>
          <a:xfrm>
            <a:off x="8434950" y="1288338"/>
            <a:ext cx="488225" cy="423350"/>
            <a:chOff x="3022500" y="3490050"/>
            <a:chExt cx="488225" cy="423350"/>
          </a:xfrm>
        </p:grpSpPr>
        <p:sp>
          <p:nvSpPr>
            <p:cNvPr id="1930" name="Google Shape;1930;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5" name="Google Shape;1945;p22"/>
          <p:cNvGrpSpPr/>
          <p:nvPr/>
        </p:nvGrpSpPr>
        <p:grpSpPr>
          <a:xfrm flipH="1">
            <a:off x="6184225" y="4903450"/>
            <a:ext cx="431925" cy="449950"/>
            <a:chOff x="-1119400" y="2592425"/>
            <a:chExt cx="431925" cy="449950"/>
          </a:xfrm>
        </p:grpSpPr>
        <p:sp>
          <p:nvSpPr>
            <p:cNvPr id="1946" name="Google Shape;1946;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22"/>
          <p:cNvGrpSpPr/>
          <p:nvPr/>
        </p:nvGrpSpPr>
        <p:grpSpPr>
          <a:xfrm>
            <a:off x="6508888" y="-287900"/>
            <a:ext cx="488225" cy="423350"/>
            <a:chOff x="3022500" y="3490050"/>
            <a:chExt cx="488225" cy="423350"/>
          </a:xfrm>
        </p:grpSpPr>
        <p:sp>
          <p:nvSpPr>
            <p:cNvPr id="1967" name="Google Shape;1967;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2" name="Google Shape;1982;p22"/>
          <p:cNvGrpSpPr/>
          <p:nvPr/>
        </p:nvGrpSpPr>
        <p:grpSpPr>
          <a:xfrm rot="7710831">
            <a:off x="-4860312" y="-405021"/>
            <a:ext cx="9525215" cy="3978851"/>
            <a:chOff x="796500" y="1675925"/>
            <a:chExt cx="6045650" cy="2525375"/>
          </a:xfrm>
        </p:grpSpPr>
        <p:sp>
          <p:nvSpPr>
            <p:cNvPr id="1983" name="Google Shape;1983;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6" name="Google Shape;1986;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87" name="Google Shape;1987;p22"/>
          <p:cNvSpPr txBox="1">
            <a:spLocks noGrp="1"/>
          </p:cNvSpPr>
          <p:nvPr>
            <p:ph type="subTitle" idx="1"/>
          </p:nvPr>
        </p:nvSpPr>
        <p:spPr>
          <a:xfrm>
            <a:off x="937625" y="3734604"/>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8" name="Google Shape;1988;p22"/>
          <p:cNvSpPr txBox="1">
            <a:spLocks noGrp="1"/>
          </p:cNvSpPr>
          <p:nvPr>
            <p:ph type="subTitle" idx="2"/>
          </p:nvPr>
        </p:nvSpPr>
        <p:spPr>
          <a:xfrm>
            <a:off x="3484346"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9" name="Google Shape;1989;p22"/>
          <p:cNvSpPr txBox="1">
            <a:spLocks noGrp="1"/>
          </p:cNvSpPr>
          <p:nvPr>
            <p:ph type="subTitle" idx="3"/>
          </p:nvPr>
        </p:nvSpPr>
        <p:spPr>
          <a:xfrm>
            <a:off x="6031075"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90" name="Google Shape;1990;p22"/>
          <p:cNvSpPr txBox="1">
            <a:spLocks noGrp="1"/>
          </p:cNvSpPr>
          <p:nvPr>
            <p:ph type="subTitle" idx="4"/>
          </p:nvPr>
        </p:nvSpPr>
        <p:spPr>
          <a:xfrm>
            <a:off x="93762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1" name="Google Shape;1991;p22"/>
          <p:cNvSpPr txBox="1">
            <a:spLocks noGrp="1"/>
          </p:cNvSpPr>
          <p:nvPr>
            <p:ph type="subTitle" idx="5"/>
          </p:nvPr>
        </p:nvSpPr>
        <p:spPr>
          <a:xfrm>
            <a:off x="3484350"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2" name="Google Shape;1992;p22"/>
          <p:cNvSpPr txBox="1">
            <a:spLocks noGrp="1"/>
          </p:cNvSpPr>
          <p:nvPr>
            <p:ph type="subTitle" idx="6"/>
          </p:nvPr>
        </p:nvSpPr>
        <p:spPr>
          <a:xfrm>
            <a:off x="603107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993"/>
        <p:cNvGrpSpPr/>
        <p:nvPr/>
      </p:nvGrpSpPr>
      <p:grpSpPr>
        <a:xfrm>
          <a:off x="0" y="0"/>
          <a:ext cx="0" cy="0"/>
          <a:chOff x="0" y="0"/>
          <a:chExt cx="0" cy="0"/>
        </a:xfrm>
      </p:grpSpPr>
      <p:grpSp>
        <p:nvGrpSpPr>
          <p:cNvPr id="1994" name="Google Shape;1994;p23"/>
          <p:cNvGrpSpPr/>
          <p:nvPr/>
        </p:nvGrpSpPr>
        <p:grpSpPr>
          <a:xfrm rot="-8100000">
            <a:off x="2810820" y="-1955326"/>
            <a:ext cx="9525377" cy="3978919"/>
            <a:chOff x="796500" y="1675925"/>
            <a:chExt cx="6045650" cy="2525375"/>
          </a:xfrm>
        </p:grpSpPr>
        <p:sp>
          <p:nvSpPr>
            <p:cNvPr id="1995" name="Google Shape;1995;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8" name="Google Shape;1998;p23"/>
          <p:cNvGrpSpPr/>
          <p:nvPr/>
        </p:nvGrpSpPr>
        <p:grpSpPr>
          <a:xfrm>
            <a:off x="8318250" y="314525"/>
            <a:ext cx="431925" cy="449950"/>
            <a:chOff x="-1119400" y="2592425"/>
            <a:chExt cx="431925" cy="449950"/>
          </a:xfrm>
        </p:grpSpPr>
        <p:sp>
          <p:nvSpPr>
            <p:cNvPr id="1999" name="Google Shape;199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9" name="Google Shape;2019;p23"/>
          <p:cNvGrpSpPr/>
          <p:nvPr/>
        </p:nvGrpSpPr>
        <p:grpSpPr>
          <a:xfrm rot="-8100000">
            <a:off x="-3692655" y="1763099"/>
            <a:ext cx="9525377" cy="3978919"/>
            <a:chOff x="796500" y="1675925"/>
            <a:chExt cx="6045650" cy="2525375"/>
          </a:xfrm>
        </p:grpSpPr>
        <p:sp>
          <p:nvSpPr>
            <p:cNvPr id="2020" name="Google Shape;2020;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3" name="Google Shape;2023;p23"/>
          <p:cNvGrpSpPr/>
          <p:nvPr/>
        </p:nvGrpSpPr>
        <p:grpSpPr>
          <a:xfrm flipH="1">
            <a:off x="265275" y="899813"/>
            <a:ext cx="431925" cy="449950"/>
            <a:chOff x="-1119400" y="2592425"/>
            <a:chExt cx="431925" cy="449950"/>
          </a:xfrm>
        </p:grpSpPr>
        <p:sp>
          <p:nvSpPr>
            <p:cNvPr id="2024" name="Google Shape;2024;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4" name="Google Shape;2044;p23"/>
          <p:cNvGrpSpPr/>
          <p:nvPr/>
        </p:nvGrpSpPr>
        <p:grpSpPr>
          <a:xfrm>
            <a:off x="416538" y="3775188"/>
            <a:ext cx="488225" cy="423350"/>
            <a:chOff x="3022500" y="3490050"/>
            <a:chExt cx="488225" cy="423350"/>
          </a:xfrm>
        </p:grpSpPr>
        <p:sp>
          <p:nvSpPr>
            <p:cNvPr id="2045" name="Google Shape;2045;p2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0" name="Google Shape;2060;p23"/>
          <p:cNvSpPr txBox="1">
            <a:spLocks noGrp="1"/>
          </p:cNvSpPr>
          <p:nvPr>
            <p:ph type="subTitle" idx="1"/>
          </p:nvPr>
        </p:nvSpPr>
        <p:spPr>
          <a:xfrm>
            <a:off x="1969263"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1" name="Google Shape;2061;p23"/>
          <p:cNvSpPr txBox="1">
            <a:spLocks noGrp="1"/>
          </p:cNvSpPr>
          <p:nvPr>
            <p:ph type="subTitle" idx="2"/>
          </p:nvPr>
        </p:nvSpPr>
        <p:spPr>
          <a:xfrm>
            <a:off x="6057179"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2" name="Google Shape;2062;p23"/>
          <p:cNvSpPr txBox="1">
            <a:spLocks noGrp="1"/>
          </p:cNvSpPr>
          <p:nvPr>
            <p:ph type="subTitle" idx="3"/>
          </p:nvPr>
        </p:nvSpPr>
        <p:spPr>
          <a:xfrm>
            <a:off x="1969263"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3" name="Google Shape;2063;p23"/>
          <p:cNvSpPr txBox="1">
            <a:spLocks noGrp="1"/>
          </p:cNvSpPr>
          <p:nvPr>
            <p:ph type="subTitle" idx="4"/>
          </p:nvPr>
        </p:nvSpPr>
        <p:spPr>
          <a:xfrm>
            <a:off x="6057179"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4" name="Google Shape;2064;p23"/>
          <p:cNvSpPr txBox="1">
            <a:spLocks noGrp="1"/>
          </p:cNvSpPr>
          <p:nvPr>
            <p:ph type="subTitle" idx="5"/>
          </p:nvPr>
        </p:nvSpPr>
        <p:spPr>
          <a:xfrm>
            <a:off x="1969263"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5" name="Google Shape;2065;p23"/>
          <p:cNvSpPr txBox="1">
            <a:spLocks noGrp="1"/>
          </p:cNvSpPr>
          <p:nvPr>
            <p:ph type="subTitle" idx="6"/>
          </p:nvPr>
        </p:nvSpPr>
        <p:spPr>
          <a:xfrm>
            <a:off x="1969263"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6" name="Google Shape;2066;p23"/>
          <p:cNvSpPr txBox="1">
            <a:spLocks noGrp="1"/>
          </p:cNvSpPr>
          <p:nvPr>
            <p:ph type="subTitle" idx="7"/>
          </p:nvPr>
        </p:nvSpPr>
        <p:spPr>
          <a:xfrm>
            <a:off x="6057182"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7" name="Google Shape;2067;p23"/>
          <p:cNvSpPr txBox="1">
            <a:spLocks noGrp="1"/>
          </p:cNvSpPr>
          <p:nvPr>
            <p:ph type="subTitle" idx="8"/>
          </p:nvPr>
        </p:nvSpPr>
        <p:spPr>
          <a:xfrm>
            <a:off x="6057187"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2068" name="Google Shape;2068;p23"/>
          <p:cNvGrpSpPr/>
          <p:nvPr/>
        </p:nvGrpSpPr>
        <p:grpSpPr>
          <a:xfrm flipH="1">
            <a:off x="8530975" y="4478200"/>
            <a:ext cx="431925" cy="449950"/>
            <a:chOff x="-1119400" y="2592425"/>
            <a:chExt cx="431925" cy="449950"/>
          </a:xfrm>
        </p:grpSpPr>
        <p:sp>
          <p:nvSpPr>
            <p:cNvPr id="2069" name="Google Shape;206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089"/>
        <p:cNvGrpSpPr/>
        <p:nvPr/>
      </p:nvGrpSpPr>
      <p:grpSpPr>
        <a:xfrm>
          <a:off x="0" y="0"/>
          <a:ext cx="0" cy="0"/>
          <a:chOff x="0" y="0"/>
          <a:chExt cx="0" cy="0"/>
        </a:xfrm>
      </p:grpSpPr>
      <p:grpSp>
        <p:nvGrpSpPr>
          <p:cNvPr id="2090" name="Google Shape;2090;p24"/>
          <p:cNvGrpSpPr/>
          <p:nvPr/>
        </p:nvGrpSpPr>
        <p:grpSpPr>
          <a:xfrm rot="-6661317">
            <a:off x="3859921" y="-1668624"/>
            <a:ext cx="7674914" cy="3206019"/>
            <a:chOff x="796500" y="1675925"/>
            <a:chExt cx="6045650" cy="2525375"/>
          </a:xfrm>
        </p:grpSpPr>
        <p:sp>
          <p:nvSpPr>
            <p:cNvPr id="2091" name="Google Shape;2091;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4" name="Google Shape;2094;p24"/>
          <p:cNvGrpSpPr/>
          <p:nvPr/>
        </p:nvGrpSpPr>
        <p:grpSpPr>
          <a:xfrm rot="-8166640">
            <a:off x="-2733497" y="2270055"/>
            <a:ext cx="7674924" cy="3205951"/>
            <a:chOff x="796500" y="1675925"/>
            <a:chExt cx="6045650" cy="2525375"/>
          </a:xfrm>
        </p:grpSpPr>
        <p:sp>
          <p:nvSpPr>
            <p:cNvPr id="2095" name="Google Shape;2095;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8" name="Google Shape;2098;p24"/>
          <p:cNvGrpSpPr/>
          <p:nvPr/>
        </p:nvGrpSpPr>
        <p:grpSpPr>
          <a:xfrm>
            <a:off x="8423988" y="278613"/>
            <a:ext cx="488225" cy="423350"/>
            <a:chOff x="3022500" y="3490050"/>
            <a:chExt cx="488225" cy="423350"/>
          </a:xfrm>
        </p:grpSpPr>
        <p:sp>
          <p:nvSpPr>
            <p:cNvPr id="2099" name="Google Shape;2099;p2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4" name="Google Shape;2114;p24"/>
          <p:cNvGrpSpPr/>
          <p:nvPr/>
        </p:nvGrpSpPr>
        <p:grpSpPr>
          <a:xfrm flipH="1">
            <a:off x="3774825" y="-223725"/>
            <a:ext cx="431925" cy="449950"/>
            <a:chOff x="-1119400" y="2592425"/>
            <a:chExt cx="431925" cy="449950"/>
          </a:xfrm>
        </p:grpSpPr>
        <p:sp>
          <p:nvSpPr>
            <p:cNvPr id="2115" name="Google Shape;2115;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5" name="Google Shape;2135;p24"/>
          <p:cNvGrpSpPr/>
          <p:nvPr/>
        </p:nvGrpSpPr>
        <p:grpSpPr>
          <a:xfrm>
            <a:off x="8593852" y="3669248"/>
            <a:ext cx="431925" cy="449950"/>
            <a:chOff x="-1119400" y="2592425"/>
            <a:chExt cx="431925" cy="449950"/>
          </a:xfrm>
        </p:grpSpPr>
        <p:sp>
          <p:nvSpPr>
            <p:cNvPr id="2136" name="Google Shape;2136;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24"/>
          <p:cNvGrpSpPr/>
          <p:nvPr/>
        </p:nvGrpSpPr>
        <p:grpSpPr>
          <a:xfrm>
            <a:off x="113625" y="2290691"/>
            <a:ext cx="511675" cy="449375"/>
            <a:chOff x="-1159275" y="3897200"/>
            <a:chExt cx="511675" cy="449375"/>
          </a:xfrm>
        </p:grpSpPr>
        <p:sp>
          <p:nvSpPr>
            <p:cNvPr id="2157" name="Google Shape;2157;p2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0" name="Google Shape;2200;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01" name="Google Shape;2201;p24"/>
          <p:cNvSpPr txBox="1">
            <a:spLocks noGrp="1"/>
          </p:cNvSpPr>
          <p:nvPr>
            <p:ph type="subTitle" idx="1"/>
          </p:nvPr>
        </p:nvSpPr>
        <p:spPr>
          <a:xfrm>
            <a:off x="110915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2" name="Google Shape;2202;p24"/>
          <p:cNvSpPr txBox="1">
            <a:spLocks noGrp="1"/>
          </p:cNvSpPr>
          <p:nvPr>
            <p:ph type="subTitle" idx="2"/>
          </p:nvPr>
        </p:nvSpPr>
        <p:spPr>
          <a:xfrm>
            <a:off x="357900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3" name="Google Shape;2203;p24"/>
          <p:cNvSpPr txBox="1">
            <a:spLocks noGrp="1"/>
          </p:cNvSpPr>
          <p:nvPr>
            <p:ph type="subTitle" idx="3"/>
          </p:nvPr>
        </p:nvSpPr>
        <p:spPr>
          <a:xfrm>
            <a:off x="110915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4" name="Google Shape;2204;p24"/>
          <p:cNvSpPr txBox="1">
            <a:spLocks noGrp="1"/>
          </p:cNvSpPr>
          <p:nvPr>
            <p:ph type="subTitle" idx="4"/>
          </p:nvPr>
        </p:nvSpPr>
        <p:spPr>
          <a:xfrm>
            <a:off x="3579000"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5" name="Google Shape;2205;p24"/>
          <p:cNvSpPr txBox="1">
            <a:spLocks noGrp="1"/>
          </p:cNvSpPr>
          <p:nvPr>
            <p:ph type="subTitle" idx="5"/>
          </p:nvPr>
        </p:nvSpPr>
        <p:spPr>
          <a:xfrm>
            <a:off x="6048849"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6" name="Google Shape;2206;p24"/>
          <p:cNvSpPr txBox="1">
            <a:spLocks noGrp="1"/>
          </p:cNvSpPr>
          <p:nvPr>
            <p:ph type="subTitle" idx="6"/>
          </p:nvPr>
        </p:nvSpPr>
        <p:spPr>
          <a:xfrm>
            <a:off x="604884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7" name="Google Shape;2207;p24"/>
          <p:cNvSpPr txBox="1">
            <a:spLocks noGrp="1"/>
          </p:cNvSpPr>
          <p:nvPr>
            <p:ph type="subTitle" idx="7"/>
          </p:nvPr>
        </p:nvSpPr>
        <p:spPr>
          <a:xfrm>
            <a:off x="111305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8" name="Google Shape;2208;p24"/>
          <p:cNvSpPr txBox="1">
            <a:spLocks noGrp="1"/>
          </p:cNvSpPr>
          <p:nvPr>
            <p:ph type="subTitle" idx="8"/>
          </p:nvPr>
        </p:nvSpPr>
        <p:spPr>
          <a:xfrm>
            <a:off x="3582900"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9" name="Google Shape;2209;p24"/>
          <p:cNvSpPr txBox="1">
            <a:spLocks noGrp="1"/>
          </p:cNvSpPr>
          <p:nvPr>
            <p:ph type="subTitle" idx="9"/>
          </p:nvPr>
        </p:nvSpPr>
        <p:spPr>
          <a:xfrm>
            <a:off x="605274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0" name="Google Shape;2210;p24"/>
          <p:cNvSpPr txBox="1">
            <a:spLocks noGrp="1"/>
          </p:cNvSpPr>
          <p:nvPr>
            <p:ph type="subTitle" idx="13"/>
          </p:nvPr>
        </p:nvSpPr>
        <p:spPr>
          <a:xfrm>
            <a:off x="111305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1" name="Google Shape;2211;p24"/>
          <p:cNvSpPr txBox="1">
            <a:spLocks noGrp="1"/>
          </p:cNvSpPr>
          <p:nvPr>
            <p:ph type="subTitle" idx="14"/>
          </p:nvPr>
        </p:nvSpPr>
        <p:spPr>
          <a:xfrm>
            <a:off x="3582900"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2" name="Google Shape;2212;p24"/>
          <p:cNvSpPr txBox="1">
            <a:spLocks noGrp="1"/>
          </p:cNvSpPr>
          <p:nvPr>
            <p:ph type="subTitle" idx="15"/>
          </p:nvPr>
        </p:nvSpPr>
        <p:spPr>
          <a:xfrm>
            <a:off x="605274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213"/>
        <p:cNvGrpSpPr/>
        <p:nvPr/>
      </p:nvGrpSpPr>
      <p:grpSpPr>
        <a:xfrm>
          <a:off x="0" y="0"/>
          <a:ext cx="0" cy="0"/>
          <a:chOff x="0" y="0"/>
          <a:chExt cx="0" cy="0"/>
        </a:xfrm>
      </p:grpSpPr>
      <p:grpSp>
        <p:nvGrpSpPr>
          <p:cNvPr id="2214" name="Google Shape;2214;p25"/>
          <p:cNvGrpSpPr/>
          <p:nvPr/>
        </p:nvGrpSpPr>
        <p:grpSpPr>
          <a:xfrm rot="7710831">
            <a:off x="2602263" y="2130717"/>
            <a:ext cx="9525215" cy="3978851"/>
            <a:chOff x="796500" y="1675925"/>
            <a:chExt cx="6045650" cy="2525375"/>
          </a:xfrm>
        </p:grpSpPr>
        <p:sp>
          <p:nvSpPr>
            <p:cNvPr id="2215" name="Google Shape;2215;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25"/>
          <p:cNvGrpSpPr/>
          <p:nvPr/>
        </p:nvGrpSpPr>
        <p:grpSpPr>
          <a:xfrm>
            <a:off x="8502075" y="3423454"/>
            <a:ext cx="511675" cy="449375"/>
            <a:chOff x="-1159275" y="3897200"/>
            <a:chExt cx="511675" cy="449375"/>
          </a:xfrm>
        </p:grpSpPr>
        <p:sp>
          <p:nvSpPr>
            <p:cNvPr id="2219" name="Google Shape;2219;p2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25"/>
          <p:cNvGrpSpPr/>
          <p:nvPr/>
        </p:nvGrpSpPr>
        <p:grpSpPr>
          <a:xfrm flipH="1">
            <a:off x="357336" y="2158748"/>
            <a:ext cx="431925" cy="449950"/>
            <a:chOff x="-1119400" y="2592425"/>
            <a:chExt cx="431925" cy="449950"/>
          </a:xfrm>
        </p:grpSpPr>
        <p:sp>
          <p:nvSpPr>
            <p:cNvPr id="2263" name="Google Shape;2263;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25"/>
          <p:cNvGrpSpPr/>
          <p:nvPr/>
        </p:nvGrpSpPr>
        <p:grpSpPr>
          <a:xfrm>
            <a:off x="8434950" y="1288338"/>
            <a:ext cx="488225" cy="423350"/>
            <a:chOff x="3022500" y="3490050"/>
            <a:chExt cx="488225" cy="423350"/>
          </a:xfrm>
        </p:grpSpPr>
        <p:sp>
          <p:nvSpPr>
            <p:cNvPr id="2284" name="Google Shape;2284;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9" name="Google Shape;2299;p25"/>
          <p:cNvGrpSpPr/>
          <p:nvPr/>
        </p:nvGrpSpPr>
        <p:grpSpPr>
          <a:xfrm flipH="1">
            <a:off x="6184225" y="4903450"/>
            <a:ext cx="431925" cy="449950"/>
            <a:chOff x="-1119400" y="2592425"/>
            <a:chExt cx="431925" cy="449950"/>
          </a:xfrm>
        </p:grpSpPr>
        <p:sp>
          <p:nvSpPr>
            <p:cNvPr id="2300" name="Google Shape;2300;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0" name="Google Shape;2320;p25"/>
          <p:cNvGrpSpPr/>
          <p:nvPr/>
        </p:nvGrpSpPr>
        <p:grpSpPr>
          <a:xfrm>
            <a:off x="6508888" y="-287900"/>
            <a:ext cx="488225" cy="423350"/>
            <a:chOff x="3022500" y="3490050"/>
            <a:chExt cx="488225" cy="423350"/>
          </a:xfrm>
        </p:grpSpPr>
        <p:sp>
          <p:nvSpPr>
            <p:cNvPr id="2321" name="Google Shape;2321;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6" name="Google Shape;2336;p25"/>
          <p:cNvGrpSpPr/>
          <p:nvPr/>
        </p:nvGrpSpPr>
        <p:grpSpPr>
          <a:xfrm rot="7710831">
            <a:off x="-4860312" y="-405021"/>
            <a:ext cx="9525215" cy="3978851"/>
            <a:chOff x="796500" y="1675925"/>
            <a:chExt cx="6045650" cy="2525375"/>
          </a:xfrm>
        </p:grpSpPr>
        <p:sp>
          <p:nvSpPr>
            <p:cNvPr id="2337" name="Google Shape;2337;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0" name="Google Shape;2340;p25"/>
          <p:cNvSpPr txBox="1">
            <a:spLocks noGrp="1"/>
          </p:cNvSpPr>
          <p:nvPr>
            <p:ph type="title" hasCustomPrompt="1"/>
          </p:nvPr>
        </p:nvSpPr>
        <p:spPr>
          <a:xfrm>
            <a:off x="2223600" y="715372"/>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1" name="Google Shape;2341;p25"/>
          <p:cNvSpPr txBox="1">
            <a:spLocks noGrp="1"/>
          </p:cNvSpPr>
          <p:nvPr>
            <p:ph type="subTitle" idx="1"/>
          </p:nvPr>
        </p:nvSpPr>
        <p:spPr>
          <a:xfrm>
            <a:off x="2223600" y="1444007"/>
            <a:ext cx="4696800" cy="49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2" name="Google Shape;2342;p25"/>
          <p:cNvSpPr txBox="1">
            <a:spLocks noGrp="1"/>
          </p:cNvSpPr>
          <p:nvPr>
            <p:ph type="title" idx="2" hasCustomPrompt="1"/>
          </p:nvPr>
        </p:nvSpPr>
        <p:spPr>
          <a:xfrm>
            <a:off x="2223600" y="2044131"/>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3" name="Google Shape;2343;p25"/>
          <p:cNvSpPr txBox="1">
            <a:spLocks noGrp="1"/>
          </p:cNvSpPr>
          <p:nvPr>
            <p:ph type="subTitle" idx="3"/>
          </p:nvPr>
        </p:nvSpPr>
        <p:spPr>
          <a:xfrm>
            <a:off x="2223600" y="2765402"/>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4" name="Google Shape;2344;p25"/>
          <p:cNvSpPr txBox="1">
            <a:spLocks noGrp="1"/>
          </p:cNvSpPr>
          <p:nvPr>
            <p:ph type="title" idx="4" hasCustomPrompt="1"/>
          </p:nvPr>
        </p:nvSpPr>
        <p:spPr>
          <a:xfrm>
            <a:off x="2223600" y="3368594"/>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5" name="Google Shape;2345;p25"/>
          <p:cNvSpPr txBox="1">
            <a:spLocks noGrp="1"/>
          </p:cNvSpPr>
          <p:nvPr>
            <p:ph type="subTitle" idx="5"/>
          </p:nvPr>
        </p:nvSpPr>
        <p:spPr>
          <a:xfrm>
            <a:off x="2223600" y="4089199"/>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2346"/>
        <p:cNvGrpSpPr/>
        <p:nvPr/>
      </p:nvGrpSpPr>
      <p:grpSpPr>
        <a:xfrm>
          <a:off x="0" y="0"/>
          <a:ext cx="0" cy="0"/>
          <a:chOff x="0" y="0"/>
          <a:chExt cx="0" cy="0"/>
        </a:xfrm>
      </p:grpSpPr>
      <p:grpSp>
        <p:nvGrpSpPr>
          <p:cNvPr id="2347" name="Google Shape;2347;p26"/>
          <p:cNvGrpSpPr/>
          <p:nvPr/>
        </p:nvGrpSpPr>
        <p:grpSpPr>
          <a:xfrm rot="-6661317">
            <a:off x="3859921" y="-1668624"/>
            <a:ext cx="7674914" cy="3206019"/>
            <a:chOff x="796500" y="1675925"/>
            <a:chExt cx="6045650" cy="2525375"/>
          </a:xfrm>
        </p:grpSpPr>
        <p:sp>
          <p:nvSpPr>
            <p:cNvPr id="2348" name="Google Shape;2348;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1" name="Google Shape;2351;p26"/>
          <p:cNvGrpSpPr/>
          <p:nvPr/>
        </p:nvGrpSpPr>
        <p:grpSpPr>
          <a:xfrm rot="-8166640">
            <a:off x="-2733497" y="2270055"/>
            <a:ext cx="7674924" cy="3205951"/>
            <a:chOff x="796500" y="1675925"/>
            <a:chExt cx="6045650" cy="2525375"/>
          </a:xfrm>
        </p:grpSpPr>
        <p:sp>
          <p:nvSpPr>
            <p:cNvPr id="2352" name="Google Shape;2352;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5" name="Google Shape;2355;p26"/>
          <p:cNvGrpSpPr/>
          <p:nvPr/>
        </p:nvGrpSpPr>
        <p:grpSpPr>
          <a:xfrm>
            <a:off x="8423988" y="278613"/>
            <a:ext cx="488225" cy="423350"/>
            <a:chOff x="3022500" y="3490050"/>
            <a:chExt cx="488225" cy="423350"/>
          </a:xfrm>
        </p:grpSpPr>
        <p:sp>
          <p:nvSpPr>
            <p:cNvPr id="2356" name="Google Shape;2356;p2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1" name="Google Shape;2371;p26"/>
          <p:cNvGrpSpPr/>
          <p:nvPr/>
        </p:nvGrpSpPr>
        <p:grpSpPr>
          <a:xfrm>
            <a:off x="8752002" y="3324198"/>
            <a:ext cx="431925" cy="449950"/>
            <a:chOff x="-1119400" y="2592425"/>
            <a:chExt cx="431925" cy="449950"/>
          </a:xfrm>
        </p:grpSpPr>
        <p:sp>
          <p:nvSpPr>
            <p:cNvPr id="2372" name="Google Shape;2372;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2" name="Google Shape;2392;p26"/>
          <p:cNvGrpSpPr/>
          <p:nvPr/>
        </p:nvGrpSpPr>
        <p:grpSpPr>
          <a:xfrm>
            <a:off x="-109225" y="2290691"/>
            <a:ext cx="511675" cy="449375"/>
            <a:chOff x="-1159275" y="3897200"/>
            <a:chExt cx="511675" cy="449375"/>
          </a:xfrm>
        </p:grpSpPr>
        <p:sp>
          <p:nvSpPr>
            <p:cNvPr id="2393" name="Google Shape;2393;p2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6" name="Google Shape;2436;p26"/>
          <p:cNvSpPr txBox="1">
            <a:spLocks noGrp="1"/>
          </p:cNvSpPr>
          <p:nvPr>
            <p:ph type="title" hasCustomPrompt="1"/>
          </p:nvPr>
        </p:nvSpPr>
        <p:spPr>
          <a:xfrm>
            <a:off x="7207975" y="38929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37" name="Google Shape;2437;p26"/>
          <p:cNvSpPr txBox="1">
            <a:spLocks noGrp="1"/>
          </p:cNvSpPr>
          <p:nvPr>
            <p:ph type="subTitle" idx="1"/>
          </p:nvPr>
        </p:nvSpPr>
        <p:spPr>
          <a:xfrm>
            <a:off x="720000" y="1665801"/>
            <a:ext cx="3115200" cy="60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38" name="Google Shape;2438;p26"/>
          <p:cNvSpPr txBox="1">
            <a:spLocks noGrp="1"/>
          </p:cNvSpPr>
          <p:nvPr>
            <p:ph type="subTitle" idx="2"/>
          </p:nvPr>
        </p:nvSpPr>
        <p:spPr>
          <a:xfrm>
            <a:off x="720000" y="1317459"/>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lt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39" name="Google Shape;2439;p26"/>
          <p:cNvSpPr txBox="1">
            <a:spLocks noGrp="1"/>
          </p:cNvSpPr>
          <p:nvPr>
            <p:ph type="title" idx="3" hasCustomPrompt="1"/>
          </p:nvPr>
        </p:nvSpPr>
        <p:spPr>
          <a:xfrm>
            <a:off x="7207975" y="15574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0" name="Google Shape;2440;p26"/>
          <p:cNvSpPr txBox="1">
            <a:spLocks noGrp="1"/>
          </p:cNvSpPr>
          <p:nvPr>
            <p:ph type="subTitle" idx="4"/>
          </p:nvPr>
        </p:nvSpPr>
        <p:spPr>
          <a:xfrm>
            <a:off x="720000" y="2799950"/>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1" name="Google Shape;2441;p26"/>
          <p:cNvSpPr txBox="1">
            <a:spLocks noGrp="1"/>
          </p:cNvSpPr>
          <p:nvPr>
            <p:ph type="subTitle" idx="5"/>
          </p:nvPr>
        </p:nvSpPr>
        <p:spPr>
          <a:xfrm>
            <a:off x="720000" y="2451600"/>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dk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2" name="Google Shape;2442;p26"/>
          <p:cNvSpPr txBox="1">
            <a:spLocks noGrp="1"/>
          </p:cNvSpPr>
          <p:nvPr>
            <p:ph type="title" idx="6" hasCustomPrompt="1"/>
          </p:nvPr>
        </p:nvSpPr>
        <p:spPr>
          <a:xfrm>
            <a:off x="7207975" y="2725143"/>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3" name="Google Shape;2443;p26"/>
          <p:cNvSpPr txBox="1">
            <a:spLocks noGrp="1"/>
          </p:cNvSpPr>
          <p:nvPr>
            <p:ph type="subTitle" idx="7"/>
          </p:nvPr>
        </p:nvSpPr>
        <p:spPr>
          <a:xfrm>
            <a:off x="720000" y="3930637"/>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4" name="Google Shape;2444;p26"/>
          <p:cNvSpPr txBox="1">
            <a:spLocks noGrp="1"/>
          </p:cNvSpPr>
          <p:nvPr>
            <p:ph type="subTitle" idx="8"/>
          </p:nvPr>
        </p:nvSpPr>
        <p:spPr>
          <a:xfrm>
            <a:off x="720000" y="3586875"/>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5" name="Google Shape;2445;p26"/>
          <p:cNvSpPr txBox="1">
            <a:spLocks noGrp="1"/>
          </p:cNvSpPr>
          <p:nvPr>
            <p:ph type="title" idx="9"/>
          </p:nvPr>
        </p:nvSpPr>
        <p:spPr>
          <a:xfrm>
            <a:off x="720000" y="445025"/>
            <a:ext cx="7710900" cy="750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446" name="Google Shape;2446;p26"/>
          <p:cNvGrpSpPr/>
          <p:nvPr/>
        </p:nvGrpSpPr>
        <p:grpSpPr>
          <a:xfrm flipH="1">
            <a:off x="3924475" y="4764425"/>
            <a:ext cx="431925" cy="449950"/>
            <a:chOff x="-1119400" y="2592425"/>
            <a:chExt cx="431925" cy="449950"/>
          </a:xfrm>
        </p:grpSpPr>
        <p:sp>
          <p:nvSpPr>
            <p:cNvPr id="2447" name="Google Shape;2447;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3">
  <p:cSld name="TITLE_AND_BODY_1">
    <p:spTree>
      <p:nvGrpSpPr>
        <p:cNvPr id="1" name="Shape 2467"/>
        <p:cNvGrpSpPr/>
        <p:nvPr/>
      </p:nvGrpSpPr>
      <p:grpSpPr>
        <a:xfrm>
          <a:off x="0" y="0"/>
          <a:ext cx="0" cy="0"/>
          <a:chOff x="0" y="0"/>
          <a:chExt cx="0" cy="0"/>
        </a:xfrm>
      </p:grpSpPr>
      <p:grpSp>
        <p:nvGrpSpPr>
          <p:cNvPr id="2468" name="Google Shape;2468;p27"/>
          <p:cNvGrpSpPr/>
          <p:nvPr/>
        </p:nvGrpSpPr>
        <p:grpSpPr>
          <a:xfrm rot="-6661317">
            <a:off x="3859921" y="-1668624"/>
            <a:ext cx="7674914" cy="3206019"/>
            <a:chOff x="796500" y="1675925"/>
            <a:chExt cx="6045650" cy="2525375"/>
          </a:xfrm>
        </p:grpSpPr>
        <p:sp>
          <p:nvSpPr>
            <p:cNvPr id="2469" name="Google Shape;2469;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2" name="Google Shape;2472;p27"/>
          <p:cNvGrpSpPr/>
          <p:nvPr/>
        </p:nvGrpSpPr>
        <p:grpSpPr>
          <a:xfrm rot="-8166640">
            <a:off x="-2733497" y="2270055"/>
            <a:ext cx="7674924" cy="3205951"/>
            <a:chOff x="796500" y="1675925"/>
            <a:chExt cx="6045650" cy="2525375"/>
          </a:xfrm>
        </p:grpSpPr>
        <p:sp>
          <p:nvSpPr>
            <p:cNvPr id="2473" name="Google Shape;2473;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6" name="Google Shape;2476;p27"/>
          <p:cNvGrpSpPr/>
          <p:nvPr/>
        </p:nvGrpSpPr>
        <p:grpSpPr>
          <a:xfrm>
            <a:off x="8553188" y="2290704"/>
            <a:ext cx="511675" cy="449375"/>
            <a:chOff x="-1159275" y="3897200"/>
            <a:chExt cx="511675" cy="449375"/>
          </a:xfrm>
        </p:grpSpPr>
        <p:sp>
          <p:nvSpPr>
            <p:cNvPr id="2477" name="Google Shape;247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0" name="Google Shape;2520;p27"/>
          <p:cNvGrpSpPr/>
          <p:nvPr/>
        </p:nvGrpSpPr>
        <p:grpSpPr>
          <a:xfrm>
            <a:off x="8326163" y="609188"/>
            <a:ext cx="488225" cy="423350"/>
            <a:chOff x="3022500" y="3490050"/>
            <a:chExt cx="488225" cy="423350"/>
          </a:xfrm>
        </p:grpSpPr>
        <p:sp>
          <p:nvSpPr>
            <p:cNvPr id="2521" name="Google Shape;2521;p2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6" name="Google Shape;2536;p27"/>
          <p:cNvGrpSpPr/>
          <p:nvPr/>
        </p:nvGrpSpPr>
        <p:grpSpPr>
          <a:xfrm>
            <a:off x="54950" y="4032991"/>
            <a:ext cx="511675" cy="449375"/>
            <a:chOff x="-1159275" y="3897200"/>
            <a:chExt cx="511675" cy="449375"/>
          </a:xfrm>
        </p:grpSpPr>
        <p:sp>
          <p:nvSpPr>
            <p:cNvPr id="2537" name="Google Shape;253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0" name="Google Shape;2580;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81" name="Google Shape;2581;p27"/>
          <p:cNvSpPr txBox="1">
            <a:spLocks noGrp="1"/>
          </p:cNvSpPr>
          <p:nvPr>
            <p:ph type="body" idx="1"/>
          </p:nvPr>
        </p:nvSpPr>
        <p:spPr>
          <a:xfrm>
            <a:off x="720000" y="1094325"/>
            <a:ext cx="4442700" cy="1839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sz="1200"/>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1">
  <p:cSld name="TITLE_AND_BODY_2">
    <p:spTree>
      <p:nvGrpSpPr>
        <p:cNvPr id="1" name="Shape 2582"/>
        <p:cNvGrpSpPr/>
        <p:nvPr/>
      </p:nvGrpSpPr>
      <p:grpSpPr>
        <a:xfrm>
          <a:off x="0" y="0"/>
          <a:ext cx="0" cy="0"/>
          <a:chOff x="0" y="0"/>
          <a:chExt cx="0" cy="0"/>
        </a:xfrm>
      </p:grpSpPr>
      <p:sp>
        <p:nvSpPr>
          <p:cNvPr id="2583" name="Google Shape;2583;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84" name="Google Shape;2584;p28"/>
          <p:cNvGrpSpPr/>
          <p:nvPr/>
        </p:nvGrpSpPr>
        <p:grpSpPr>
          <a:xfrm rot="-8100000">
            <a:off x="2810820" y="-1955326"/>
            <a:ext cx="9525377" cy="3978919"/>
            <a:chOff x="796500" y="1675925"/>
            <a:chExt cx="6045650" cy="2525375"/>
          </a:xfrm>
        </p:grpSpPr>
        <p:sp>
          <p:nvSpPr>
            <p:cNvPr id="2585" name="Google Shape;2585;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8" name="Google Shape;2588;p28"/>
          <p:cNvGrpSpPr/>
          <p:nvPr/>
        </p:nvGrpSpPr>
        <p:grpSpPr>
          <a:xfrm>
            <a:off x="8318250" y="314525"/>
            <a:ext cx="431925" cy="449950"/>
            <a:chOff x="-1119400" y="2592425"/>
            <a:chExt cx="431925" cy="449950"/>
          </a:xfrm>
        </p:grpSpPr>
        <p:sp>
          <p:nvSpPr>
            <p:cNvPr id="2589" name="Google Shape;2589;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9" name="Google Shape;2609;p28"/>
          <p:cNvGrpSpPr/>
          <p:nvPr/>
        </p:nvGrpSpPr>
        <p:grpSpPr>
          <a:xfrm>
            <a:off x="6391225" y="212663"/>
            <a:ext cx="488225" cy="423350"/>
            <a:chOff x="3022500" y="3490050"/>
            <a:chExt cx="488225" cy="423350"/>
          </a:xfrm>
        </p:grpSpPr>
        <p:sp>
          <p:nvSpPr>
            <p:cNvPr id="2610" name="Google Shape;261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5" name="Google Shape;2625;p28"/>
          <p:cNvGrpSpPr/>
          <p:nvPr/>
        </p:nvGrpSpPr>
        <p:grpSpPr>
          <a:xfrm rot="-8100000">
            <a:off x="-3692655" y="1763099"/>
            <a:ext cx="9525377" cy="3978919"/>
            <a:chOff x="796500" y="1675925"/>
            <a:chExt cx="6045650" cy="2525375"/>
          </a:xfrm>
        </p:grpSpPr>
        <p:sp>
          <p:nvSpPr>
            <p:cNvPr id="2626" name="Google Shape;2626;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28"/>
          <p:cNvGrpSpPr/>
          <p:nvPr/>
        </p:nvGrpSpPr>
        <p:grpSpPr>
          <a:xfrm>
            <a:off x="2286413" y="4287533"/>
            <a:ext cx="488225" cy="423350"/>
            <a:chOff x="3022500" y="3490050"/>
            <a:chExt cx="488225" cy="423350"/>
          </a:xfrm>
        </p:grpSpPr>
        <p:sp>
          <p:nvSpPr>
            <p:cNvPr id="2630" name="Google Shape;263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5" name="Google Shape;2645;p28"/>
          <p:cNvGrpSpPr/>
          <p:nvPr/>
        </p:nvGrpSpPr>
        <p:grpSpPr>
          <a:xfrm flipH="1">
            <a:off x="3339875" y="4603988"/>
            <a:ext cx="431925" cy="449950"/>
            <a:chOff x="-1119400" y="2592425"/>
            <a:chExt cx="431925" cy="449950"/>
          </a:xfrm>
        </p:grpSpPr>
        <p:sp>
          <p:nvSpPr>
            <p:cNvPr id="2646" name="Google Shape;2646;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6" name="Google Shape;2666;p28"/>
          <p:cNvGrpSpPr/>
          <p:nvPr/>
        </p:nvGrpSpPr>
        <p:grpSpPr>
          <a:xfrm>
            <a:off x="1005425" y="4518838"/>
            <a:ext cx="488225" cy="423350"/>
            <a:chOff x="3022500" y="3490050"/>
            <a:chExt cx="488225" cy="423350"/>
          </a:xfrm>
        </p:grpSpPr>
        <p:sp>
          <p:nvSpPr>
            <p:cNvPr id="2667" name="Google Shape;2667;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2" name="Google Shape;2682;p28"/>
          <p:cNvSpPr txBox="1">
            <a:spLocks noGrp="1"/>
          </p:cNvSpPr>
          <p:nvPr>
            <p:ph type="subTitle" idx="1"/>
          </p:nvPr>
        </p:nvSpPr>
        <p:spPr>
          <a:xfrm>
            <a:off x="48145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30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683" name="Google Shape;2683;p28"/>
          <p:cNvSpPr txBox="1">
            <a:spLocks noGrp="1"/>
          </p:cNvSpPr>
          <p:nvPr>
            <p:ph type="subTitle" idx="2"/>
          </p:nvPr>
        </p:nvSpPr>
        <p:spPr>
          <a:xfrm>
            <a:off x="10403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p:cSld name="TITLE_AND_BODY_2_2">
    <p:spTree>
      <p:nvGrpSpPr>
        <p:cNvPr id="1" name="Shape 2684"/>
        <p:cNvGrpSpPr/>
        <p:nvPr/>
      </p:nvGrpSpPr>
      <p:grpSpPr>
        <a:xfrm>
          <a:off x="0" y="0"/>
          <a:ext cx="0" cy="0"/>
          <a:chOff x="0" y="0"/>
          <a:chExt cx="0" cy="0"/>
        </a:xfrm>
      </p:grpSpPr>
      <p:sp>
        <p:nvSpPr>
          <p:cNvPr id="2685" name="Google Shape;2685;p29"/>
          <p:cNvSpPr txBox="1">
            <a:spLocks noGrp="1"/>
          </p:cNvSpPr>
          <p:nvPr>
            <p:ph type="title"/>
          </p:nvPr>
        </p:nvSpPr>
        <p:spPr>
          <a:xfrm>
            <a:off x="720000" y="445025"/>
            <a:ext cx="7704000" cy="68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86" name="Google Shape;2686;p29"/>
          <p:cNvGrpSpPr/>
          <p:nvPr/>
        </p:nvGrpSpPr>
        <p:grpSpPr>
          <a:xfrm rot="-8100000">
            <a:off x="2810820" y="-1955326"/>
            <a:ext cx="9525377" cy="3978919"/>
            <a:chOff x="796500" y="1675925"/>
            <a:chExt cx="6045650" cy="2525375"/>
          </a:xfrm>
        </p:grpSpPr>
        <p:sp>
          <p:nvSpPr>
            <p:cNvPr id="2687" name="Google Shape;2687;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0" name="Google Shape;2690;p29"/>
          <p:cNvGrpSpPr/>
          <p:nvPr/>
        </p:nvGrpSpPr>
        <p:grpSpPr>
          <a:xfrm>
            <a:off x="8318250" y="314525"/>
            <a:ext cx="431925" cy="449950"/>
            <a:chOff x="-1119400" y="2592425"/>
            <a:chExt cx="431925" cy="449950"/>
          </a:xfrm>
        </p:grpSpPr>
        <p:sp>
          <p:nvSpPr>
            <p:cNvPr id="2691" name="Google Shape;2691;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1" name="Google Shape;2711;p29"/>
          <p:cNvGrpSpPr/>
          <p:nvPr/>
        </p:nvGrpSpPr>
        <p:grpSpPr>
          <a:xfrm>
            <a:off x="6391225" y="212663"/>
            <a:ext cx="488225" cy="423350"/>
            <a:chOff x="3022500" y="3490050"/>
            <a:chExt cx="488225" cy="423350"/>
          </a:xfrm>
        </p:grpSpPr>
        <p:sp>
          <p:nvSpPr>
            <p:cNvPr id="2712" name="Google Shape;271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7" name="Google Shape;2727;p29"/>
          <p:cNvGrpSpPr/>
          <p:nvPr/>
        </p:nvGrpSpPr>
        <p:grpSpPr>
          <a:xfrm rot="-8100000">
            <a:off x="-3692655" y="1763099"/>
            <a:ext cx="9525377" cy="3978919"/>
            <a:chOff x="796500" y="1675925"/>
            <a:chExt cx="6045650" cy="2525375"/>
          </a:xfrm>
        </p:grpSpPr>
        <p:sp>
          <p:nvSpPr>
            <p:cNvPr id="2728" name="Google Shape;2728;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1" name="Google Shape;2731;p29"/>
          <p:cNvGrpSpPr/>
          <p:nvPr/>
        </p:nvGrpSpPr>
        <p:grpSpPr>
          <a:xfrm>
            <a:off x="2286413" y="4287533"/>
            <a:ext cx="488225" cy="423350"/>
            <a:chOff x="3022500" y="3490050"/>
            <a:chExt cx="488225" cy="423350"/>
          </a:xfrm>
        </p:grpSpPr>
        <p:sp>
          <p:nvSpPr>
            <p:cNvPr id="2732" name="Google Shape;273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7" name="Google Shape;2747;p29"/>
          <p:cNvGrpSpPr/>
          <p:nvPr/>
        </p:nvGrpSpPr>
        <p:grpSpPr>
          <a:xfrm flipH="1">
            <a:off x="3339875" y="4603988"/>
            <a:ext cx="431925" cy="449950"/>
            <a:chOff x="-1119400" y="2592425"/>
            <a:chExt cx="431925" cy="449950"/>
          </a:xfrm>
        </p:grpSpPr>
        <p:sp>
          <p:nvSpPr>
            <p:cNvPr id="2748" name="Google Shape;2748;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8" name="Google Shape;2768;p29"/>
          <p:cNvGrpSpPr/>
          <p:nvPr/>
        </p:nvGrpSpPr>
        <p:grpSpPr>
          <a:xfrm>
            <a:off x="1005425" y="4518838"/>
            <a:ext cx="488225" cy="423350"/>
            <a:chOff x="3022500" y="3490050"/>
            <a:chExt cx="488225" cy="423350"/>
          </a:xfrm>
        </p:grpSpPr>
        <p:sp>
          <p:nvSpPr>
            <p:cNvPr id="2769" name="Google Shape;2769;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4" name="Google Shape;2784;p29"/>
          <p:cNvSpPr txBox="1">
            <a:spLocks noGrp="1"/>
          </p:cNvSpPr>
          <p:nvPr>
            <p:ph type="subTitle" idx="1"/>
          </p:nvPr>
        </p:nvSpPr>
        <p:spPr>
          <a:xfrm>
            <a:off x="47239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160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785" name="Google Shape;2785;p29"/>
          <p:cNvSpPr txBox="1">
            <a:spLocks noGrp="1"/>
          </p:cNvSpPr>
          <p:nvPr>
            <p:ph type="subTitle" idx="2"/>
          </p:nvPr>
        </p:nvSpPr>
        <p:spPr>
          <a:xfrm>
            <a:off x="9497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2">
  <p:cSld name="TITLE_AND_BODY_2_1">
    <p:spTree>
      <p:nvGrpSpPr>
        <p:cNvPr id="1" name="Shape 2786"/>
        <p:cNvGrpSpPr/>
        <p:nvPr/>
      </p:nvGrpSpPr>
      <p:grpSpPr>
        <a:xfrm>
          <a:off x="0" y="0"/>
          <a:ext cx="0" cy="0"/>
          <a:chOff x="0" y="0"/>
          <a:chExt cx="0" cy="0"/>
        </a:xfrm>
      </p:grpSpPr>
      <p:grpSp>
        <p:nvGrpSpPr>
          <p:cNvPr id="2787" name="Google Shape;2787;p30"/>
          <p:cNvGrpSpPr/>
          <p:nvPr/>
        </p:nvGrpSpPr>
        <p:grpSpPr>
          <a:xfrm rot="7710831">
            <a:off x="2602263" y="2130717"/>
            <a:ext cx="9525215" cy="3978851"/>
            <a:chOff x="796500" y="1675925"/>
            <a:chExt cx="6045650" cy="2525375"/>
          </a:xfrm>
        </p:grpSpPr>
        <p:sp>
          <p:nvSpPr>
            <p:cNvPr id="2788" name="Google Shape;2788;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1" name="Google Shape;2791;p30"/>
          <p:cNvGrpSpPr/>
          <p:nvPr/>
        </p:nvGrpSpPr>
        <p:grpSpPr>
          <a:xfrm>
            <a:off x="8502075" y="3423454"/>
            <a:ext cx="511675" cy="449375"/>
            <a:chOff x="-1159275" y="3897200"/>
            <a:chExt cx="511675" cy="449375"/>
          </a:xfrm>
        </p:grpSpPr>
        <p:sp>
          <p:nvSpPr>
            <p:cNvPr id="2792" name="Google Shape;2792;p3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5" name="Google Shape;2835;p30"/>
          <p:cNvGrpSpPr/>
          <p:nvPr/>
        </p:nvGrpSpPr>
        <p:grpSpPr>
          <a:xfrm flipH="1">
            <a:off x="357336" y="2158748"/>
            <a:ext cx="431925" cy="449950"/>
            <a:chOff x="-1119400" y="2592425"/>
            <a:chExt cx="431925" cy="449950"/>
          </a:xfrm>
        </p:grpSpPr>
        <p:sp>
          <p:nvSpPr>
            <p:cNvPr id="2836" name="Google Shape;2836;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6" name="Google Shape;2856;p30"/>
          <p:cNvGrpSpPr/>
          <p:nvPr/>
        </p:nvGrpSpPr>
        <p:grpSpPr>
          <a:xfrm>
            <a:off x="8434950" y="1288338"/>
            <a:ext cx="488225" cy="423350"/>
            <a:chOff x="3022500" y="3490050"/>
            <a:chExt cx="488225" cy="423350"/>
          </a:xfrm>
        </p:grpSpPr>
        <p:sp>
          <p:nvSpPr>
            <p:cNvPr id="2857" name="Google Shape;2857;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2" name="Google Shape;2872;p30"/>
          <p:cNvGrpSpPr/>
          <p:nvPr/>
        </p:nvGrpSpPr>
        <p:grpSpPr>
          <a:xfrm flipH="1">
            <a:off x="6184225" y="4903450"/>
            <a:ext cx="431925" cy="449950"/>
            <a:chOff x="-1119400" y="2592425"/>
            <a:chExt cx="431925" cy="449950"/>
          </a:xfrm>
        </p:grpSpPr>
        <p:sp>
          <p:nvSpPr>
            <p:cNvPr id="2873" name="Google Shape;2873;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3" name="Google Shape;2893;p30"/>
          <p:cNvGrpSpPr/>
          <p:nvPr/>
        </p:nvGrpSpPr>
        <p:grpSpPr>
          <a:xfrm>
            <a:off x="6508888" y="-287900"/>
            <a:ext cx="488225" cy="423350"/>
            <a:chOff x="3022500" y="3490050"/>
            <a:chExt cx="488225" cy="423350"/>
          </a:xfrm>
        </p:grpSpPr>
        <p:sp>
          <p:nvSpPr>
            <p:cNvPr id="2894" name="Google Shape;2894;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9" name="Google Shape;2909;p30"/>
          <p:cNvGrpSpPr/>
          <p:nvPr/>
        </p:nvGrpSpPr>
        <p:grpSpPr>
          <a:xfrm rot="7710831">
            <a:off x="-4860312" y="-405021"/>
            <a:ext cx="9525215" cy="3978851"/>
            <a:chOff x="796500" y="1675925"/>
            <a:chExt cx="6045650" cy="2525375"/>
          </a:xfrm>
        </p:grpSpPr>
        <p:sp>
          <p:nvSpPr>
            <p:cNvPr id="2910" name="Google Shape;2910;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13" name="Google Shape;2913;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1" name="Google Shape;31;p4"/>
          <p:cNvSpPr txBox="1">
            <a:spLocks noGrp="1"/>
          </p:cNvSpPr>
          <p:nvPr>
            <p:ph type="body" idx="1"/>
          </p:nvPr>
        </p:nvSpPr>
        <p:spPr>
          <a:xfrm>
            <a:off x="720000" y="1094326"/>
            <a:ext cx="7704000" cy="38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a:solidFill>
                  <a:srgbClr val="191919"/>
                </a:solidFill>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32" name="Google Shape;32;p4"/>
          <p:cNvGrpSpPr/>
          <p:nvPr/>
        </p:nvGrpSpPr>
        <p:grpSpPr>
          <a:xfrm rot="-8100000">
            <a:off x="2810820" y="-1955326"/>
            <a:ext cx="9525377" cy="3978919"/>
            <a:chOff x="796500" y="1675925"/>
            <a:chExt cx="6045650" cy="2525375"/>
          </a:xfrm>
        </p:grpSpPr>
        <p:sp>
          <p:nvSpPr>
            <p:cNvPr id="33" name="Google Shape;33;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4"/>
          <p:cNvGrpSpPr/>
          <p:nvPr/>
        </p:nvGrpSpPr>
        <p:grpSpPr>
          <a:xfrm>
            <a:off x="8318250" y="314525"/>
            <a:ext cx="431925" cy="449950"/>
            <a:chOff x="-1119400" y="2592425"/>
            <a:chExt cx="431925" cy="449950"/>
          </a:xfrm>
        </p:grpSpPr>
        <p:sp>
          <p:nvSpPr>
            <p:cNvPr id="37" name="Google Shape;37;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4"/>
          <p:cNvGrpSpPr/>
          <p:nvPr/>
        </p:nvGrpSpPr>
        <p:grpSpPr>
          <a:xfrm>
            <a:off x="6391225" y="212663"/>
            <a:ext cx="488225" cy="423350"/>
            <a:chOff x="3022500" y="3490050"/>
            <a:chExt cx="488225" cy="423350"/>
          </a:xfrm>
        </p:grpSpPr>
        <p:sp>
          <p:nvSpPr>
            <p:cNvPr id="58" name="Google Shape;58;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4"/>
          <p:cNvGrpSpPr/>
          <p:nvPr/>
        </p:nvGrpSpPr>
        <p:grpSpPr>
          <a:xfrm rot="-8100000">
            <a:off x="-3692655" y="1763099"/>
            <a:ext cx="9525377" cy="3978919"/>
            <a:chOff x="796500" y="1675925"/>
            <a:chExt cx="6045650" cy="2525375"/>
          </a:xfrm>
        </p:grpSpPr>
        <p:sp>
          <p:nvSpPr>
            <p:cNvPr id="74" name="Google Shape;74;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4"/>
          <p:cNvGrpSpPr/>
          <p:nvPr/>
        </p:nvGrpSpPr>
        <p:grpSpPr>
          <a:xfrm flipH="1">
            <a:off x="3339875" y="4603988"/>
            <a:ext cx="431925" cy="449950"/>
            <a:chOff x="-1119400" y="2592425"/>
            <a:chExt cx="431925" cy="449950"/>
          </a:xfrm>
        </p:grpSpPr>
        <p:sp>
          <p:nvSpPr>
            <p:cNvPr id="78" name="Google Shape;78;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4"/>
          <p:cNvGrpSpPr/>
          <p:nvPr/>
        </p:nvGrpSpPr>
        <p:grpSpPr>
          <a:xfrm>
            <a:off x="1005425" y="4518838"/>
            <a:ext cx="488225" cy="423350"/>
            <a:chOff x="3022500" y="3490050"/>
            <a:chExt cx="488225" cy="423350"/>
          </a:xfrm>
        </p:grpSpPr>
        <p:sp>
          <p:nvSpPr>
            <p:cNvPr id="99" name="Google Shape;99;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914"/>
        <p:cNvGrpSpPr/>
        <p:nvPr/>
      </p:nvGrpSpPr>
      <p:grpSpPr>
        <a:xfrm>
          <a:off x="0" y="0"/>
          <a:ext cx="0" cy="0"/>
          <a:chOff x="0" y="0"/>
          <a:chExt cx="0" cy="0"/>
        </a:xfrm>
      </p:grpSpPr>
      <p:sp>
        <p:nvSpPr>
          <p:cNvPr id="2915" name="Google Shape;2915;p31"/>
          <p:cNvSpPr txBox="1"/>
          <p:nvPr/>
        </p:nvSpPr>
        <p:spPr>
          <a:xfrm>
            <a:off x="3484975" y="3787388"/>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1"/>
                </a:solidFill>
                <a:latin typeface="Nunito Light"/>
                <a:ea typeface="Nunito Light"/>
                <a:cs typeface="Nunito Light"/>
                <a:sym typeface="Nunito Light"/>
              </a:rPr>
              <a:t>CREDITS: This presentation template was created by </a:t>
            </a:r>
            <a:r>
              <a:rPr lang="en" sz="1200" b="1">
                <a:solidFill>
                  <a:schemeClr val="dk1"/>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200">
                <a:solidFill>
                  <a:schemeClr val="dk1"/>
                </a:solidFill>
                <a:latin typeface="Nunito Light"/>
                <a:ea typeface="Nunito Light"/>
                <a:cs typeface="Nunito Light"/>
                <a:sym typeface="Nunito Light"/>
              </a:rPr>
              <a:t>, and includes icons by </a:t>
            </a:r>
            <a:r>
              <a:rPr lang="en" sz="1200" b="1">
                <a:solidFill>
                  <a:schemeClr val="dk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200">
                <a:solidFill>
                  <a:schemeClr val="dk1"/>
                </a:solidFill>
                <a:latin typeface="Nunito Light"/>
                <a:ea typeface="Nunito Light"/>
                <a:cs typeface="Nunito Light"/>
                <a:sym typeface="Nunito Light"/>
              </a:rPr>
              <a:t>, and infographics &amp; images by </a:t>
            </a:r>
            <a:r>
              <a:rPr lang="en" sz="1200" b="1">
                <a:solidFill>
                  <a:schemeClr val="dk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r>
              <a:rPr lang="en" sz="1200">
                <a:solidFill>
                  <a:schemeClr val="dk1"/>
                </a:solidFill>
                <a:latin typeface="Nunito Light"/>
                <a:ea typeface="Nunito Light"/>
                <a:cs typeface="Nunito Light"/>
                <a:sym typeface="Nunito Light"/>
              </a:rPr>
              <a:t> </a:t>
            </a:r>
            <a:endParaRPr sz="1200">
              <a:solidFill>
                <a:schemeClr val="dk1"/>
              </a:solidFill>
              <a:latin typeface="Nunito Light"/>
              <a:ea typeface="Nunito Light"/>
              <a:cs typeface="Nunito Light"/>
              <a:sym typeface="Nunito Light"/>
            </a:endParaRPr>
          </a:p>
        </p:txBody>
      </p:sp>
      <p:sp>
        <p:nvSpPr>
          <p:cNvPr id="2916" name="Google Shape;2916;p31"/>
          <p:cNvSpPr txBox="1">
            <a:spLocks noGrp="1"/>
          </p:cNvSpPr>
          <p:nvPr>
            <p:ph type="title"/>
          </p:nvPr>
        </p:nvSpPr>
        <p:spPr>
          <a:xfrm>
            <a:off x="3733825" y="540000"/>
            <a:ext cx="4448100" cy="147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8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17" name="Google Shape;2917;p31"/>
          <p:cNvSpPr txBox="1">
            <a:spLocks noGrp="1"/>
          </p:cNvSpPr>
          <p:nvPr>
            <p:ph type="subTitle" idx="1"/>
          </p:nvPr>
        </p:nvSpPr>
        <p:spPr>
          <a:xfrm>
            <a:off x="3733825" y="2011800"/>
            <a:ext cx="4448100" cy="88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918"/>
        <p:cNvGrpSpPr/>
        <p:nvPr/>
      </p:nvGrpSpPr>
      <p:grpSpPr>
        <a:xfrm>
          <a:off x="0" y="0"/>
          <a:ext cx="0" cy="0"/>
          <a:chOff x="0" y="0"/>
          <a:chExt cx="0" cy="0"/>
        </a:xfrm>
      </p:grpSpPr>
      <p:sp>
        <p:nvSpPr>
          <p:cNvPr id="2919" name="Google Shape;2919;p32"/>
          <p:cNvSpPr/>
          <p:nvPr/>
        </p:nvSpPr>
        <p:spPr>
          <a:xfrm flipH="1">
            <a:off x="-264519" y="3584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0" name="Google Shape;2920;p32"/>
          <p:cNvGrpSpPr/>
          <p:nvPr/>
        </p:nvGrpSpPr>
        <p:grpSpPr>
          <a:xfrm rot="-4633292">
            <a:off x="-2733732" y="2168748"/>
            <a:ext cx="7675215" cy="3205878"/>
            <a:chOff x="796500" y="1675925"/>
            <a:chExt cx="6045650" cy="2525375"/>
          </a:xfrm>
        </p:grpSpPr>
        <p:sp>
          <p:nvSpPr>
            <p:cNvPr id="2921" name="Google Shape;2921;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4" name="Google Shape;2924;p32"/>
          <p:cNvGrpSpPr/>
          <p:nvPr/>
        </p:nvGrpSpPr>
        <p:grpSpPr>
          <a:xfrm rot="3788053">
            <a:off x="5177951" y="968875"/>
            <a:ext cx="7675090" cy="3205747"/>
            <a:chOff x="796500" y="1675925"/>
            <a:chExt cx="6045650" cy="2525375"/>
          </a:xfrm>
        </p:grpSpPr>
        <p:sp>
          <p:nvSpPr>
            <p:cNvPr id="2925" name="Google Shape;2925;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8" name="Google Shape;2928;p32"/>
          <p:cNvGrpSpPr/>
          <p:nvPr/>
        </p:nvGrpSpPr>
        <p:grpSpPr>
          <a:xfrm>
            <a:off x="7703950" y="539500"/>
            <a:ext cx="431925" cy="449950"/>
            <a:chOff x="-1119400" y="2592425"/>
            <a:chExt cx="431925" cy="449950"/>
          </a:xfrm>
        </p:grpSpPr>
        <p:sp>
          <p:nvSpPr>
            <p:cNvPr id="2929" name="Google Shape;2929;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32"/>
          <p:cNvGrpSpPr/>
          <p:nvPr/>
        </p:nvGrpSpPr>
        <p:grpSpPr>
          <a:xfrm>
            <a:off x="8868288" y="1424883"/>
            <a:ext cx="488225" cy="423350"/>
            <a:chOff x="3022500" y="3490050"/>
            <a:chExt cx="488225" cy="423350"/>
          </a:xfrm>
        </p:grpSpPr>
        <p:sp>
          <p:nvSpPr>
            <p:cNvPr id="2950" name="Google Shape;2950;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5" name="Google Shape;2965;p32"/>
          <p:cNvGrpSpPr/>
          <p:nvPr/>
        </p:nvGrpSpPr>
        <p:grpSpPr>
          <a:xfrm flipH="1">
            <a:off x="497263" y="3209538"/>
            <a:ext cx="431925" cy="449950"/>
            <a:chOff x="-1119400" y="2592425"/>
            <a:chExt cx="431925" cy="449950"/>
          </a:xfrm>
        </p:grpSpPr>
        <p:sp>
          <p:nvSpPr>
            <p:cNvPr id="2966" name="Google Shape;2966;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6" name="Google Shape;2986;p32"/>
          <p:cNvGrpSpPr/>
          <p:nvPr/>
        </p:nvGrpSpPr>
        <p:grpSpPr>
          <a:xfrm>
            <a:off x="8135875" y="4180638"/>
            <a:ext cx="488225" cy="423350"/>
            <a:chOff x="3022500" y="3490050"/>
            <a:chExt cx="488225" cy="423350"/>
          </a:xfrm>
        </p:grpSpPr>
        <p:sp>
          <p:nvSpPr>
            <p:cNvPr id="2987" name="Google Shape;2987;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2" name="Google Shape;3002;p32"/>
          <p:cNvGrpSpPr/>
          <p:nvPr/>
        </p:nvGrpSpPr>
        <p:grpSpPr>
          <a:xfrm>
            <a:off x="1329748" y="4833766"/>
            <a:ext cx="512340" cy="449959"/>
            <a:chOff x="-1159275" y="3897200"/>
            <a:chExt cx="511675" cy="449375"/>
          </a:xfrm>
        </p:grpSpPr>
        <p:sp>
          <p:nvSpPr>
            <p:cNvPr id="3003" name="Google Shape;3003;p3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3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3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3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3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046"/>
        <p:cNvGrpSpPr/>
        <p:nvPr/>
      </p:nvGrpSpPr>
      <p:grpSpPr>
        <a:xfrm>
          <a:off x="0" y="0"/>
          <a:ext cx="0" cy="0"/>
          <a:chOff x="0" y="0"/>
          <a:chExt cx="0" cy="0"/>
        </a:xfrm>
      </p:grpSpPr>
      <p:grpSp>
        <p:nvGrpSpPr>
          <p:cNvPr id="3047" name="Google Shape;3047;p33"/>
          <p:cNvGrpSpPr/>
          <p:nvPr/>
        </p:nvGrpSpPr>
        <p:grpSpPr>
          <a:xfrm rot="-133530">
            <a:off x="2691072" y="3001018"/>
            <a:ext cx="7675301" cy="3205964"/>
            <a:chOff x="796500" y="1675925"/>
            <a:chExt cx="6045650" cy="2525375"/>
          </a:xfrm>
        </p:grpSpPr>
        <p:sp>
          <p:nvSpPr>
            <p:cNvPr id="3048" name="Google Shape;3048;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1" name="Google Shape;3051;p33"/>
          <p:cNvGrpSpPr/>
          <p:nvPr/>
        </p:nvGrpSpPr>
        <p:grpSpPr>
          <a:xfrm rot="3788053">
            <a:off x="-1809674" y="3771425"/>
            <a:ext cx="7675090" cy="3205747"/>
            <a:chOff x="796500" y="1675925"/>
            <a:chExt cx="6045650" cy="2525375"/>
          </a:xfrm>
        </p:grpSpPr>
        <p:sp>
          <p:nvSpPr>
            <p:cNvPr id="3052" name="Google Shape;3052;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5" name="Google Shape;3055;p33"/>
          <p:cNvGrpSpPr/>
          <p:nvPr/>
        </p:nvGrpSpPr>
        <p:grpSpPr>
          <a:xfrm>
            <a:off x="7799825" y="4326750"/>
            <a:ext cx="431925" cy="449950"/>
            <a:chOff x="-1119400" y="2592425"/>
            <a:chExt cx="431925" cy="449950"/>
          </a:xfrm>
        </p:grpSpPr>
        <p:sp>
          <p:nvSpPr>
            <p:cNvPr id="3056" name="Google Shape;3056;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6" name="Google Shape;3076;p33"/>
          <p:cNvGrpSpPr/>
          <p:nvPr/>
        </p:nvGrpSpPr>
        <p:grpSpPr>
          <a:xfrm>
            <a:off x="8810575" y="2428638"/>
            <a:ext cx="488225" cy="423350"/>
            <a:chOff x="3022500" y="3490050"/>
            <a:chExt cx="488225" cy="423350"/>
          </a:xfrm>
        </p:grpSpPr>
        <p:sp>
          <p:nvSpPr>
            <p:cNvPr id="3077" name="Google Shape;3077;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2" name="Google Shape;3092;p33"/>
          <p:cNvGrpSpPr/>
          <p:nvPr/>
        </p:nvGrpSpPr>
        <p:grpSpPr>
          <a:xfrm>
            <a:off x="2286413" y="4287533"/>
            <a:ext cx="488225" cy="423350"/>
            <a:chOff x="3022500" y="3490050"/>
            <a:chExt cx="488225" cy="423350"/>
          </a:xfrm>
        </p:grpSpPr>
        <p:sp>
          <p:nvSpPr>
            <p:cNvPr id="3093" name="Google Shape;3093;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8" name="Google Shape;3108;p33"/>
          <p:cNvGrpSpPr/>
          <p:nvPr/>
        </p:nvGrpSpPr>
        <p:grpSpPr>
          <a:xfrm flipH="1">
            <a:off x="3339875" y="4603988"/>
            <a:ext cx="431925" cy="449950"/>
            <a:chOff x="-1119400" y="2592425"/>
            <a:chExt cx="431925" cy="449950"/>
          </a:xfrm>
        </p:grpSpPr>
        <p:sp>
          <p:nvSpPr>
            <p:cNvPr id="3109" name="Google Shape;3109;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9" name="Google Shape;3129;p33"/>
          <p:cNvGrpSpPr/>
          <p:nvPr/>
        </p:nvGrpSpPr>
        <p:grpSpPr>
          <a:xfrm>
            <a:off x="1005425" y="4518838"/>
            <a:ext cx="488225" cy="423350"/>
            <a:chOff x="3022500" y="3490050"/>
            <a:chExt cx="488225" cy="423350"/>
          </a:xfrm>
        </p:grpSpPr>
        <p:sp>
          <p:nvSpPr>
            <p:cNvPr id="3130" name="Google Shape;3130;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45"/>
        <p:cNvGrpSpPr/>
        <p:nvPr/>
      </p:nvGrpSpPr>
      <p:grpSpPr>
        <a:xfrm>
          <a:off x="0" y="0"/>
          <a:ext cx="0" cy="0"/>
          <a:chOff x="0" y="0"/>
          <a:chExt cx="0" cy="0"/>
        </a:xfrm>
      </p:grpSpPr>
      <p:sp>
        <p:nvSpPr>
          <p:cNvPr id="3146" name="Google Shape;3146;p34"/>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endParaRPr/>
          </a:p>
        </p:txBody>
      </p:sp>
      <p:sp>
        <p:nvSpPr>
          <p:cNvPr id="3147" name="Google Shape;3147;p34"/>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48" name="Google Shape;3148;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49" name="Google Shape;3149;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50" name="Google Shape;3150;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51" name="Google Shape;3151;p34"/>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64"/>
        <p:cNvGrpSpPr/>
        <p:nvPr/>
      </p:nvGrpSpPr>
      <p:grpSpPr>
        <a:xfrm>
          <a:off x="0" y="0"/>
          <a:ext cx="0" cy="0"/>
          <a:chOff x="0" y="0"/>
          <a:chExt cx="0" cy="0"/>
        </a:xfrm>
      </p:grpSpPr>
      <p:sp>
        <p:nvSpPr>
          <p:cNvPr id="3165" name="Google Shape;3165;p39"/>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6" name="Google Shape;3166;p39"/>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3167" name="Google Shape;3167;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8" name="Google Shape;3168;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9" name="Google Shape;3169;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70"/>
        <p:cNvGrpSpPr/>
        <p:nvPr/>
      </p:nvGrpSpPr>
      <p:grpSpPr>
        <a:xfrm>
          <a:off x="0" y="0"/>
          <a:ext cx="0" cy="0"/>
          <a:chOff x="0" y="0"/>
          <a:chExt cx="0" cy="0"/>
        </a:xfrm>
      </p:grpSpPr>
      <p:sp>
        <p:nvSpPr>
          <p:cNvPr id="3171" name="Google Shape;3171;p40"/>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2" name="Google Shape;3172;p40"/>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73" name="Google Shape;3173;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4" name="Google Shape;3174;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5" name="Google Shape;3175;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76" name="Google Shape;3176;p40"/>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77"/>
        <p:cNvGrpSpPr/>
        <p:nvPr/>
      </p:nvGrpSpPr>
      <p:grpSpPr>
        <a:xfrm>
          <a:off x="0" y="0"/>
          <a:ext cx="0" cy="0"/>
          <a:chOff x="0" y="0"/>
          <a:chExt cx="0" cy="0"/>
        </a:xfrm>
      </p:grpSpPr>
      <p:sp>
        <p:nvSpPr>
          <p:cNvPr id="3178" name="Google Shape;3178;p41"/>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9" name="Google Shape;3179;p41"/>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3180" name="Google Shape;318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1" name="Google Shape;318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2" name="Google Shape;318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83"/>
        <p:cNvGrpSpPr/>
        <p:nvPr/>
      </p:nvGrpSpPr>
      <p:grpSpPr>
        <a:xfrm>
          <a:off x="0" y="0"/>
          <a:ext cx="0" cy="0"/>
          <a:chOff x="0" y="0"/>
          <a:chExt cx="0" cy="0"/>
        </a:xfrm>
      </p:grpSpPr>
      <p:sp>
        <p:nvSpPr>
          <p:cNvPr id="3184" name="Google Shape;318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85" name="Google Shape;3185;p42"/>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6" name="Google Shape;3186;p42"/>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7" name="Google Shape;3187;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8" name="Google Shape;3188;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9" name="Google Shape;3189;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90"/>
        <p:cNvGrpSpPr/>
        <p:nvPr/>
      </p:nvGrpSpPr>
      <p:grpSpPr>
        <a:xfrm>
          <a:off x="0" y="0"/>
          <a:ext cx="0" cy="0"/>
          <a:chOff x="0" y="0"/>
          <a:chExt cx="0" cy="0"/>
        </a:xfrm>
      </p:grpSpPr>
      <p:sp>
        <p:nvSpPr>
          <p:cNvPr id="3191" name="Google Shape;3191;p43"/>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92" name="Google Shape;3192;p43"/>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3" name="Google Shape;3193;p43"/>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4" name="Google Shape;3194;p43"/>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5" name="Google Shape;3195;p43"/>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6" name="Google Shape;3196;p4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7" name="Google Shape;3197;p4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8" name="Google Shape;3198;p4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99"/>
        <p:cNvGrpSpPr/>
        <p:nvPr/>
      </p:nvGrpSpPr>
      <p:grpSpPr>
        <a:xfrm>
          <a:off x="0" y="0"/>
          <a:ext cx="0" cy="0"/>
          <a:chOff x="0" y="0"/>
          <a:chExt cx="0" cy="0"/>
        </a:xfrm>
      </p:grpSpPr>
      <p:sp>
        <p:nvSpPr>
          <p:cNvPr id="3200" name="Google Shape;3200;p44"/>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01" name="Google Shape;3201;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2" name="Google Shape;3202;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3" name="Google Shape;3203;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4"/>
        <p:cNvGrpSpPr/>
        <p:nvPr/>
      </p:nvGrpSpPr>
      <p:grpSpPr>
        <a:xfrm>
          <a:off x="0" y="0"/>
          <a:ext cx="0" cy="0"/>
          <a:chOff x="0" y="0"/>
          <a:chExt cx="0" cy="0"/>
        </a:xfrm>
      </p:grpSpPr>
      <p:sp>
        <p:nvSpPr>
          <p:cNvPr id="115" name="Google Shape;11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 name="Google Shape;116;p5"/>
          <p:cNvSpPr txBox="1">
            <a:spLocks noGrp="1"/>
          </p:cNvSpPr>
          <p:nvPr>
            <p:ph type="subTitle" idx="1"/>
          </p:nvPr>
        </p:nvSpPr>
        <p:spPr>
          <a:xfrm>
            <a:off x="4810198"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5"/>
          <p:cNvSpPr txBox="1">
            <a:spLocks noGrp="1"/>
          </p:cNvSpPr>
          <p:nvPr>
            <p:ph type="subTitle" idx="2"/>
          </p:nvPr>
        </p:nvSpPr>
        <p:spPr>
          <a:xfrm>
            <a:off x="1624513"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5"/>
          <p:cNvSpPr txBox="1">
            <a:spLocks noGrp="1"/>
          </p:cNvSpPr>
          <p:nvPr>
            <p:ph type="subTitle" idx="3"/>
          </p:nvPr>
        </p:nvSpPr>
        <p:spPr>
          <a:xfrm>
            <a:off x="1624513"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9" name="Google Shape;119;p5"/>
          <p:cNvSpPr txBox="1">
            <a:spLocks noGrp="1"/>
          </p:cNvSpPr>
          <p:nvPr>
            <p:ph type="subTitle" idx="4"/>
          </p:nvPr>
        </p:nvSpPr>
        <p:spPr>
          <a:xfrm>
            <a:off x="4810198"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20" name="Google Shape;120;p5"/>
          <p:cNvGrpSpPr/>
          <p:nvPr/>
        </p:nvGrpSpPr>
        <p:grpSpPr>
          <a:xfrm rot="7710831">
            <a:off x="2602263" y="2130717"/>
            <a:ext cx="9525215" cy="3978851"/>
            <a:chOff x="796500" y="1675925"/>
            <a:chExt cx="6045650" cy="2525375"/>
          </a:xfrm>
        </p:grpSpPr>
        <p:sp>
          <p:nvSpPr>
            <p:cNvPr id="121" name="Google Shape;121;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5"/>
          <p:cNvGrpSpPr/>
          <p:nvPr/>
        </p:nvGrpSpPr>
        <p:grpSpPr>
          <a:xfrm>
            <a:off x="8502075" y="3423454"/>
            <a:ext cx="511675" cy="449375"/>
            <a:chOff x="-1159275" y="3897200"/>
            <a:chExt cx="511675" cy="449375"/>
          </a:xfrm>
        </p:grpSpPr>
        <p:sp>
          <p:nvSpPr>
            <p:cNvPr id="125" name="Google Shape;125;p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5"/>
          <p:cNvGrpSpPr/>
          <p:nvPr/>
        </p:nvGrpSpPr>
        <p:grpSpPr>
          <a:xfrm flipH="1">
            <a:off x="357336" y="2158748"/>
            <a:ext cx="431925" cy="449950"/>
            <a:chOff x="-1119400" y="2592425"/>
            <a:chExt cx="431925" cy="449950"/>
          </a:xfrm>
        </p:grpSpPr>
        <p:sp>
          <p:nvSpPr>
            <p:cNvPr id="169" name="Google Shape;169;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5"/>
          <p:cNvGrpSpPr/>
          <p:nvPr/>
        </p:nvGrpSpPr>
        <p:grpSpPr>
          <a:xfrm>
            <a:off x="8434950" y="1288338"/>
            <a:ext cx="488225" cy="423350"/>
            <a:chOff x="3022500" y="3490050"/>
            <a:chExt cx="488225" cy="423350"/>
          </a:xfrm>
        </p:grpSpPr>
        <p:sp>
          <p:nvSpPr>
            <p:cNvPr id="190" name="Google Shape;190;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5"/>
          <p:cNvGrpSpPr/>
          <p:nvPr/>
        </p:nvGrpSpPr>
        <p:grpSpPr>
          <a:xfrm flipH="1">
            <a:off x="6184225" y="4903450"/>
            <a:ext cx="431925" cy="449950"/>
            <a:chOff x="-1119400" y="2592425"/>
            <a:chExt cx="431925" cy="449950"/>
          </a:xfrm>
        </p:grpSpPr>
        <p:sp>
          <p:nvSpPr>
            <p:cNvPr id="206" name="Google Shape;206;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5"/>
          <p:cNvGrpSpPr/>
          <p:nvPr/>
        </p:nvGrpSpPr>
        <p:grpSpPr>
          <a:xfrm>
            <a:off x="6508888" y="-287900"/>
            <a:ext cx="488225" cy="423350"/>
            <a:chOff x="3022500" y="3490050"/>
            <a:chExt cx="488225" cy="423350"/>
          </a:xfrm>
        </p:grpSpPr>
        <p:sp>
          <p:nvSpPr>
            <p:cNvPr id="227" name="Google Shape;227;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5"/>
          <p:cNvGrpSpPr/>
          <p:nvPr/>
        </p:nvGrpSpPr>
        <p:grpSpPr>
          <a:xfrm rot="7710831">
            <a:off x="-4860312" y="-405021"/>
            <a:ext cx="9525215" cy="3978851"/>
            <a:chOff x="796500" y="1675925"/>
            <a:chExt cx="6045650" cy="2525375"/>
          </a:xfrm>
        </p:grpSpPr>
        <p:sp>
          <p:nvSpPr>
            <p:cNvPr id="243" name="Google Shape;243;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04"/>
        <p:cNvGrpSpPr/>
        <p:nvPr/>
      </p:nvGrpSpPr>
      <p:grpSpPr>
        <a:xfrm>
          <a:off x="0" y="0"/>
          <a:ext cx="0" cy="0"/>
          <a:chOff x="0" y="0"/>
          <a:chExt cx="0" cy="0"/>
        </a:xfrm>
      </p:grpSpPr>
      <p:sp>
        <p:nvSpPr>
          <p:cNvPr id="3205" name="Google Shape;3205;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6" name="Google Shape;3206;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7" name="Google Shape;3207;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08"/>
        <p:cNvGrpSpPr/>
        <p:nvPr/>
      </p:nvGrpSpPr>
      <p:grpSpPr>
        <a:xfrm>
          <a:off x="0" y="0"/>
          <a:ext cx="0" cy="0"/>
          <a:chOff x="0" y="0"/>
          <a:chExt cx="0" cy="0"/>
        </a:xfrm>
      </p:grpSpPr>
      <p:sp>
        <p:nvSpPr>
          <p:cNvPr id="3209" name="Google Shape;3209;p46"/>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0" name="Google Shape;3210;p46"/>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211" name="Google Shape;3211;p46"/>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2" name="Google Shape;3212;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3" name="Google Shape;3213;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4" name="Google Shape;3214;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15"/>
        <p:cNvGrpSpPr/>
        <p:nvPr/>
      </p:nvGrpSpPr>
      <p:grpSpPr>
        <a:xfrm>
          <a:off x="0" y="0"/>
          <a:ext cx="0" cy="0"/>
          <a:chOff x="0" y="0"/>
          <a:chExt cx="0" cy="0"/>
        </a:xfrm>
      </p:grpSpPr>
      <p:sp>
        <p:nvSpPr>
          <p:cNvPr id="3216" name="Google Shape;3216;p47"/>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7" name="Google Shape;3217;p47"/>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3218" name="Google Shape;3218;p47"/>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9" name="Google Shape;3219;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0" name="Google Shape;3220;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1" name="Google Shape;3221;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222"/>
        <p:cNvGrpSpPr/>
        <p:nvPr/>
      </p:nvGrpSpPr>
      <p:grpSpPr>
        <a:xfrm>
          <a:off x="0" y="0"/>
          <a:ext cx="0" cy="0"/>
          <a:chOff x="0" y="0"/>
          <a:chExt cx="0" cy="0"/>
        </a:xfrm>
      </p:grpSpPr>
      <p:sp>
        <p:nvSpPr>
          <p:cNvPr id="3223" name="Google Shape;3223;p4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4" name="Google Shape;3224;p48"/>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25" name="Google Shape;3225;p4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6" name="Google Shape;3226;p4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7" name="Google Shape;3227;p4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28"/>
        <p:cNvGrpSpPr/>
        <p:nvPr/>
      </p:nvGrpSpPr>
      <p:grpSpPr>
        <a:xfrm>
          <a:off x="0" y="0"/>
          <a:ext cx="0" cy="0"/>
          <a:chOff x="0" y="0"/>
          <a:chExt cx="0" cy="0"/>
        </a:xfrm>
      </p:grpSpPr>
      <p:sp>
        <p:nvSpPr>
          <p:cNvPr id="3229" name="Google Shape;3229;p49"/>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0" name="Google Shape;3230;p49"/>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31" name="Google Shape;3231;p4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2" name="Google Shape;3232;p4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3" name="Google Shape;3233;p4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6"/>
        <p:cNvGrpSpPr/>
        <p:nvPr/>
      </p:nvGrpSpPr>
      <p:grpSpPr>
        <a:xfrm>
          <a:off x="0" y="0"/>
          <a:ext cx="0" cy="0"/>
          <a:chOff x="0" y="0"/>
          <a:chExt cx="0" cy="0"/>
        </a:xfrm>
      </p:grpSpPr>
      <p:grpSp>
        <p:nvGrpSpPr>
          <p:cNvPr id="247" name="Google Shape;247;p6"/>
          <p:cNvGrpSpPr/>
          <p:nvPr/>
        </p:nvGrpSpPr>
        <p:grpSpPr>
          <a:xfrm rot="7284729">
            <a:off x="3084607" y="2109633"/>
            <a:ext cx="9525665" cy="3979039"/>
            <a:chOff x="796500" y="1675925"/>
            <a:chExt cx="6045650" cy="2525375"/>
          </a:xfrm>
        </p:grpSpPr>
        <p:sp>
          <p:nvSpPr>
            <p:cNvPr id="248" name="Google Shape;248;p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6"/>
          <p:cNvGrpSpPr/>
          <p:nvPr/>
        </p:nvGrpSpPr>
        <p:grpSpPr>
          <a:xfrm>
            <a:off x="7703950" y="82300"/>
            <a:ext cx="431925" cy="449950"/>
            <a:chOff x="-1119400" y="2592425"/>
            <a:chExt cx="431925" cy="449950"/>
          </a:xfrm>
        </p:grpSpPr>
        <p:sp>
          <p:nvSpPr>
            <p:cNvPr id="252" name="Google Shape;252;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 name="Google Shape;272;p6"/>
          <p:cNvGrpSpPr/>
          <p:nvPr/>
        </p:nvGrpSpPr>
        <p:grpSpPr>
          <a:xfrm>
            <a:off x="8868288" y="1424883"/>
            <a:ext cx="488225" cy="423350"/>
            <a:chOff x="3022500" y="3490050"/>
            <a:chExt cx="488225" cy="423350"/>
          </a:xfrm>
        </p:grpSpPr>
        <p:sp>
          <p:nvSpPr>
            <p:cNvPr id="273" name="Google Shape;273;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6"/>
          <p:cNvGrpSpPr/>
          <p:nvPr/>
        </p:nvGrpSpPr>
        <p:grpSpPr>
          <a:xfrm flipH="1">
            <a:off x="2986725" y="4888638"/>
            <a:ext cx="431925" cy="449950"/>
            <a:chOff x="-1119400" y="2592425"/>
            <a:chExt cx="431925" cy="449950"/>
          </a:xfrm>
        </p:grpSpPr>
        <p:sp>
          <p:nvSpPr>
            <p:cNvPr id="289" name="Google Shape;289;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6"/>
          <p:cNvGrpSpPr/>
          <p:nvPr/>
        </p:nvGrpSpPr>
        <p:grpSpPr>
          <a:xfrm>
            <a:off x="8135875" y="4661513"/>
            <a:ext cx="488225" cy="423350"/>
            <a:chOff x="3022500" y="3490050"/>
            <a:chExt cx="488225" cy="423350"/>
          </a:xfrm>
        </p:grpSpPr>
        <p:sp>
          <p:nvSpPr>
            <p:cNvPr id="310" name="Google Shape;310;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6"/>
          <p:cNvGrpSpPr/>
          <p:nvPr/>
        </p:nvGrpSpPr>
        <p:grpSpPr>
          <a:xfrm>
            <a:off x="457048" y="4379016"/>
            <a:ext cx="512340" cy="449959"/>
            <a:chOff x="-1159275" y="3897200"/>
            <a:chExt cx="511675" cy="449375"/>
          </a:xfrm>
        </p:grpSpPr>
        <p:sp>
          <p:nvSpPr>
            <p:cNvPr id="326" name="Google Shape;326;p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 name="Google Shape;369;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0"/>
        <p:cNvGrpSpPr/>
        <p:nvPr/>
      </p:nvGrpSpPr>
      <p:grpSpPr>
        <a:xfrm>
          <a:off x="0" y="0"/>
          <a:ext cx="0" cy="0"/>
          <a:chOff x="0" y="0"/>
          <a:chExt cx="0" cy="0"/>
        </a:xfrm>
      </p:grpSpPr>
      <p:grpSp>
        <p:nvGrpSpPr>
          <p:cNvPr id="371" name="Google Shape;371;p7"/>
          <p:cNvGrpSpPr/>
          <p:nvPr/>
        </p:nvGrpSpPr>
        <p:grpSpPr>
          <a:xfrm rot="-6661317">
            <a:off x="3859921" y="-1668624"/>
            <a:ext cx="7674914" cy="3206019"/>
            <a:chOff x="796500" y="1675925"/>
            <a:chExt cx="6045650" cy="2525375"/>
          </a:xfrm>
        </p:grpSpPr>
        <p:sp>
          <p:nvSpPr>
            <p:cNvPr id="372" name="Google Shape;372;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7"/>
          <p:cNvGrpSpPr/>
          <p:nvPr/>
        </p:nvGrpSpPr>
        <p:grpSpPr>
          <a:xfrm rot="-8166640">
            <a:off x="-2733497" y="2270055"/>
            <a:ext cx="7674924" cy="3205951"/>
            <a:chOff x="796500" y="1675925"/>
            <a:chExt cx="6045650" cy="2525375"/>
          </a:xfrm>
        </p:grpSpPr>
        <p:sp>
          <p:nvSpPr>
            <p:cNvPr id="376" name="Google Shape;376;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7"/>
          <p:cNvGrpSpPr/>
          <p:nvPr/>
        </p:nvGrpSpPr>
        <p:grpSpPr>
          <a:xfrm>
            <a:off x="8553188" y="2290704"/>
            <a:ext cx="511675" cy="449375"/>
            <a:chOff x="-1159275" y="3897200"/>
            <a:chExt cx="511675" cy="449375"/>
          </a:xfrm>
        </p:grpSpPr>
        <p:sp>
          <p:nvSpPr>
            <p:cNvPr id="380" name="Google Shape;380;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7"/>
          <p:cNvGrpSpPr/>
          <p:nvPr/>
        </p:nvGrpSpPr>
        <p:grpSpPr>
          <a:xfrm>
            <a:off x="539725" y="651863"/>
            <a:ext cx="488225" cy="423350"/>
            <a:chOff x="3022500" y="3490050"/>
            <a:chExt cx="488225" cy="423350"/>
          </a:xfrm>
        </p:grpSpPr>
        <p:sp>
          <p:nvSpPr>
            <p:cNvPr id="424" name="Google Shape;424;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7"/>
          <p:cNvGrpSpPr/>
          <p:nvPr/>
        </p:nvGrpSpPr>
        <p:grpSpPr>
          <a:xfrm>
            <a:off x="8326163" y="609188"/>
            <a:ext cx="488225" cy="423350"/>
            <a:chOff x="3022500" y="3490050"/>
            <a:chExt cx="488225" cy="423350"/>
          </a:xfrm>
        </p:grpSpPr>
        <p:sp>
          <p:nvSpPr>
            <p:cNvPr id="440" name="Google Shape;440;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7"/>
          <p:cNvGrpSpPr/>
          <p:nvPr/>
        </p:nvGrpSpPr>
        <p:grpSpPr>
          <a:xfrm flipH="1">
            <a:off x="3774825" y="-343950"/>
            <a:ext cx="431925" cy="449950"/>
            <a:chOff x="-1119400" y="2592425"/>
            <a:chExt cx="431925" cy="449950"/>
          </a:xfrm>
        </p:grpSpPr>
        <p:sp>
          <p:nvSpPr>
            <p:cNvPr id="456" name="Google Shape;456;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7"/>
          <p:cNvGrpSpPr/>
          <p:nvPr/>
        </p:nvGrpSpPr>
        <p:grpSpPr>
          <a:xfrm>
            <a:off x="6907948" y="4379023"/>
            <a:ext cx="431925" cy="449950"/>
            <a:chOff x="-1119400" y="2592425"/>
            <a:chExt cx="431925" cy="449950"/>
          </a:xfrm>
        </p:grpSpPr>
        <p:sp>
          <p:nvSpPr>
            <p:cNvPr id="477" name="Google Shape;477;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7"/>
          <p:cNvGrpSpPr/>
          <p:nvPr/>
        </p:nvGrpSpPr>
        <p:grpSpPr>
          <a:xfrm>
            <a:off x="457375" y="3790266"/>
            <a:ext cx="511675" cy="449375"/>
            <a:chOff x="-1159275" y="3897200"/>
            <a:chExt cx="511675" cy="449375"/>
          </a:xfrm>
        </p:grpSpPr>
        <p:sp>
          <p:nvSpPr>
            <p:cNvPr id="498" name="Google Shape;498;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1" name="Google Shape;541;p7"/>
          <p:cNvSpPr txBox="1">
            <a:spLocks noGrp="1"/>
          </p:cNvSpPr>
          <p:nvPr>
            <p:ph type="title"/>
          </p:nvPr>
        </p:nvSpPr>
        <p:spPr>
          <a:xfrm>
            <a:off x="722376" y="448056"/>
            <a:ext cx="7710900" cy="765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42" name="Google Shape;542;p7"/>
          <p:cNvSpPr txBox="1">
            <a:spLocks noGrp="1"/>
          </p:cNvSpPr>
          <p:nvPr>
            <p:ph type="subTitle" idx="1"/>
          </p:nvPr>
        </p:nvSpPr>
        <p:spPr>
          <a:xfrm>
            <a:off x="883288" y="1724625"/>
            <a:ext cx="3723600" cy="249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160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3"/>
        <p:cNvGrpSpPr/>
        <p:nvPr/>
      </p:nvGrpSpPr>
      <p:grpSpPr>
        <a:xfrm>
          <a:off x="0" y="0"/>
          <a:ext cx="0" cy="0"/>
          <a:chOff x="0" y="0"/>
          <a:chExt cx="0" cy="0"/>
        </a:xfrm>
      </p:grpSpPr>
      <p:grpSp>
        <p:nvGrpSpPr>
          <p:cNvPr id="544" name="Google Shape;544;p8"/>
          <p:cNvGrpSpPr/>
          <p:nvPr/>
        </p:nvGrpSpPr>
        <p:grpSpPr>
          <a:xfrm rot="-8265457">
            <a:off x="-2088386" y="1509198"/>
            <a:ext cx="9525293" cy="3978883"/>
            <a:chOff x="796500" y="1675925"/>
            <a:chExt cx="6045650" cy="2525375"/>
          </a:xfrm>
        </p:grpSpPr>
        <p:sp>
          <p:nvSpPr>
            <p:cNvPr id="545" name="Google Shape;545;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8"/>
          <p:cNvGrpSpPr/>
          <p:nvPr/>
        </p:nvGrpSpPr>
        <p:grpSpPr>
          <a:xfrm rot="-8265457">
            <a:off x="1389939" y="-1098902"/>
            <a:ext cx="9525293" cy="3978883"/>
            <a:chOff x="796500" y="1675925"/>
            <a:chExt cx="6045650" cy="2525375"/>
          </a:xfrm>
        </p:grpSpPr>
        <p:sp>
          <p:nvSpPr>
            <p:cNvPr id="549" name="Google Shape;549;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 name="Google Shape;552;p8"/>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txBox="1">
            <a:spLocks noGrp="1"/>
          </p:cNvSpPr>
          <p:nvPr>
            <p:ph type="title"/>
          </p:nvPr>
        </p:nvSpPr>
        <p:spPr>
          <a:xfrm>
            <a:off x="713225" y="1898300"/>
            <a:ext cx="6107700" cy="20280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4"/>
        <p:cNvGrpSpPr/>
        <p:nvPr/>
      </p:nvGrpSpPr>
      <p:grpSpPr>
        <a:xfrm>
          <a:off x="0" y="0"/>
          <a:ext cx="0" cy="0"/>
          <a:chOff x="0" y="0"/>
          <a:chExt cx="0" cy="0"/>
        </a:xfrm>
      </p:grpSpPr>
      <p:grpSp>
        <p:nvGrpSpPr>
          <p:cNvPr id="555" name="Google Shape;555;p9"/>
          <p:cNvGrpSpPr/>
          <p:nvPr/>
        </p:nvGrpSpPr>
        <p:grpSpPr>
          <a:xfrm rot="7284729">
            <a:off x="3084607" y="2109633"/>
            <a:ext cx="9525665" cy="3979039"/>
            <a:chOff x="796500" y="1675925"/>
            <a:chExt cx="6045650" cy="2525375"/>
          </a:xfrm>
        </p:grpSpPr>
        <p:sp>
          <p:nvSpPr>
            <p:cNvPr id="556" name="Google Shape;556;p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9"/>
          <p:cNvSpPr txBox="1">
            <a:spLocks noGrp="1"/>
          </p:cNvSpPr>
          <p:nvPr>
            <p:ph type="title"/>
          </p:nvPr>
        </p:nvSpPr>
        <p:spPr>
          <a:xfrm>
            <a:off x="3778225" y="1324475"/>
            <a:ext cx="4652400" cy="1682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12000"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60" name="Google Shape;560;p9"/>
          <p:cNvSpPr txBox="1">
            <a:spLocks noGrp="1"/>
          </p:cNvSpPr>
          <p:nvPr>
            <p:ph type="subTitle" idx="1"/>
          </p:nvPr>
        </p:nvSpPr>
        <p:spPr>
          <a:xfrm>
            <a:off x="3778325" y="3006650"/>
            <a:ext cx="4652400" cy="671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1"/>
        <p:cNvGrpSpPr/>
        <p:nvPr/>
      </p:nvGrpSpPr>
      <p:grpSpPr>
        <a:xfrm>
          <a:off x="0" y="0"/>
          <a:ext cx="0" cy="0"/>
          <a:chOff x="0" y="0"/>
          <a:chExt cx="0" cy="0"/>
        </a:xfrm>
      </p:grpSpPr>
      <p:sp>
        <p:nvSpPr>
          <p:cNvPr id="562" name="Google Shape;562;p10"/>
          <p:cNvSpPr txBox="1">
            <a:spLocks noGrp="1"/>
          </p:cNvSpPr>
          <p:nvPr>
            <p:ph type="title"/>
          </p:nvPr>
        </p:nvSpPr>
        <p:spPr>
          <a:xfrm>
            <a:off x="2051850" y="4028625"/>
            <a:ext cx="5040300" cy="558600"/>
          </a:xfrm>
          <a:prstGeom prst="rect">
            <a:avLst/>
          </a:prstGeom>
          <a:solidFill>
            <a:schemeClr val="lt1"/>
          </a:solidFill>
        </p:spPr>
        <p:txBody>
          <a:bodyPr spcFirstLastPara="1" wrap="square" lIns="91425" tIns="91425" rIns="91425" bIns="91425" anchor="b" anchorCtr="0">
            <a:noAutofit/>
          </a:bodyPr>
          <a:lstStyle>
            <a:lvl1pPr lvl="0" algn="ctr" rtl="0">
              <a:spcBef>
                <a:spcPts val="0"/>
              </a:spcBef>
              <a:spcAft>
                <a:spcPts val="0"/>
              </a:spcAft>
              <a:buSzPts val="3500"/>
              <a:buNone/>
              <a:defRPr sz="2400" b="0">
                <a:highlight>
                  <a:schemeClr val="accent4"/>
                </a:highlight>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Itim"/>
              <a:buNone/>
              <a:defRPr sz="3500" b="1">
                <a:solidFill>
                  <a:schemeClr val="dk1"/>
                </a:solidFill>
                <a:latin typeface="Itim"/>
                <a:ea typeface="Itim"/>
                <a:cs typeface="Itim"/>
                <a:sym typeface="Itim"/>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8"/>
        <p:cNvGrpSpPr/>
        <p:nvPr/>
      </p:nvGrpSpPr>
      <p:grpSpPr>
        <a:xfrm>
          <a:off x="0" y="0"/>
          <a:ext cx="0" cy="0"/>
          <a:chOff x="0" y="0"/>
          <a:chExt cx="0" cy="0"/>
        </a:xfrm>
      </p:grpSpPr>
      <p:sp>
        <p:nvSpPr>
          <p:cNvPr id="3159" name="Google Shape;3159;p3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0" name="Google Shape;3160;p38"/>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61" name="Google Shape;3161;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2" name="Google Shape;3162;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3" name="Google Shape;3163;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3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Les communautés</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2</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Les communautés Leçon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11"/>
        <p:cNvGrpSpPr/>
        <p:nvPr/>
      </p:nvGrpSpPr>
      <p:grpSpPr>
        <a:xfrm>
          <a:off x="0" y="0"/>
          <a:ext cx="0" cy="0"/>
          <a:chOff x="0" y="0"/>
          <a:chExt cx="0" cy="0"/>
        </a:xfrm>
      </p:grpSpPr>
      <p:sp>
        <p:nvSpPr>
          <p:cNvPr id="5" name="Google Shape;8730;p100">
            <a:extLst>
              <a:ext uri="{FF2B5EF4-FFF2-40B4-BE49-F238E27FC236}">
                <a16:creationId xmlns:a16="http://schemas.microsoft.com/office/drawing/2014/main" id="{9054E0C8-0F7E-8D37-CC7F-0B103CF6B2DE}"/>
              </a:ext>
            </a:extLst>
          </p:cNvPr>
          <p:cNvSpPr/>
          <p:nvPr/>
        </p:nvSpPr>
        <p:spPr>
          <a:xfrm>
            <a:off x="5327600" y="2317618"/>
            <a:ext cx="3156600" cy="2336518"/>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4" name="Google Shape;8730;p100">
            <a:extLst>
              <a:ext uri="{FF2B5EF4-FFF2-40B4-BE49-F238E27FC236}">
                <a16:creationId xmlns:a16="http://schemas.microsoft.com/office/drawing/2014/main" id="{CEDCA968-94DD-ED0C-97BB-9D292592A4B8}"/>
              </a:ext>
            </a:extLst>
          </p:cNvPr>
          <p:cNvSpPr/>
          <p:nvPr/>
        </p:nvSpPr>
        <p:spPr>
          <a:xfrm>
            <a:off x="926475" y="2303566"/>
            <a:ext cx="3156600" cy="2336518"/>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8664" name="Google Shape;8664;p100"/>
          <p:cNvSpPr txBox="1">
            <a:spLocks noGrp="1"/>
          </p:cNvSpPr>
          <p:nvPr>
            <p:ph type="ctrTitle" idx="4294967295"/>
          </p:nvPr>
        </p:nvSpPr>
        <p:spPr>
          <a:xfrm>
            <a:off x="189150" y="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Masculin ou féminin?</a:t>
            </a:r>
            <a:endParaRPr sz="3500" dirty="0">
              <a:solidFill>
                <a:srgbClr val="191919"/>
              </a:solidFill>
              <a:latin typeface="Open Sans"/>
              <a:ea typeface="Open Sans"/>
              <a:cs typeface="Open Sans"/>
              <a:sym typeface="Open Sans"/>
            </a:endParaRPr>
          </a:p>
        </p:txBody>
      </p:sp>
      <p:sp>
        <p:nvSpPr>
          <p:cNvPr id="8732" name="Google Shape;8732;p100"/>
          <p:cNvSpPr txBox="1">
            <a:spLocks noGrp="1"/>
          </p:cNvSpPr>
          <p:nvPr>
            <p:ph type="subTitle" idx="4294967295"/>
          </p:nvPr>
        </p:nvSpPr>
        <p:spPr>
          <a:xfrm>
            <a:off x="1039472" y="742383"/>
            <a:ext cx="6941576" cy="673200"/>
          </a:xfrm>
          <a:prstGeom prst="rect">
            <a:avLst/>
          </a:prstGeom>
          <a:solidFill>
            <a:schemeClr val="accent6"/>
          </a:solidFill>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rgbClr val="191919"/>
                </a:solidFill>
                <a:latin typeface="Open Sans"/>
                <a:ea typeface="Open Sans"/>
                <a:cs typeface="Open Sans"/>
                <a:sym typeface="Open Sans"/>
              </a:rPr>
              <a:t>Placez les mots suivants dans la boîte « masculin » </a:t>
            </a:r>
            <a:endParaRPr sz="1800" dirty="0">
              <a:solidFill>
                <a:srgbClr val="191919"/>
              </a:solidFill>
              <a:latin typeface="Open Sans"/>
              <a:ea typeface="Open Sans"/>
              <a:cs typeface="Open Sans"/>
              <a:sym typeface="Open Sans"/>
            </a:endParaRPr>
          </a:p>
          <a:p>
            <a:pPr marL="0" lvl="0" indent="0" algn="ctr" rtl="0">
              <a:spcBef>
                <a:spcPts val="0"/>
              </a:spcBef>
              <a:spcAft>
                <a:spcPts val="0"/>
              </a:spcAft>
              <a:buNone/>
            </a:pPr>
            <a:r>
              <a:rPr lang="en" sz="1800" dirty="0">
                <a:solidFill>
                  <a:srgbClr val="191919"/>
                </a:solidFill>
                <a:latin typeface="Open Sans"/>
                <a:ea typeface="Open Sans"/>
                <a:cs typeface="Open Sans"/>
                <a:sym typeface="Open Sans"/>
              </a:rPr>
              <a:t> ou dans la boîte « féminin », selon leurs suffixes. </a:t>
            </a:r>
            <a:endParaRPr sz="1800" dirty="0">
              <a:solidFill>
                <a:srgbClr val="191919"/>
              </a:solidFill>
              <a:latin typeface="Open Sans"/>
              <a:ea typeface="Open Sans"/>
              <a:cs typeface="Open Sans"/>
              <a:sym typeface="Open Sans"/>
            </a:endParaRPr>
          </a:p>
        </p:txBody>
      </p:sp>
      <p:sp>
        <p:nvSpPr>
          <p:cNvPr id="8733" name="Google Shape;8733;p100"/>
          <p:cNvSpPr txBox="1">
            <a:spLocks noGrp="1"/>
          </p:cNvSpPr>
          <p:nvPr>
            <p:ph type="subTitle" idx="4294967295"/>
          </p:nvPr>
        </p:nvSpPr>
        <p:spPr>
          <a:xfrm>
            <a:off x="926475" y="2270560"/>
            <a:ext cx="31566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Masculin</a:t>
            </a:r>
            <a:endParaRPr sz="1800" dirty="0">
              <a:highlight>
                <a:srgbClr val="78BE20"/>
              </a:highlight>
              <a:latin typeface="Open Sans"/>
              <a:ea typeface="Open Sans"/>
              <a:cs typeface="Open Sans"/>
              <a:sym typeface="Open Sans"/>
            </a:endParaRPr>
          </a:p>
        </p:txBody>
      </p:sp>
      <p:sp>
        <p:nvSpPr>
          <p:cNvPr id="8734" name="Google Shape;8734;p100"/>
          <p:cNvSpPr txBox="1">
            <a:spLocks noGrp="1"/>
          </p:cNvSpPr>
          <p:nvPr>
            <p:ph type="subTitle" idx="4294967295"/>
          </p:nvPr>
        </p:nvSpPr>
        <p:spPr>
          <a:xfrm>
            <a:off x="5327600" y="2270560"/>
            <a:ext cx="31566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Féminin</a:t>
            </a:r>
            <a:endParaRPr sz="1800" dirty="0">
              <a:highlight>
                <a:srgbClr val="78BE20"/>
              </a:highlight>
              <a:latin typeface="Open Sans"/>
              <a:ea typeface="Open Sans"/>
              <a:cs typeface="Open Sans"/>
              <a:sym typeface="Open Sans"/>
            </a:endParaRPr>
          </a:p>
        </p:txBody>
      </p:sp>
      <p:sp>
        <p:nvSpPr>
          <p:cNvPr id="8735" name="Google Shape;8735;p100"/>
          <p:cNvSpPr txBox="1">
            <a:spLocks noGrp="1"/>
          </p:cNvSpPr>
          <p:nvPr>
            <p:ph type="subTitle" idx="4294967295"/>
          </p:nvPr>
        </p:nvSpPr>
        <p:spPr>
          <a:xfrm>
            <a:off x="-651825" y="1724704"/>
            <a:ext cx="31566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solidarité</a:t>
            </a:r>
            <a:endParaRPr sz="1800" dirty="0">
              <a:highlight>
                <a:srgbClr val="78BE20"/>
              </a:highlight>
              <a:latin typeface="Open Sans"/>
              <a:ea typeface="Open Sans"/>
              <a:cs typeface="Open Sans"/>
              <a:sym typeface="Open Sans"/>
            </a:endParaRPr>
          </a:p>
        </p:txBody>
      </p:sp>
      <p:sp>
        <p:nvSpPr>
          <p:cNvPr id="8736" name="Google Shape;8736;p100"/>
          <p:cNvSpPr txBox="1">
            <a:spLocks noGrp="1"/>
          </p:cNvSpPr>
          <p:nvPr>
            <p:ph type="subTitle" idx="4294967295"/>
          </p:nvPr>
        </p:nvSpPr>
        <p:spPr>
          <a:xfrm>
            <a:off x="1669688" y="1713674"/>
            <a:ext cx="15423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comité</a:t>
            </a:r>
            <a:endParaRPr sz="1800" dirty="0">
              <a:highlight>
                <a:srgbClr val="78BE20"/>
              </a:highlight>
              <a:latin typeface="Open Sans"/>
              <a:ea typeface="Open Sans"/>
              <a:cs typeface="Open Sans"/>
              <a:sym typeface="Open Sans"/>
            </a:endParaRPr>
          </a:p>
        </p:txBody>
      </p:sp>
      <p:sp>
        <p:nvSpPr>
          <p:cNvPr id="8737" name="Google Shape;8737;p100"/>
          <p:cNvSpPr txBox="1">
            <a:spLocks noGrp="1"/>
          </p:cNvSpPr>
          <p:nvPr>
            <p:ph type="subTitle" idx="4294967295"/>
          </p:nvPr>
        </p:nvSpPr>
        <p:spPr>
          <a:xfrm>
            <a:off x="3462856" y="1724704"/>
            <a:ext cx="17121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conseil</a:t>
            </a:r>
            <a:endParaRPr sz="1800" dirty="0">
              <a:highlight>
                <a:srgbClr val="78BE20"/>
              </a:highlight>
              <a:latin typeface="Open Sans"/>
              <a:ea typeface="Open Sans"/>
              <a:cs typeface="Open Sans"/>
              <a:sym typeface="Open Sans"/>
            </a:endParaRPr>
          </a:p>
        </p:txBody>
      </p:sp>
      <p:sp>
        <p:nvSpPr>
          <p:cNvPr id="8738" name="Google Shape;8738;p100"/>
          <p:cNvSpPr txBox="1">
            <a:spLocks noGrp="1"/>
          </p:cNvSpPr>
          <p:nvPr>
            <p:ph type="subTitle" idx="4294967295"/>
          </p:nvPr>
        </p:nvSpPr>
        <p:spPr>
          <a:xfrm>
            <a:off x="5532278" y="1669115"/>
            <a:ext cx="15423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problèmes</a:t>
            </a:r>
            <a:endParaRPr sz="1800" dirty="0">
              <a:highlight>
                <a:srgbClr val="78BE20"/>
              </a:highlight>
              <a:latin typeface="Open Sans"/>
              <a:ea typeface="Open Sans"/>
              <a:cs typeface="Open Sans"/>
              <a:sym typeface="Open Sans"/>
            </a:endParaRPr>
          </a:p>
        </p:txBody>
      </p:sp>
      <p:sp>
        <p:nvSpPr>
          <p:cNvPr id="8739" name="Google Shape;8739;p100"/>
          <p:cNvSpPr txBox="1">
            <a:spLocks noGrp="1"/>
          </p:cNvSpPr>
          <p:nvPr>
            <p:ph type="subTitle" idx="4294967295"/>
          </p:nvPr>
        </p:nvSpPr>
        <p:spPr>
          <a:xfrm>
            <a:off x="7431900" y="1669115"/>
            <a:ext cx="17121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highlight>
                  <a:srgbClr val="78BE20"/>
                </a:highlight>
                <a:latin typeface="Open Sans"/>
                <a:ea typeface="Open Sans"/>
                <a:cs typeface="Open Sans"/>
                <a:sym typeface="Open Sans"/>
              </a:rPr>
              <a:t>lampadaires</a:t>
            </a:r>
            <a:endParaRPr sz="1800" dirty="0">
              <a:highlight>
                <a:srgbClr val="78BE20"/>
              </a:highlight>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86179A5-6C7A-F8C9-B0DF-52D167D02CEA}"/>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a:extLst>
              <a:ext uri="{FF2B5EF4-FFF2-40B4-BE49-F238E27FC236}">
                <a16:creationId xmlns:a16="http://schemas.microsoft.com/office/drawing/2014/main" id="{FA163356-47BF-C8DB-F16A-D0166B712ACC}"/>
              </a:ext>
            </a:extLst>
          </p:cNvPr>
          <p:cNvPicPr>
            <a:picLocks noChangeAspect="1"/>
          </p:cNvPicPr>
          <p:nvPr/>
        </p:nvPicPr>
        <p:blipFill>
          <a:blip r:embed="rId4"/>
          <a:srcRect l="20617" t="19777" r="7533" b="18452"/>
          <a:stretch>
            <a:fillRect/>
          </a:stretch>
        </p:blipFill>
        <p:spPr>
          <a:xfrm>
            <a:off x="7214898" y="-1"/>
            <a:ext cx="2711677" cy="131134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43"/>
        <p:cNvGrpSpPr/>
        <p:nvPr/>
      </p:nvGrpSpPr>
      <p:grpSpPr>
        <a:xfrm>
          <a:off x="0" y="0"/>
          <a:ext cx="0" cy="0"/>
          <a:chOff x="0" y="0"/>
          <a:chExt cx="0" cy="0"/>
        </a:xfrm>
      </p:grpSpPr>
      <p:sp>
        <p:nvSpPr>
          <p:cNvPr id="8761" name="Google Shape;8761;p101"/>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Questions de prélecture</a:t>
            </a:r>
            <a:endParaRPr sz="3500">
              <a:solidFill>
                <a:srgbClr val="007A33"/>
              </a:solidFill>
              <a:latin typeface="Open Sans"/>
              <a:ea typeface="Open Sans"/>
              <a:cs typeface="Open Sans"/>
              <a:sym typeface="Open Sans"/>
            </a:endParaRPr>
          </a:p>
        </p:txBody>
      </p:sp>
      <p:sp>
        <p:nvSpPr>
          <p:cNvPr id="8762" name="Google Shape;8762;p101"/>
          <p:cNvSpPr/>
          <p:nvPr/>
        </p:nvSpPr>
        <p:spPr>
          <a:xfrm>
            <a:off x="2657475" y="968250"/>
            <a:ext cx="6197650" cy="33468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3100" b="1" dirty="0">
                <a:solidFill>
                  <a:schemeClr val="dk1"/>
                </a:solidFill>
                <a:latin typeface="Open Sans"/>
                <a:ea typeface="Open Sans"/>
                <a:cs typeface="Open Sans"/>
                <a:sym typeface="Open Sans"/>
              </a:rPr>
              <a:t>Discutons : </a:t>
            </a:r>
          </a:p>
          <a:p>
            <a:pPr marL="0" lvl="0" indent="0" algn="ctr" rtl="0">
              <a:lnSpc>
                <a:spcPct val="80000"/>
              </a:lnSpc>
              <a:spcBef>
                <a:spcPts val="0"/>
              </a:spcBef>
              <a:spcAft>
                <a:spcPts val="0"/>
              </a:spcAft>
              <a:buNone/>
            </a:pPr>
            <a:endParaRPr lang="en" sz="3100" b="1" dirty="0">
              <a:solidFill>
                <a:schemeClr val="dk1"/>
              </a:solidFill>
              <a:latin typeface="Open Sans"/>
              <a:ea typeface="Open Sans"/>
              <a:cs typeface="Open Sans"/>
              <a:sym typeface="Open Sans"/>
            </a:endParaRPr>
          </a:p>
          <a:p>
            <a:pPr marL="0" lvl="0" indent="0" algn="ctr" rtl="0">
              <a:lnSpc>
                <a:spcPct val="80000"/>
              </a:lnSpc>
              <a:spcBef>
                <a:spcPts val="0"/>
              </a:spcBef>
              <a:spcAft>
                <a:spcPts val="0"/>
              </a:spcAft>
              <a:buNone/>
            </a:pPr>
            <a:r>
              <a:rPr lang="en" sz="3100" b="1" dirty="0">
                <a:solidFill>
                  <a:schemeClr val="dk1"/>
                </a:solidFill>
                <a:latin typeface="Open Sans"/>
                <a:ea typeface="Open Sans"/>
                <a:cs typeface="Open Sans"/>
                <a:sym typeface="Open Sans"/>
              </a:rPr>
              <a:t>Avez-vous déjà déménagé ? Comment vous êtes-vous senti ? Si vous n’avez jamais déménagé, imaginez comment vous vous sentiriez.</a:t>
            </a:r>
            <a:endParaRPr sz="7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60A8E6D0-C6C1-5375-8C9C-2C3F43C1892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capture d’écran, pixel">
            <a:extLst>
              <a:ext uri="{FF2B5EF4-FFF2-40B4-BE49-F238E27FC236}">
                <a16:creationId xmlns:a16="http://schemas.microsoft.com/office/drawing/2014/main" id="{F2A68D24-2068-2ED6-6FE2-D32984453FF6}"/>
              </a:ext>
            </a:extLst>
          </p:cNvPr>
          <p:cNvPicPr>
            <a:picLocks noChangeAspect="1"/>
          </p:cNvPicPr>
          <p:nvPr/>
        </p:nvPicPr>
        <p:blipFill>
          <a:blip r:embed="rId4"/>
          <a:stretch>
            <a:fillRect/>
          </a:stretch>
        </p:blipFill>
        <p:spPr>
          <a:xfrm>
            <a:off x="-854953" y="2871248"/>
            <a:ext cx="4124626" cy="232010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66"/>
        <p:cNvGrpSpPr/>
        <p:nvPr/>
      </p:nvGrpSpPr>
      <p:grpSpPr>
        <a:xfrm>
          <a:off x="0" y="0"/>
          <a:ext cx="0" cy="0"/>
          <a:chOff x="0" y="0"/>
          <a:chExt cx="0" cy="0"/>
        </a:xfrm>
      </p:grpSpPr>
      <p:sp>
        <p:nvSpPr>
          <p:cNvPr id="8849" name="Google Shape;8849;p102"/>
          <p:cNvSpPr/>
          <p:nvPr/>
        </p:nvSpPr>
        <p:spPr>
          <a:xfrm>
            <a:off x="4127500" y="285475"/>
            <a:ext cx="4727700" cy="41289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Nunito"/>
              <a:ea typeface="Nunito"/>
              <a:cs typeface="Nunito"/>
              <a:sym typeface="Nunito"/>
            </a:endParaRPr>
          </a:p>
          <a:p>
            <a:pPr marL="0" lvl="0" indent="0" algn="ctr" rtl="0">
              <a:spcBef>
                <a:spcPts val="0"/>
              </a:spcBef>
              <a:spcAft>
                <a:spcPts val="0"/>
              </a:spcAft>
              <a:buNone/>
            </a:pPr>
            <a:r>
              <a:rPr lang="en" sz="2400">
                <a:latin typeface="Nunito"/>
                <a:ea typeface="Nunito"/>
                <a:cs typeface="Nunito"/>
                <a:sym typeface="Nunito"/>
              </a:rPr>
              <a:t>Quelles sont les similitudes et les différences entre Théo et Laurence ? Pourquoi pensez-vous qu’ils se comportent différemment ?</a:t>
            </a:r>
            <a:endParaRPr sz="2400">
              <a:latin typeface="Nunito"/>
              <a:ea typeface="Nunito"/>
              <a:cs typeface="Nunito"/>
              <a:sym typeface="Nunito"/>
            </a:endParaRPr>
          </a:p>
          <a:p>
            <a:pPr marL="0" lvl="0" indent="0" algn="ctr" rtl="0">
              <a:spcBef>
                <a:spcPts val="0"/>
              </a:spcBef>
              <a:spcAft>
                <a:spcPts val="0"/>
              </a:spcAft>
              <a:buNone/>
            </a:pPr>
            <a:r>
              <a:rPr lang="en" sz="2400">
                <a:latin typeface="Nunito"/>
                <a:ea typeface="Nunito"/>
                <a:cs typeface="Nunito"/>
                <a:sym typeface="Nunito"/>
              </a:rPr>
              <a:t>Décrivez chaque personnage en utilisant trois adjectifs.</a:t>
            </a:r>
            <a:endParaRPr sz="2400">
              <a:latin typeface="Nunito"/>
              <a:ea typeface="Nunito"/>
              <a:cs typeface="Nunito"/>
              <a:sym typeface="Nunito"/>
            </a:endParaRPr>
          </a:p>
          <a:p>
            <a:pPr marL="0" lvl="0" indent="0" algn="ctr" rtl="0">
              <a:spcBef>
                <a:spcPts val="0"/>
              </a:spcBef>
              <a:spcAft>
                <a:spcPts val="0"/>
              </a:spcAft>
              <a:buNone/>
            </a:pPr>
            <a:endParaRPr>
              <a:latin typeface="Nunito"/>
              <a:ea typeface="Nunito"/>
              <a:cs typeface="Nunito"/>
              <a:sym typeface="Nunito"/>
            </a:endParaRPr>
          </a:p>
        </p:txBody>
      </p:sp>
      <p:sp>
        <p:nvSpPr>
          <p:cNvPr id="8850" name="Google Shape;8850;p102"/>
          <p:cNvSpPr txBox="1"/>
          <p:nvPr/>
        </p:nvSpPr>
        <p:spPr>
          <a:xfrm>
            <a:off x="4991350" y="349525"/>
            <a:ext cx="30000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rgbClr val="007A33"/>
                </a:solidFill>
                <a:latin typeface="Open Sans"/>
                <a:ea typeface="Open Sans"/>
                <a:cs typeface="Open Sans"/>
                <a:sym typeface="Open Sans"/>
              </a:rPr>
              <a:t>As-tu compris?</a:t>
            </a:r>
            <a:endParaRPr sz="2100"/>
          </a:p>
        </p:txBody>
      </p:sp>
      <p:sp>
        <p:nvSpPr>
          <p:cNvPr id="8851" name="Google Shape;8851;p102"/>
          <p:cNvSpPr/>
          <p:nvPr/>
        </p:nvSpPr>
        <p:spPr>
          <a:xfrm>
            <a:off x="377250" y="349525"/>
            <a:ext cx="3420000" cy="4064700"/>
          </a:xfrm>
          <a:prstGeom prst="roundRect">
            <a:avLst>
              <a:gd name="adj" fmla="val 16667"/>
            </a:avLst>
          </a:prstGeom>
          <a:solidFill>
            <a:srgbClr val="007A33"/>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chemeClr val="accent6"/>
              </a:solidFill>
              <a:latin typeface="Open Sans"/>
              <a:ea typeface="Open Sans"/>
              <a:cs typeface="Open Sans"/>
              <a:sym typeface="Open Sans"/>
            </a:endParaRPr>
          </a:p>
          <a:p>
            <a:pPr marL="0" lvl="0" indent="0" algn="ctr" rtl="0">
              <a:spcBef>
                <a:spcPts val="0"/>
              </a:spcBef>
              <a:spcAft>
                <a:spcPts val="0"/>
              </a:spcAft>
              <a:buNone/>
            </a:pPr>
            <a:r>
              <a:rPr lang="en" sz="2400">
                <a:solidFill>
                  <a:schemeClr val="accent6"/>
                </a:solidFill>
                <a:latin typeface="Open Sans"/>
                <a:ea typeface="Open Sans"/>
                <a:cs typeface="Open Sans"/>
                <a:sym typeface="Open Sans"/>
              </a:rPr>
              <a:t>La poésie utilise des mots pour évoquer l’émotion. Quelles émotions ressentez-vous en lisant ce poème ?</a:t>
            </a:r>
            <a:endParaRPr sz="2400">
              <a:solidFill>
                <a:schemeClr val="accent6"/>
              </a:solidFill>
              <a:latin typeface="Open Sans"/>
              <a:ea typeface="Open Sans"/>
              <a:cs typeface="Open Sans"/>
              <a:sym typeface="Open Sans"/>
            </a:endParaRPr>
          </a:p>
        </p:txBody>
      </p:sp>
      <p:sp>
        <p:nvSpPr>
          <p:cNvPr id="8852" name="Google Shape;8852;p102"/>
          <p:cNvSpPr txBox="1"/>
          <p:nvPr/>
        </p:nvSpPr>
        <p:spPr>
          <a:xfrm>
            <a:off x="587250" y="528125"/>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accent6"/>
                </a:solidFill>
                <a:latin typeface="Open Sans"/>
                <a:ea typeface="Open Sans"/>
                <a:cs typeface="Open Sans"/>
                <a:sym typeface="Open Sans"/>
              </a:rPr>
              <a:t>Question-guide pour la lecture</a:t>
            </a:r>
            <a:endParaRPr sz="2100">
              <a:solidFill>
                <a:schemeClr val="accent6"/>
              </a:solidFill>
            </a:endParaRPr>
          </a:p>
        </p:txBody>
      </p:sp>
      <p:pic>
        <p:nvPicPr>
          <p:cNvPr id="2" name="Google Shape;65;p14">
            <a:extLst>
              <a:ext uri="{FF2B5EF4-FFF2-40B4-BE49-F238E27FC236}">
                <a16:creationId xmlns:a16="http://schemas.microsoft.com/office/drawing/2014/main" id="{1CB61466-484E-DE43-77C1-5619960455E6}"/>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56"/>
        <p:cNvGrpSpPr/>
        <p:nvPr/>
      </p:nvGrpSpPr>
      <p:grpSpPr>
        <a:xfrm>
          <a:off x="0" y="0"/>
          <a:ext cx="0" cy="0"/>
          <a:chOff x="0" y="0"/>
          <a:chExt cx="0" cy="0"/>
        </a:xfrm>
      </p:grpSpPr>
      <p:sp>
        <p:nvSpPr>
          <p:cNvPr id="8879" name="Google Shape;8879;p103"/>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Après la lecture: question de réflexion</a:t>
            </a:r>
            <a:endParaRPr sz="3500">
              <a:solidFill>
                <a:srgbClr val="007A33"/>
              </a:solidFill>
              <a:latin typeface="Open Sans"/>
              <a:ea typeface="Open Sans"/>
              <a:cs typeface="Open Sans"/>
              <a:sym typeface="Open Sans"/>
            </a:endParaRPr>
          </a:p>
        </p:txBody>
      </p:sp>
      <p:sp>
        <p:nvSpPr>
          <p:cNvPr id="8880" name="Google Shape;8880;p103"/>
          <p:cNvSpPr/>
          <p:nvPr/>
        </p:nvSpPr>
        <p:spPr>
          <a:xfrm>
            <a:off x="929200" y="785925"/>
            <a:ext cx="4422000" cy="37902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3200" dirty="0">
                <a:solidFill>
                  <a:schemeClr val="dk1"/>
                </a:solidFill>
                <a:latin typeface="Open Sans"/>
                <a:ea typeface="Open Sans"/>
                <a:cs typeface="Open Sans"/>
                <a:sym typeface="Open Sans"/>
              </a:rPr>
              <a:t>Certaines personnes n’ont pas de sentiment d’appartenance à leur communauté. Pourquoi, selon toi ?</a:t>
            </a:r>
            <a:endParaRPr sz="19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9236E02-8F11-F26A-C8D0-AD16E382A164}"/>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maison, fenêtre&#10;&#10;Le contenu généré par l’IA peut être incorrect.">
            <a:extLst>
              <a:ext uri="{FF2B5EF4-FFF2-40B4-BE49-F238E27FC236}">
                <a16:creationId xmlns:a16="http://schemas.microsoft.com/office/drawing/2014/main" id="{F656047A-6E46-B711-620D-23991B0149CC}"/>
              </a:ext>
            </a:extLst>
          </p:cNvPr>
          <p:cNvPicPr>
            <a:picLocks noChangeAspect="1"/>
          </p:cNvPicPr>
          <p:nvPr/>
        </p:nvPicPr>
        <p:blipFill>
          <a:blip r:embed="rId4"/>
          <a:stretch>
            <a:fillRect/>
          </a:stretch>
        </p:blipFill>
        <p:spPr>
          <a:xfrm>
            <a:off x="4040968" y="1911928"/>
            <a:ext cx="6396702" cy="35981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84"/>
        <p:cNvGrpSpPr/>
        <p:nvPr/>
      </p:nvGrpSpPr>
      <p:grpSpPr>
        <a:xfrm>
          <a:off x="0" y="0"/>
          <a:ext cx="0" cy="0"/>
          <a:chOff x="0" y="0"/>
          <a:chExt cx="0" cy="0"/>
        </a:xfrm>
      </p:grpSpPr>
      <p:sp>
        <p:nvSpPr>
          <p:cNvPr id="8886" name="Google Shape;8886;p104"/>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dirty="0">
                <a:solidFill>
                  <a:srgbClr val="007A33"/>
                </a:solidFill>
                <a:latin typeface="Open Sans"/>
                <a:ea typeface="Open Sans"/>
                <a:cs typeface="Open Sans"/>
                <a:sym typeface="Open Sans"/>
              </a:rPr>
              <a:t>I</a:t>
            </a:r>
            <a:r>
              <a:rPr lang="en" dirty="0">
                <a:solidFill>
                  <a:srgbClr val="007A33"/>
                </a:solidFill>
                <a:latin typeface="Open Sans"/>
                <a:ea typeface="Open Sans"/>
                <a:cs typeface="Open Sans"/>
                <a:sym typeface="Open Sans"/>
              </a:rPr>
              <a:t>nvitation à l’écriture</a:t>
            </a:r>
            <a:endParaRPr sz="3500" dirty="0">
              <a:solidFill>
                <a:srgbClr val="007A33"/>
              </a:solidFill>
              <a:latin typeface="Open Sans"/>
              <a:ea typeface="Open Sans"/>
              <a:cs typeface="Open Sans"/>
              <a:sym typeface="Open Sans"/>
            </a:endParaRPr>
          </a:p>
        </p:txBody>
      </p:sp>
      <p:sp>
        <p:nvSpPr>
          <p:cNvPr id="8961" name="Google Shape;8961;p104"/>
          <p:cNvSpPr txBox="1"/>
          <p:nvPr/>
        </p:nvSpPr>
        <p:spPr>
          <a:xfrm>
            <a:off x="597125" y="975800"/>
            <a:ext cx="4264200" cy="370867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Changer le poème</a:t>
            </a:r>
          </a:p>
          <a:p>
            <a:pPr marL="0" lvl="0" indent="0" algn="ctr" rtl="0">
              <a:spcBef>
                <a:spcPts val="0"/>
              </a:spcBef>
              <a:spcAft>
                <a:spcPts val="0"/>
              </a:spcAft>
              <a:buNone/>
            </a:pPr>
            <a:endParaRPr sz="2700" b="1"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Modifiez la fin de ce poème en écrivant vous-même de nouvelles lignes. </a:t>
            </a:r>
          </a:p>
          <a:p>
            <a:pPr marL="0" lvl="0" indent="0" algn="ctr" rtl="0">
              <a:spcBef>
                <a:spcPts val="0"/>
              </a:spcBef>
              <a:spcAft>
                <a:spcPts val="0"/>
              </a:spcAft>
              <a:buNone/>
            </a:pPr>
            <a:endParaRPr lang="en" sz="2500"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Utilisez un dictionnaire de rimes en ligne pour vous aider.</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85DF5A4E-72D0-5FC6-02A9-B399C8EF4BB4}"/>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briquet, match, nuit&#10;&#10;Le contenu généré par l’IA peut être incorrect.">
            <a:extLst>
              <a:ext uri="{FF2B5EF4-FFF2-40B4-BE49-F238E27FC236}">
                <a16:creationId xmlns:a16="http://schemas.microsoft.com/office/drawing/2014/main" id="{81D0AD09-54B1-CFAF-3D29-A4D094255B32}"/>
              </a:ext>
            </a:extLst>
          </p:cNvPr>
          <p:cNvPicPr>
            <a:picLocks noChangeAspect="1"/>
          </p:cNvPicPr>
          <p:nvPr/>
        </p:nvPicPr>
        <p:blipFill>
          <a:blip r:embed="rId4"/>
          <a:stretch>
            <a:fillRect/>
          </a:stretch>
        </p:blipFill>
        <p:spPr>
          <a:xfrm>
            <a:off x="4438650" y="1879184"/>
            <a:ext cx="6143626" cy="345579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65"/>
        <p:cNvGrpSpPr/>
        <p:nvPr/>
      </p:nvGrpSpPr>
      <p:grpSpPr>
        <a:xfrm>
          <a:off x="0" y="0"/>
          <a:ext cx="0" cy="0"/>
          <a:chOff x="0" y="0"/>
          <a:chExt cx="0" cy="0"/>
        </a:xfrm>
      </p:grpSpPr>
      <p:sp>
        <p:nvSpPr>
          <p:cNvPr id="8967" name="Google Shape;8967;p105"/>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Prise de parole</a:t>
            </a:r>
            <a:endParaRPr sz="3500">
              <a:solidFill>
                <a:srgbClr val="007A33"/>
              </a:solidFill>
              <a:latin typeface="Open Sans"/>
              <a:ea typeface="Open Sans"/>
              <a:cs typeface="Open Sans"/>
              <a:sym typeface="Open Sans"/>
            </a:endParaRPr>
          </a:p>
        </p:txBody>
      </p:sp>
      <p:sp>
        <p:nvSpPr>
          <p:cNvPr id="8968" name="Google Shape;8968;p105"/>
          <p:cNvSpPr txBox="1"/>
          <p:nvPr/>
        </p:nvSpPr>
        <p:spPr>
          <a:xfrm>
            <a:off x="131625" y="1062475"/>
            <a:ext cx="4937400" cy="267762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Créez et effectuez un dialogue </a:t>
            </a:r>
            <a:r>
              <a:rPr lang="en" sz="2700" dirty="0">
                <a:latin typeface="Open Sans"/>
                <a:ea typeface="Open Sans"/>
                <a:cs typeface="Open Sans"/>
                <a:sym typeface="Open Sans"/>
              </a:rPr>
              <a:t>avec un partenaire qui donne vie à ce poème.</a:t>
            </a:r>
          </a:p>
          <a:p>
            <a:pPr marL="0" lvl="0" indent="0" algn="ctr" rtl="0">
              <a:spcBef>
                <a:spcPts val="0"/>
              </a:spcBef>
              <a:spcAft>
                <a:spcPts val="0"/>
              </a:spcAft>
              <a:buNone/>
            </a:pPr>
            <a:endParaRPr lang="en" sz="2700" dirty="0">
              <a:latin typeface="Open Sans"/>
              <a:ea typeface="Open Sans"/>
              <a:cs typeface="Open Sans"/>
              <a:sym typeface="Open Sans"/>
            </a:endParaRPr>
          </a:p>
          <a:p>
            <a:pPr marL="0" lvl="0" indent="0" algn="ctr" rtl="0">
              <a:spcBef>
                <a:spcPts val="0"/>
              </a:spcBef>
              <a:spcAft>
                <a:spcPts val="0"/>
              </a:spcAft>
              <a:buNone/>
            </a:pPr>
            <a:r>
              <a:rPr lang="en" sz="2700" dirty="0">
                <a:latin typeface="Open Sans"/>
                <a:ea typeface="Open Sans"/>
                <a:cs typeface="Open Sans"/>
                <a:sym typeface="Open Sans"/>
              </a:rPr>
              <a:t>Vous devriez inclure les sentiments des personnages.</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3E349D37-47DF-E940-B6D0-2074990FCB59}"/>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silhouette">
            <a:extLst>
              <a:ext uri="{FF2B5EF4-FFF2-40B4-BE49-F238E27FC236}">
                <a16:creationId xmlns:a16="http://schemas.microsoft.com/office/drawing/2014/main" id="{74D7161E-F7DC-6B6C-0E09-32FEF6E1AC9A}"/>
              </a:ext>
            </a:extLst>
          </p:cNvPr>
          <p:cNvPicPr>
            <a:picLocks noChangeAspect="1"/>
          </p:cNvPicPr>
          <p:nvPr/>
        </p:nvPicPr>
        <p:blipFill>
          <a:blip r:embed="rId4"/>
          <a:srcRect l="29601" t="25779" r="26095" b="29965"/>
          <a:stretch>
            <a:fillRect/>
          </a:stretch>
        </p:blipFill>
        <p:spPr>
          <a:xfrm>
            <a:off x="4981575" y="864949"/>
            <a:ext cx="3743325" cy="21033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16"/>
        <p:cNvGrpSpPr/>
        <p:nvPr/>
      </p:nvGrpSpPr>
      <p:grpSpPr>
        <a:xfrm>
          <a:off x="0" y="0"/>
          <a:ext cx="0" cy="0"/>
          <a:chOff x="0" y="0"/>
          <a:chExt cx="0" cy="0"/>
        </a:xfrm>
      </p:grpSpPr>
      <p:sp>
        <p:nvSpPr>
          <p:cNvPr id="9099" name="Google Shape;9099;p106"/>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Articles liés dans le livre</a:t>
            </a:r>
            <a:endParaRPr sz="3500">
              <a:solidFill>
                <a:srgbClr val="191919"/>
              </a:solidFill>
              <a:latin typeface="Open Sans"/>
              <a:ea typeface="Open Sans"/>
              <a:cs typeface="Open Sans"/>
              <a:sym typeface="Open Sans"/>
            </a:endParaRPr>
          </a:p>
        </p:txBody>
      </p:sp>
      <p:sp>
        <p:nvSpPr>
          <p:cNvPr id="9100" name="Google Shape;9100;p106"/>
          <p:cNvSpPr/>
          <p:nvPr/>
        </p:nvSpPr>
        <p:spPr>
          <a:xfrm>
            <a:off x="1616275" y="1141650"/>
            <a:ext cx="6011700" cy="2860200"/>
          </a:xfrm>
          <a:prstGeom prst="rect">
            <a:avLst/>
          </a:prstGeom>
          <a:solidFill>
            <a:srgbClr val="FFFFFF"/>
          </a:solidFill>
          <a:ln w="76200" cap="flat" cmpd="sng">
            <a:solidFill>
              <a:srgbClr val="78BE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Le club ACTION, p. 18-19</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De l’art et du </a:t>
            </a:r>
            <a:r>
              <a:rPr lang="en" sz="2100">
                <a:solidFill>
                  <a:schemeClr val="dk1"/>
                </a:solidFill>
                <a:latin typeface="Open Sans"/>
                <a:ea typeface="Open Sans"/>
                <a:cs typeface="Open Sans"/>
                <a:sym typeface="Open Sans"/>
              </a:rPr>
              <a:t>cœur</a:t>
            </a:r>
            <a:r>
              <a:rPr lang="en" sz="2100">
                <a:solidFill>
                  <a:srgbClr val="332C27"/>
                </a:solidFill>
                <a:latin typeface="Open Sans"/>
                <a:ea typeface="Open Sans"/>
                <a:cs typeface="Open Sans"/>
                <a:sym typeface="Open Sans"/>
              </a:rPr>
              <a:t> p.28-29</a:t>
            </a:r>
            <a:endParaRPr sz="2600">
              <a:solidFill>
                <a:srgbClr val="332C27"/>
              </a:solidFill>
              <a:latin typeface="Hind"/>
              <a:ea typeface="Hind"/>
              <a:cs typeface="Hind"/>
              <a:sym typeface="Hind"/>
            </a:endParaRPr>
          </a:p>
        </p:txBody>
      </p:sp>
      <p:pic>
        <p:nvPicPr>
          <p:cNvPr id="2" name="Google Shape;65;p14">
            <a:extLst>
              <a:ext uri="{FF2B5EF4-FFF2-40B4-BE49-F238E27FC236}">
                <a16:creationId xmlns:a16="http://schemas.microsoft.com/office/drawing/2014/main" id="{1C599DB0-55A2-C8A3-6E68-384348D5F8FA}"/>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85"/>
        <p:cNvGrpSpPr/>
        <p:nvPr/>
      </p:nvGrpSpPr>
      <p:grpSpPr>
        <a:xfrm>
          <a:off x="0" y="0"/>
          <a:ext cx="0" cy="0"/>
          <a:chOff x="0" y="0"/>
          <a:chExt cx="0" cy="0"/>
        </a:xfrm>
      </p:grpSpPr>
      <p:sp>
        <p:nvSpPr>
          <p:cNvPr id="6386" name="Google Shape;6386;p84"/>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6387" name="Google Shape;6387;p84"/>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92"/>
        <p:cNvGrpSpPr/>
        <p:nvPr/>
      </p:nvGrpSpPr>
      <p:grpSpPr>
        <a:xfrm>
          <a:off x="0" y="0"/>
          <a:ext cx="0" cy="0"/>
          <a:chOff x="0" y="0"/>
          <a:chExt cx="0" cy="0"/>
        </a:xfrm>
      </p:grpSpPr>
      <p:sp>
        <p:nvSpPr>
          <p:cNvPr id="6393" name="Google Shape;6393;p8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6394" name="Google Shape;6394;p85"/>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Le </a:t>
            </a:r>
            <a:r>
              <a:rPr lang="en-US" sz="1000" i="1" dirty="0" err="1"/>
              <a:t>communautés</a:t>
            </a:r>
            <a:r>
              <a:rPr lang="en-US" sz="1000" i="1" dirty="0"/>
              <a:t> </a:t>
            </a:r>
            <a:r>
              <a:rPr lang="en-US" sz="1000" i="1" dirty="0" err="1"/>
              <a:t>Leçon</a:t>
            </a:r>
            <a:r>
              <a:rPr lang="en-US" sz="1000" i="1" dirty="0"/>
              <a:t> 2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98"/>
        <p:cNvGrpSpPr/>
        <p:nvPr/>
      </p:nvGrpSpPr>
      <p:grpSpPr>
        <a:xfrm>
          <a:off x="0" y="0"/>
          <a:ext cx="0" cy="0"/>
          <a:chOff x="0" y="0"/>
          <a:chExt cx="0" cy="0"/>
        </a:xfrm>
      </p:grpSpPr>
      <p:sp>
        <p:nvSpPr>
          <p:cNvPr id="6399" name="Google Shape;6399;p86"/>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Passe à l’action</a:t>
            </a:r>
            <a:endParaRPr dirty="0">
              <a:solidFill>
                <a:srgbClr val="191919"/>
              </a:solidFill>
              <a:latin typeface="Open Sans"/>
              <a:ea typeface="Open Sans"/>
              <a:cs typeface="Open Sans"/>
              <a:sym typeface="Open Sans"/>
            </a:endParaRPr>
          </a:p>
          <a:p>
            <a:pPr marL="0" lvl="0" indent="0" algn="ctr" rtl="0">
              <a:spcBef>
                <a:spcPts val="0"/>
              </a:spcBef>
              <a:spcAft>
                <a:spcPts val="0"/>
              </a:spcAft>
              <a:buNone/>
            </a:pPr>
            <a:r>
              <a:rPr lang="en" sz="4200" dirty="0">
                <a:solidFill>
                  <a:srgbClr val="007A33"/>
                </a:solidFill>
                <a:latin typeface="Open Sans"/>
                <a:ea typeface="Open Sans"/>
                <a:cs typeface="Open Sans"/>
                <a:sym typeface="Open Sans"/>
              </a:rPr>
              <a:t>Les communautés</a:t>
            </a:r>
            <a:endParaRPr sz="4200" dirty="0">
              <a:solidFill>
                <a:srgbClr val="007A33"/>
              </a:solidFill>
              <a:latin typeface="Open Sans"/>
              <a:ea typeface="Open Sans"/>
              <a:cs typeface="Open Sans"/>
              <a:sym typeface="Open Sans"/>
            </a:endParaRPr>
          </a:p>
        </p:txBody>
      </p:sp>
      <p:sp>
        <p:nvSpPr>
          <p:cNvPr id="6483" name="Google Shape;6483;p86"/>
          <p:cNvSpPr txBox="1"/>
          <p:nvPr/>
        </p:nvSpPr>
        <p:spPr>
          <a:xfrm>
            <a:off x="3689100" y="3917625"/>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Open Sans"/>
                <a:ea typeface="Open Sans"/>
                <a:cs typeface="Open Sans"/>
                <a:sym typeface="Open Sans"/>
              </a:rPr>
              <a:t>Image: Scholastic Education</a:t>
            </a:r>
            <a:endParaRPr sz="800" b="1">
              <a:solidFill>
                <a:schemeClr val="dk1"/>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C6AB419E-5CA5-F6E4-9A0C-565DA1B2F30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Google Shape;6482;p86">
            <a:hlinkClick r:id="rId4"/>
            <a:extLst>
              <a:ext uri="{FF2B5EF4-FFF2-40B4-BE49-F238E27FC236}">
                <a16:creationId xmlns:a16="http://schemas.microsoft.com/office/drawing/2014/main" id="{1076C689-5583-FC8F-3AFC-CC09CCDDF306}"/>
              </a:ext>
            </a:extLst>
          </p:cNvPr>
          <p:cNvPicPr preferRelativeResize="0"/>
          <p:nvPr/>
        </p:nvPicPr>
        <p:blipFill>
          <a:blip r:embed="rId5">
            <a:alphaModFix/>
          </a:blip>
          <a:stretch>
            <a:fillRect/>
          </a:stretch>
        </p:blipFill>
        <p:spPr>
          <a:xfrm>
            <a:off x="3687449" y="1489450"/>
            <a:ext cx="1769108" cy="2428175"/>
          </a:xfrm>
          <a:prstGeom prst="rect">
            <a:avLst/>
          </a:prstGeom>
          <a:noFill/>
          <a:ln>
            <a:noFill/>
          </a:ln>
        </p:spPr>
      </p:pic>
      <p:pic>
        <p:nvPicPr>
          <p:cNvPr id="5" name="Image 4" descr="Une image contenant capture d’écran, maison, fenêtre&#10;&#10;Le contenu généré par l’IA peut être incorrect.">
            <a:extLst>
              <a:ext uri="{FF2B5EF4-FFF2-40B4-BE49-F238E27FC236}">
                <a16:creationId xmlns:a16="http://schemas.microsoft.com/office/drawing/2014/main" id="{4CF9EEF6-8487-6C0F-D73C-AE2791DCA6EB}"/>
              </a:ext>
            </a:extLst>
          </p:cNvPr>
          <p:cNvPicPr>
            <a:picLocks noChangeAspect="1"/>
          </p:cNvPicPr>
          <p:nvPr/>
        </p:nvPicPr>
        <p:blipFill>
          <a:blip r:embed="rId6"/>
          <a:stretch>
            <a:fillRect/>
          </a:stretch>
        </p:blipFill>
        <p:spPr>
          <a:xfrm>
            <a:off x="-1081943" y="2571750"/>
            <a:ext cx="4968143" cy="2794580"/>
          </a:xfrm>
          <a:prstGeom prst="rect">
            <a:avLst/>
          </a:prstGeom>
        </p:spPr>
      </p:pic>
      <p:pic>
        <p:nvPicPr>
          <p:cNvPr id="7" name="Image 6" descr="Une image contenant capture d’écran&#10;&#10;Le contenu généré par l’IA peut être incorrect.">
            <a:extLst>
              <a:ext uri="{FF2B5EF4-FFF2-40B4-BE49-F238E27FC236}">
                <a16:creationId xmlns:a16="http://schemas.microsoft.com/office/drawing/2014/main" id="{1509F68F-7826-F1DC-B1D7-AB05BCEF5851}"/>
              </a:ext>
            </a:extLst>
          </p:cNvPr>
          <p:cNvPicPr>
            <a:picLocks noChangeAspect="1"/>
          </p:cNvPicPr>
          <p:nvPr/>
        </p:nvPicPr>
        <p:blipFill>
          <a:blip r:embed="rId7"/>
          <a:stretch>
            <a:fillRect/>
          </a:stretch>
        </p:blipFill>
        <p:spPr>
          <a:xfrm>
            <a:off x="3142725" y="918075"/>
            <a:ext cx="8272254" cy="465314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87"/>
        <p:cNvGrpSpPr/>
        <p:nvPr/>
      </p:nvGrpSpPr>
      <p:grpSpPr>
        <a:xfrm>
          <a:off x="0" y="0"/>
          <a:ext cx="0" cy="0"/>
          <a:chOff x="0" y="0"/>
          <a:chExt cx="0" cy="0"/>
        </a:xfrm>
      </p:grpSpPr>
      <p:sp>
        <p:nvSpPr>
          <p:cNvPr id="6694" name="Google Shape;6694;p87"/>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Leçons dans l’unité</a:t>
            </a:r>
            <a:endParaRPr sz="3500">
              <a:solidFill>
                <a:srgbClr val="191919"/>
              </a:solidFill>
              <a:latin typeface="Open Sans"/>
              <a:ea typeface="Open Sans"/>
              <a:cs typeface="Open Sans"/>
              <a:sym typeface="Open Sans"/>
            </a:endParaRPr>
          </a:p>
        </p:txBody>
      </p:sp>
      <p:sp>
        <p:nvSpPr>
          <p:cNvPr id="6695" name="Google Shape;6695;p87"/>
          <p:cNvSpPr/>
          <p:nvPr/>
        </p:nvSpPr>
        <p:spPr>
          <a:xfrm>
            <a:off x="752600" y="654825"/>
            <a:ext cx="7792500" cy="3743100"/>
          </a:xfrm>
          <a:prstGeom prst="roundRect">
            <a:avLst>
              <a:gd name="adj" fmla="val 16667"/>
            </a:avLst>
          </a:prstGeom>
          <a:solidFill>
            <a:schemeClr val="accent6"/>
          </a:solidFill>
          <a:ln w="1905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Une communauté pour tous</a:t>
            </a:r>
            <a:r>
              <a:rPr lang="en" sz="1800">
                <a:solidFill>
                  <a:srgbClr val="191919"/>
                </a:solidFill>
                <a:latin typeface="Open Sans"/>
                <a:ea typeface="Open Sans"/>
                <a:cs typeface="Open Sans"/>
                <a:sym typeface="Open Sans"/>
              </a:rPr>
              <a:t>, p. 12-13</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a:t>
            </a:r>
            <a:r>
              <a:rPr lang="en" sz="1800">
                <a:latin typeface="Open Sans"/>
                <a:ea typeface="Open Sans"/>
                <a:cs typeface="Open Sans"/>
                <a:sym typeface="Open Sans"/>
              </a:rPr>
              <a:t> idée: </a:t>
            </a:r>
            <a:r>
              <a:rPr lang="en" sz="1800">
                <a:highlight>
                  <a:srgbClr val="FFFFFF"/>
                </a:highlight>
                <a:latin typeface="Open Sans"/>
                <a:ea typeface="Open Sans"/>
                <a:cs typeface="Open Sans"/>
                <a:sym typeface="Open Sans"/>
              </a:rPr>
              <a:t>peuples et communautés autochtones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highlight>
                <a:srgbClr val="FFFFFF"/>
              </a:highlight>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2: Les deux étrangers</a:t>
            </a:r>
            <a:r>
              <a:rPr lang="en" sz="1800">
                <a:solidFill>
                  <a:srgbClr val="191919"/>
                </a:solidFill>
                <a:latin typeface="Open Sans"/>
                <a:ea typeface="Open Sans"/>
                <a:cs typeface="Open Sans"/>
                <a:sym typeface="Open Sans"/>
              </a:rPr>
              <a:t>, p. 20-21</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adaptation du poème </a:t>
            </a:r>
            <a:r>
              <a:rPr lang="en" sz="1800" i="1">
                <a:solidFill>
                  <a:srgbClr val="191919"/>
                </a:solidFill>
                <a:latin typeface="Open Sans"/>
                <a:ea typeface="Open Sans"/>
                <a:cs typeface="Open Sans"/>
                <a:sym typeface="Open Sans"/>
              </a:rPr>
              <a:t>The Two Travellers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3: Bienvenue aux nouveaux Canadiens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la façon dont les communautés à travers le Canada accueillent les nouveaux arrivants</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59441B34-415F-6B57-4402-7D98EBBCBB69}"/>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79"/>
        <p:cNvGrpSpPr/>
        <p:nvPr/>
      </p:nvGrpSpPr>
      <p:grpSpPr>
        <a:xfrm>
          <a:off x="0" y="0"/>
          <a:ext cx="0" cy="0"/>
          <a:chOff x="0" y="0"/>
          <a:chExt cx="0" cy="0"/>
        </a:xfrm>
      </p:grpSpPr>
      <p:sp>
        <p:nvSpPr>
          <p:cNvPr id="8080" name="Google Shape;8080;p9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8081" name="Google Shape;8081;p98"/>
          <p:cNvSpPr txBox="1">
            <a:spLocks noGrp="1"/>
          </p:cNvSpPr>
          <p:nvPr>
            <p:ph type="ctrTitle" idx="4294967295"/>
          </p:nvPr>
        </p:nvSpPr>
        <p:spPr>
          <a:xfrm>
            <a:off x="189150" y="553250"/>
            <a:ext cx="87657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rgbClr val="007A33"/>
                </a:solidFill>
                <a:latin typeface="Open Sans"/>
                <a:ea typeface="Open Sans"/>
                <a:cs typeface="Open Sans"/>
                <a:sym typeface="Open Sans"/>
              </a:rPr>
              <a:t>Les deux étrangers, p. 20-21</a:t>
            </a:r>
            <a:endParaRPr sz="3600" dirty="0">
              <a:solidFill>
                <a:srgbClr val="007A33"/>
              </a:solidFill>
              <a:latin typeface="Open Sans"/>
              <a:ea typeface="Open Sans"/>
              <a:cs typeface="Open Sans"/>
              <a:sym typeface="Open Sans"/>
            </a:endParaRPr>
          </a:p>
        </p:txBody>
      </p:sp>
      <p:sp>
        <p:nvSpPr>
          <p:cNvPr id="8082" name="Google Shape;8082;p98"/>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191919"/>
                </a:solidFill>
                <a:latin typeface="Open Sans"/>
                <a:ea typeface="Open Sans"/>
                <a:cs typeface="Open Sans"/>
                <a:sym typeface="Open Sans"/>
              </a:rPr>
              <a:t>Leçon 2, Passe à l’action, Les communautés</a:t>
            </a:r>
            <a:endParaRPr sz="2000" b="1">
              <a:solidFill>
                <a:srgbClr val="191919"/>
              </a:solidFill>
              <a:latin typeface="Open Sans"/>
              <a:ea typeface="Open Sans"/>
              <a:cs typeface="Open Sans"/>
              <a:sym typeface="Open Sans"/>
            </a:endParaRPr>
          </a:p>
        </p:txBody>
      </p:sp>
      <p:sp>
        <p:nvSpPr>
          <p:cNvPr id="8083" name="Google Shape;8083;p98"/>
          <p:cNvSpPr txBox="1"/>
          <p:nvPr/>
        </p:nvSpPr>
        <p:spPr>
          <a:xfrm>
            <a:off x="912149" y="1374325"/>
            <a:ext cx="7688925" cy="2893069"/>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2200" dirty="0">
                <a:solidFill>
                  <a:srgbClr val="191919"/>
                </a:solidFill>
                <a:latin typeface="Open Sans"/>
                <a:ea typeface="Open Sans"/>
                <a:cs typeface="Open Sans"/>
                <a:sym typeface="Open Sans"/>
              </a:rPr>
              <a:t>Big idea: Adaptation of the poem </a:t>
            </a:r>
            <a:r>
              <a:rPr lang="en" sz="2200" i="1" dirty="0">
                <a:solidFill>
                  <a:srgbClr val="191919"/>
                </a:solidFill>
                <a:latin typeface="Open Sans"/>
                <a:ea typeface="Open Sans"/>
                <a:cs typeface="Open Sans"/>
                <a:sym typeface="Open Sans"/>
              </a:rPr>
              <a:t>The Two Travellers</a:t>
            </a:r>
            <a:endParaRPr sz="2200" i="1"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200" dirty="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2200" dirty="0">
                <a:solidFill>
                  <a:srgbClr val="191919"/>
                </a:solidFill>
                <a:latin typeface="Open Sans"/>
                <a:ea typeface="Open Sans"/>
                <a:cs typeface="Open Sans"/>
                <a:sym typeface="Open Sans"/>
              </a:rPr>
              <a:t>Curriculum connections:</a:t>
            </a:r>
            <a:endParaRPr sz="2200" dirty="0">
              <a:solidFill>
                <a:srgbClr val="191919"/>
              </a:solidFill>
              <a:latin typeface="Open Sans"/>
              <a:ea typeface="Open Sans"/>
              <a:cs typeface="Open Sans"/>
              <a:sym typeface="Open Sans"/>
            </a:endParaRPr>
          </a:p>
          <a:p>
            <a:pPr marL="0" lvl="0" indent="0" algn="l" rtl="0">
              <a:spcBef>
                <a:spcPts val="0"/>
              </a:spcBef>
              <a:spcAft>
                <a:spcPts val="0"/>
              </a:spcAft>
              <a:buNone/>
            </a:pPr>
            <a:endParaRPr sz="22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200" b="1" dirty="0">
                <a:latin typeface="Open Sans"/>
                <a:ea typeface="Open Sans"/>
                <a:cs typeface="Open Sans"/>
                <a:sym typeface="Open Sans"/>
              </a:rPr>
              <a:t>Grade 5 Social Studies</a:t>
            </a:r>
            <a:r>
              <a:rPr lang="en" sz="2200" dirty="0">
                <a:latin typeface="Open Sans"/>
                <a:ea typeface="Open Sans"/>
                <a:cs typeface="Open Sans"/>
                <a:sym typeface="Open Sans"/>
              </a:rPr>
              <a:t> - Government</a:t>
            </a:r>
            <a:endParaRPr sz="22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200" b="1" dirty="0">
                <a:latin typeface="Open Sans"/>
                <a:ea typeface="Open Sans"/>
                <a:cs typeface="Open Sans"/>
                <a:sym typeface="Open Sans"/>
              </a:rPr>
              <a:t>Grade 6 Social Studies</a:t>
            </a:r>
            <a:r>
              <a:rPr lang="en" sz="2200" dirty="0">
                <a:latin typeface="Open Sans"/>
                <a:ea typeface="Open Sans"/>
                <a:cs typeface="Open Sans"/>
                <a:sym typeface="Open Sans"/>
              </a:rPr>
              <a:t> - Heritage and Identity</a:t>
            </a:r>
            <a:endParaRPr sz="22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200" b="1" dirty="0">
                <a:latin typeface="Open Sans"/>
                <a:ea typeface="Open Sans"/>
                <a:cs typeface="Open Sans"/>
                <a:sym typeface="Open Sans"/>
              </a:rPr>
              <a:t>Arts </a:t>
            </a:r>
            <a:r>
              <a:rPr lang="en" sz="2200" dirty="0">
                <a:latin typeface="Open Sans"/>
                <a:ea typeface="Open Sans"/>
                <a:cs typeface="Open Sans"/>
                <a:sym typeface="Open Sans"/>
              </a:rPr>
              <a:t>- Literary interpretation</a:t>
            </a:r>
            <a:endParaRPr sz="2200" b="1"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CCF4C038-582D-913B-A944-D3A15A123894}"/>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87"/>
        <p:cNvGrpSpPr/>
        <p:nvPr/>
      </p:nvGrpSpPr>
      <p:grpSpPr>
        <a:xfrm>
          <a:off x="0" y="0"/>
          <a:ext cx="0" cy="0"/>
          <a:chOff x="0" y="0"/>
          <a:chExt cx="0" cy="0"/>
        </a:xfrm>
      </p:grpSpPr>
      <p:sp>
        <p:nvSpPr>
          <p:cNvPr id="8340" name="Google Shape;8340;p99"/>
          <p:cNvSpPr txBox="1">
            <a:spLocks noGrp="1"/>
          </p:cNvSpPr>
          <p:nvPr>
            <p:ph type="ctrTitle" idx="4294967295"/>
          </p:nvPr>
        </p:nvSpPr>
        <p:spPr>
          <a:xfrm>
            <a:off x="245625" y="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La rime</a:t>
            </a:r>
            <a:endParaRPr sz="3500" dirty="0">
              <a:solidFill>
                <a:srgbClr val="191919"/>
              </a:solidFill>
              <a:latin typeface="Open Sans"/>
              <a:ea typeface="Open Sans"/>
              <a:cs typeface="Open Sans"/>
              <a:sym typeface="Open Sans"/>
            </a:endParaRPr>
          </a:p>
        </p:txBody>
      </p:sp>
      <p:sp>
        <p:nvSpPr>
          <p:cNvPr id="8341" name="Google Shape;8341;p99"/>
          <p:cNvSpPr txBox="1"/>
          <p:nvPr/>
        </p:nvSpPr>
        <p:spPr>
          <a:xfrm>
            <a:off x="4973175" y="1238287"/>
            <a:ext cx="4025400" cy="326248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200"/>
              </a:spcAft>
              <a:buNone/>
            </a:pPr>
            <a:r>
              <a:rPr lang="en" sz="2500" b="1" dirty="0">
                <a:solidFill>
                  <a:srgbClr val="191919"/>
                </a:solidFill>
                <a:latin typeface="Open Sans"/>
                <a:ea typeface="Open Sans"/>
                <a:cs typeface="Open Sans"/>
                <a:sym typeface="Open Sans"/>
              </a:rPr>
              <a:t>Utilisez des autocollants ou un papier ligné pour analyser le schéma de rimes de ce poème. Utilisez une lettre différente pour chaque rime.</a:t>
            </a:r>
            <a:endParaRPr sz="2500" b="1" dirty="0">
              <a:solidFill>
                <a:srgbClr val="191919"/>
              </a:solidFill>
              <a:latin typeface="Open Sans"/>
              <a:ea typeface="Open Sans"/>
              <a:cs typeface="Open Sans"/>
              <a:sym typeface="Open Sans"/>
            </a:endParaRPr>
          </a:p>
        </p:txBody>
      </p:sp>
      <p:sp>
        <p:nvSpPr>
          <p:cNvPr id="8407" name="Google Shape;8407;p99"/>
          <p:cNvSpPr txBox="1"/>
          <p:nvPr/>
        </p:nvSpPr>
        <p:spPr>
          <a:xfrm>
            <a:off x="145425" y="727817"/>
            <a:ext cx="4633500" cy="3878875"/>
          </a:xfrm>
          <a:prstGeom prst="rect">
            <a:avLst/>
          </a:prstGeom>
          <a:solidFill>
            <a:schemeClr val="accent6"/>
          </a:solidFill>
          <a:ln w="28575" cap="flat" cmpd="sng">
            <a:solidFill>
              <a:srgbClr val="007A3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191919"/>
                </a:solidFill>
                <a:latin typeface="Open Sans"/>
                <a:ea typeface="Open Sans"/>
                <a:cs typeface="Open Sans"/>
                <a:sym typeface="Open Sans"/>
              </a:rPr>
              <a:t>La règle</a:t>
            </a:r>
            <a:endParaRPr sz="2000" b="1" dirty="0">
              <a:solidFill>
                <a:srgbClr val="191919"/>
              </a:solidFill>
              <a:latin typeface="Open Sans"/>
              <a:ea typeface="Open Sans"/>
              <a:cs typeface="Open Sans"/>
              <a:sym typeface="Open Sans"/>
            </a:endParaRPr>
          </a:p>
          <a:p>
            <a:pPr marL="0" lvl="0" indent="0" algn="l" rtl="0">
              <a:spcBef>
                <a:spcPts val="1200"/>
              </a:spcBef>
              <a:spcAft>
                <a:spcPts val="0"/>
              </a:spcAft>
              <a:buNone/>
            </a:pPr>
            <a:r>
              <a:rPr lang="en" sz="1800" dirty="0">
                <a:solidFill>
                  <a:srgbClr val="191919"/>
                </a:solidFill>
                <a:latin typeface="Open Sans"/>
                <a:ea typeface="Open Sans"/>
                <a:cs typeface="Open Sans"/>
                <a:sym typeface="Open Sans"/>
              </a:rPr>
              <a:t>Dans un poème, la rime se trouve typiquement à la fin de chaque </a:t>
            </a:r>
            <a:r>
              <a:rPr lang="en" sz="1800" b="1" dirty="0">
                <a:solidFill>
                  <a:srgbClr val="191919"/>
                </a:solidFill>
                <a:latin typeface="Open Sans"/>
                <a:ea typeface="Open Sans"/>
                <a:cs typeface="Open Sans"/>
                <a:sym typeface="Open Sans"/>
              </a:rPr>
              <a:t>vers</a:t>
            </a:r>
            <a:r>
              <a:rPr lang="en" sz="1800" dirty="0">
                <a:solidFill>
                  <a:srgbClr val="191919"/>
                </a:solidFill>
                <a:latin typeface="Open Sans"/>
                <a:ea typeface="Open Sans"/>
                <a:cs typeface="Open Sans"/>
                <a:sym typeface="Open Sans"/>
              </a:rPr>
              <a:t> (ligne). Une rime est</a:t>
            </a:r>
            <a:r>
              <a:rPr lang="en" sz="1800" b="1" dirty="0">
                <a:solidFill>
                  <a:srgbClr val="191919"/>
                </a:solidFill>
                <a:latin typeface="Open Sans"/>
                <a:ea typeface="Open Sans"/>
                <a:cs typeface="Open Sans"/>
                <a:sym typeface="Open Sans"/>
              </a:rPr>
              <a:t> la répétition du dernier son de voyelle, </a:t>
            </a:r>
            <a:r>
              <a:rPr lang="en" sz="1800" dirty="0">
                <a:solidFill>
                  <a:srgbClr val="191919"/>
                </a:solidFill>
                <a:latin typeface="Open Sans"/>
                <a:ea typeface="Open Sans"/>
                <a:cs typeface="Open Sans"/>
                <a:sym typeface="Open Sans"/>
              </a:rPr>
              <a:t>ainsi que tous les sons de consonnes qui viennent après. Faites attention, vous cherchez des sons qui se répètent, pas des lettres. </a:t>
            </a:r>
            <a:endParaRPr sz="1800" b="1" dirty="0">
              <a:solidFill>
                <a:srgbClr val="191919"/>
              </a:solidFill>
              <a:latin typeface="Open Sans"/>
              <a:ea typeface="Open Sans"/>
              <a:cs typeface="Open Sans"/>
              <a:sym typeface="Open Sans"/>
            </a:endParaRPr>
          </a:p>
          <a:p>
            <a:pPr marL="0" lvl="0" indent="0" algn="l" rtl="0">
              <a:spcBef>
                <a:spcPts val="1200"/>
              </a:spcBef>
              <a:spcAft>
                <a:spcPts val="0"/>
              </a:spcAft>
              <a:buNone/>
            </a:pPr>
            <a:r>
              <a:rPr lang="en" sz="1800" b="1" dirty="0">
                <a:solidFill>
                  <a:srgbClr val="191919"/>
                </a:solidFill>
                <a:latin typeface="Open Sans"/>
                <a:ea typeface="Open Sans"/>
                <a:cs typeface="Open Sans"/>
                <a:sym typeface="Open Sans"/>
              </a:rPr>
              <a:t>Pour analyser un schéma de rimes, nous mettons une lettre à la fin de chaque ligne. Nous utilisons une lettre différente pour chaque nouvelle rime.</a:t>
            </a:r>
            <a:endParaRPr sz="1800" b="1" dirty="0">
              <a:solidFill>
                <a:srgbClr val="191919"/>
              </a:solidFill>
              <a:latin typeface="Open Sans"/>
              <a:ea typeface="Open Sans"/>
              <a:cs typeface="Open Sans"/>
              <a:sym typeface="Open Sans"/>
            </a:endParaRPr>
          </a:p>
          <a:p>
            <a:pPr marL="0" lvl="0" indent="0" algn="l" rtl="0">
              <a:spcBef>
                <a:spcPts val="1200"/>
              </a:spcBef>
              <a:spcAft>
                <a:spcPts val="1200"/>
              </a:spcAft>
              <a:buNone/>
            </a:pPr>
            <a:endParaRPr sz="1600" b="1"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F719A3ED-2FE7-2504-7988-B984540F4B57}"/>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a:extLst>
              <a:ext uri="{FF2B5EF4-FFF2-40B4-BE49-F238E27FC236}">
                <a16:creationId xmlns:a16="http://schemas.microsoft.com/office/drawing/2014/main" id="{CD148CA2-7A9C-0A0E-1E7B-7A59F1DC1DD7}"/>
              </a:ext>
            </a:extLst>
          </p:cNvPr>
          <p:cNvPicPr>
            <a:picLocks noChangeAspect="1"/>
          </p:cNvPicPr>
          <p:nvPr/>
        </p:nvPicPr>
        <p:blipFill>
          <a:blip r:embed="rId4"/>
          <a:srcRect l="20617" t="19777" r="7533" b="18452"/>
          <a:stretch>
            <a:fillRect/>
          </a:stretch>
        </p:blipFill>
        <p:spPr>
          <a:xfrm>
            <a:off x="7230141" y="-1"/>
            <a:ext cx="2667860" cy="1290159"/>
          </a:xfrm>
          <a:prstGeom prst="rect">
            <a:avLst/>
          </a:prstGeom>
        </p:spPr>
      </p:pic>
    </p:spTree>
  </p:cSld>
  <p:clrMapOvr>
    <a:masterClrMapping/>
  </p:clrMapOvr>
</p:sld>
</file>

<file path=ppt/theme/theme1.xml><?xml version="1.0" encoding="utf-8"?>
<a:theme xmlns:a="http://schemas.openxmlformats.org/drawingml/2006/main" name="Language Arts Subject for Elementary: My Neigbourhood by Slidesgo">
  <a:themeElements>
    <a:clrScheme name="Simple Light">
      <a:dk1>
        <a:srgbClr val="2F3139"/>
      </a:dk1>
      <a:lt1>
        <a:srgbClr val="D9E6DD"/>
      </a:lt1>
      <a:dk2>
        <a:srgbClr val="767E5A"/>
      </a:dk2>
      <a:lt2>
        <a:srgbClr val="BEC9C4"/>
      </a:lt2>
      <a:accent1>
        <a:srgbClr val="E4EBE6"/>
      </a:accent1>
      <a:accent2>
        <a:srgbClr val="C2958C"/>
      </a:accent2>
      <a:accent3>
        <a:srgbClr val="D0AAA3"/>
      </a:accent3>
      <a:accent4>
        <a:srgbClr val="D7BDB6"/>
      </a:accent4>
      <a:accent5>
        <a:srgbClr val="FFFFFF"/>
      </a:accent5>
      <a:accent6>
        <a:srgbClr val="FFFFFF"/>
      </a:accent6>
      <a:hlink>
        <a:srgbClr val="2F31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1078</Words>
  <Application>Microsoft Office PowerPoint</Application>
  <PresentationFormat>Affichage à l'écran (16:9)</PresentationFormat>
  <Paragraphs>113</Paragraphs>
  <Slides>16</Slides>
  <Notes>16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16</vt:i4>
      </vt:variant>
    </vt:vector>
  </HeadingPairs>
  <TitlesOfParts>
    <vt:vector size="27" baseType="lpstr">
      <vt:lpstr>Itim</vt:lpstr>
      <vt:lpstr>PT Sans</vt:lpstr>
      <vt:lpstr>Nunito Light</vt:lpstr>
      <vt:lpstr>Nunito</vt:lpstr>
      <vt:lpstr>Bebas Neue</vt:lpstr>
      <vt:lpstr>Arial</vt:lpstr>
      <vt:lpstr>Jost</vt:lpstr>
      <vt:lpstr>Open Sans</vt:lpstr>
      <vt:lpstr>Hind</vt:lpstr>
      <vt:lpstr>Language Arts Subject for Elementary: My Neigbourhood by Slidesgo</vt:lpstr>
      <vt:lpstr>Office Theme</vt:lpstr>
      <vt:lpstr>Présentation PowerPoint</vt:lpstr>
      <vt:lpstr>Intended Use</vt:lpstr>
      <vt:lpstr>Format and lesson structure</vt:lpstr>
      <vt:lpstr>Rights of Use for this Resource</vt:lpstr>
      <vt:lpstr>Artificial Intelligence Declaration</vt:lpstr>
      <vt:lpstr>Passe à l’action Les communautés</vt:lpstr>
      <vt:lpstr>Leçons dans l’unité</vt:lpstr>
      <vt:lpstr>Les deux étrangers, p. 20-21</vt:lpstr>
      <vt:lpstr>La rime</vt:lpstr>
      <vt:lpstr>Masculin ou féminin?</vt:lpstr>
      <vt:lpstr>Questions de prélecture</vt:lpstr>
      <vt:lpstr>Présentation PowerPoint</vt:lpstr>
      <vt:lpstr>Après la lecture: question de réflexion</vt:lpstr>
      <vt:lpstr>Invitation à l’écriture</vt:lpstr>
      <vt:lpstr>Prise de parole</vt:lpstr>
      <vt:lpstr>Articles liés dans le livre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3</cp:revision>
  <dcterms:modified xsi:type="dcterms:W3CDTF">2026-02-04T20:13:59Z</dcterms:modified>
</cp:coreProperties>
</file>