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4" r:id="rId1"/>
  </p:sldMasterIdLst>
  <p:notesMasterIdLst>
    <p:notesMasterId r:id="rId20"/>
  </p:notesMasterIdLst>
  <p:sldIdLst>
    <p:sldId id="293" r:id="rId2"/>
    <p:sldId id="257" r:id="rId3"/>
    <p:sldId id="258" r:id="rId4"/>
    <p:sldId id="311" r:id="rId5"/>
    <p:sldId id="312" r:id="rId6"/>
    <p:sldId id="259" r:id="rId7"/>
    <p:sldId id="260" r:id="rId8"/>
    <p:sldId id="280" r:id="rId9"/>
    <p:sldId id="281" r:id="rId10"/>
    <p:sldId id="282" r:id="rId11"/>
    <p:sldId id="283" r:id="rId12"/>
    <p:sldId id="284" r:id="rId13"/>
    <p:sldId id="285" r:id="rId14"/>
    <p:sldId id="286" r:id="rId15"/>
    <p:sldId id="287" r:id="rId16"/>
    <p:sldId id="288" r:id="rId17"/>
    <p:sldId id="289" r:id="rId18"/>
    <p:sldId id="290" r:id="rId19"/>
  </p:sldIdLst>
  <p:sldSz cx="9144000" cy="5143500" type="screen16x9"/>
  <p:notesSz cx="6858000" cy="9144000"/>
  <p:embeddedFontLst>
    <p:embeddedFont>
      <p:font typeface="Hind" panose="02000000000000000000" pitchFamily="2" charset="0"/>
      <p:regular r:id="rId21"/>
      <p:bold r:id="rId22"/>
    </p:embeddedFont>
    <p:embeddedFont>
      <p:font typeface="Open Sans" panose="020B0606030504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AED835-AD2B-4A8C-8170-A2EE4BC35D2F}">
  <a:tblStyle styleId="{25AED835-AD2B-4A8C-8170-A2EE4BC35D2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9" d="100"/>
          <a:sy n="119" d="100"/>
        </p:scale>
        <p:origin x="418"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2"/>
        <p:cNvGrpSpPr/>
        <p:nvPr/>
      </p:nvGrpSpPr>
      <p:grpSpPr>
        <a:xfrm>
          <a:off x="0" y="0"/>
          <a:ext cx="0" cy="0"/>
          <a:chOff x="0" y="0"/>
          <a:chExt cx="0" cy="0"/>
        </a:xfrm>
      </p:grpSpPr>
      <p:sp>
        <p:nvSpPr>
          <p:cNvPr id="2263" name="Google Shape;2263;g3737d142230_0_1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4" name="Google Shape;2264;g3737d142230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4"/>
        <p:cNvGrpSpPr/>
        <p:nvPr/>
      </p:nvGrpSpPr>
      <p:grpSpPr>
        <a:xfrm>
          <a:off x="0" y="0"/>
          <a:ext cx="0" cy="0"/>
          <a:chOff x="0" y="0"/>
          <a:chExt cx="0" cy="0"/>
        </a:xfrm>
      </p:grpSpPr>
      <p:sp>
        <p:nvSpPr>
          <p:cNvPr id="2955" name="Google Shape;2955;g3737d142230_0_13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6" name="Google Shape;2956;g3737d142230_0_13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0"/>
        <p:cNvGrpSpPr/>
        <p:nvPr/>
      </p:nvGrpSpPr>
      <p:grpSpPr>
        <a:xfrm>
          <a:off x="0" y="0"/>
          <a:ext cx="0" cy="0"/>
          <a:chOff x="0" y="0"/>
          <a:chExt cx="0" cy="0"/>
        </a:xfrm>
      </p:grpSpPr>
      <p:sp>
        <p:nvSpPr>
          <p:cNvPr id="2981" name="Google Shape;2981;g3737d142230_0_13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2" name="Google Shape;2982;g3737d142230_0_13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0"/>
        <p:cNvGrpSpPr/>
        <p:nvPr/>
      </p:nvGrpSpPr>
      <p:grpSpPr>
        <a:xfrm>
          <a:off x="0" y="0"/>
          <a:ext cx="0" cy="0"/>
          <a:chOff x="0" y="0"/>
          <a:chExt cx="0" cy="0"/>
        </a:xfrm>
      </p:grpSpPr>
      <p:sp>
        <p:nvSpPr>
          <p:cNvPr id="3011" name="Google Shape;3011;g3737d142230_0_13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2" name="Google Shape;3012;g3737d142230_0_13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0"/>
        <p:cNvGrpSpPr/>
        <p:nvPr/>
      </p:nvGrpSpPr>
      <p:grpSpPr>
        <a:xfrm>
          <a:off x="0" y="0"/>
          <a:ext cx="0" cy="0"/>
          <a:chOff x="0" y="0"/>
          <a:chExt cx="0" cy="0"/>
        </a:xfrm>
      </p:grpSpPr>
      <p:sp>
        <p:nvSpPr>
          <p:cNvPr id="3041" name="Google Shape;3041;g3737d142230_0_13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2" name="Google Shape;3042;g3737d142230_0_13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9"/>
        <p:cNvGrpSpPr/>
        <p:nvPr/>
      </p:nvGrpSpPr>
      <p:grpSpPr>
        <a:xfrm>
          <a:off x="0" y="0"/>
          <a:ext cx="0" cy="0"/>
          <a:chOff x="0" y="0"/>
          <a:chExt cx="0" cy="0"/>
        </a:xfrm>
      </p:grpSpPr>
      <p:sp>
        <p:nvSpPr>
          <p:cNvPr id="3070" name="Google Shape;3070;g3737d142230_0_13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1" name="Google Shape;3071;g3737d142230_0_13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7"/>
        <p:cNvGrpSpPr/>
        <p:nvPr/>
      </p:nvGrpSpPr>
      <p:grpSpPr>
        <a:xfrm>
          <a:off x="0" y="0"/>
          <a:ext cx="0" cy="0"/>
          <a:chOff x="0" y="0"/>
          <a:chExt cx="0" cy="0"/>
        </a:xfrm>
      </p:grpSpPr>
      <p:sp>
        <p:nvSpPr>
          <p:cNvPr id="3088" name="Google Shape;3088;g3737d142230_0_13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9" name="Google Shape;3089;g3737d142230_0_13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Images: slidesgo</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0"/>
        <p:cNvGrpSpPr/>
        <p:nvPr/>
      </p:nvGrpSpPr>
      <p:grpSpPr>
        <a:xfrm>
          <a:off x="0" y="0"/>
          <a:ext cx="0" cy="0"/>
          <a:chOff x="0" y="0"/>
          <a:chExt cx="0" cy="0"/>
        </a:xfrm>
      </p:grpSpPr>
      <p:sp>
        <p:nvSpPr>
          <p:cNvPr id="3111" name="Google Shape;3111;g3737d142230_0_133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2" name="Google Shape;3112;g3737d142230_0_133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3"/>
        <p:cNvGrpSpPr/>
        <p:nvPr/>
      </p:nvGrpSpPr>
      <p:grpSpPr>
        <a:xfrm>
          <a:off x="0" y="0"/>
          <a:ext cx="0" cy="0"/>
          <a:chOff x="0" y="0"/>
          <a:chExt cx="0" cy="0"/>
        </a:xfrm>
      </p:grpSpPr>
      <p:sp>
        <p:nvSpPr>
          <p:cNvPr id="3154" name="Google Shape;3154;g3737d142230_0_13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5" name="Google Shape;3155;g3737d142230_0_13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2"/>
        <p:cNvGrpSpPr/>
        <p:nvPr/>
      </p:nvGrpSpPr>
      <p:grpSpPr>
        <a:xfrm>
          <a:off x="0" y="0"/>
          <a:ext cx="0" cy="0"/>
          <a:chOff x="0" y="0"/>
          <a:chExt cx="0" cy="0"/>
        </a:xfrm>
      </p:grpSpPr>
      <p:sp>
        <p:nvSpPr>
          <p:cNvPr id="3193" name="Google Shape;3193;g3737d142230_0_13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4" name="Google Shape;3194;g3737d142230_0_13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9"/>
        <p:cNvGrpSpPr/>
        <p:nvPr/>
      </p:nvGrpSpPr>
      <p:grpSpPr>
        <a:xfrm>
          <a:off x="0" y="0"/>
          <a:ext cx="0" cy="0"/>
          <a:chOff x="0" y="0"/>
          <a:chExt cx="0" cy="0"/>
        </a:xfrm>
      </p:grpSpPr>
      <p:sp>
        <p:nvSpPr>
          <p:cNvPr id="2270" name="Google Shape;2270;g3737d142230_0_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1" name="Google Shape;2271;g3737d142230_0_10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2" name="Google Shape;2272;g3737d142230_0_107: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6"/>
        <p:cNvGrpSpPr/>
        <p:nvPr/>
      </p:nvGrpSpPr>
      <p:grpSpPr>
        <a:xfrm>
          <a:off x="0" y="0"/>
          <a:ext cx="0" cy="0"/>
          <a:chOff x="0" y="0"/>
          <a:chExt cx="0" cy="0"/>
        </a:xfrm>
      </p:grpSpPr>
      <p:sp>
        <p:nvSpPr>
          <p:cNvPr id="2277" name="Google Shape;2277;g3737d142230_0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8" name="Google Shape;2278;g3737d142230_0_11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9" name="Google Shape;2279;g3737d142230_0_1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a:extLst>
            <a:ext uri="{FF2B5EF4-FFF2-40B4-BE49-F238E27FC236}">
              <a16:creationId xmlns:a16="http://schemas.microsoft.com/office/drawing/2014/main" id="{2657E312-12A5-5CC3-098F-69ED6FA571E3}"/>
            </a:ext>
          </a:extLst>
        </p:cNvPr>
        <p:cNvGrpSpPr/>
        <p:nvPr/>
      </p:nvGrpSpPr>
      <p:grpSpPr>
        <a:xfrm>
          <a:off x="0" y="0"/>
          <a:ext cx="0" cy="0"/>
          <a:chOff x="0" y="0"/>
          <a:chExt cx="0" cy="0"/>
        </a:xfrm>
      </p:grpSpPr>
      <p:sp>
        <p:nvSpPr>
          <p:cNvPr id="78" name="Google Shape;78;g3ba9468414f_2_7710:notes">
            <a:extLst>
              <a:ext uri="{FF2B5EF4-FFF2-40B4-BE49-F238E27FC236}">
                <a16:creationId xmlns:a16="http://schemas.microsoft.com/office/drawing/2014/main" id="{21EA373E-7017-3995-8736-0D8B141C3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ba9468414f_2_7710:notes">
            <a:extLst>
              <a:ext uri="{FF2B5EF4-FFF2-40B4-BE49-F238E27FC236}">
                <a16:creationId xmlns:a16="http://schemas.microsoft.com/office/drawing/2014/main" id="{3E94D99B-C5EE-1EBD-2689-EEE1478328D1}"/>
              </a:ext>
            </a:extLst>
          </p:cNvPr>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g3ba9468414f_2_7710:notes">
            <a:extLst>
              <a:ext uri="{FF2B5EF4-FFF2-40B4-BE49-F238E27FC236}">
                <a16:creationId xmlns:a16="http://schemas.microsoft.com/office/drawing/2014/main" id="{2D66A503-D6EE-A82E-D3A9-DB9D20C97C2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fr"/>
              <a:t>4</a:t>
            </a:fld>
            <a:endParaRPr/>
          </a:p>
        </p:txBody>
      </p:sp>
    </p:spTree>
    <p:extLst>
      <p:ext uri="{BB962C8B-B14F-4D97-AF65-F5344CB8AC3E}">
        <p14:creationId xmlns:p14="http://schemas.microsoft.com/office/powerpoint/2010/main" val="70568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62992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3"/>
        <p:cNvGrpSpPr/>
        <p:nvPr/>
      </p:nvGrpSpPr>
      <p:grpSpPr>
        <a:xfrm>
          <a:off x="0" y="0"/>
          <a:ext cx="0" cy="0"/>
          <a:chOff x="0" y="0"/>
          <a:chExt cx="0" cy="0"/>
        </a:xfrm>
      </p:grpSpPr>
      <p:sp>
        <p:nvSpPr>
          <p:cNvPr id="2284" name="Google Shape;2284;g3737d1422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5" name="Google Shape;2285;g3737d1422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dirty="0"/>
              <a:t>Images:  Scholastic Education et </a:t>
            </a:r>
            <a:r>
              <a:rPr lang="fr-FR" dirty="0"/>
              <a:t>Illustrations générées par Media Magic </a:t>
            </a:r>
            <a:r>
              <a:rPr lang="fr-FR" dirty="0" err="1"/>
              <a:t>Canva</a:t>
            </a:r>
            <a:endParaRPr lang="fr-FR" dirty="0"/>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7"/>
        <p:cNvGrpSpPr/>
        <p:nvPr/>
      </p:nvGrpSpPr>
      <p:grpSpPr>
        <a:xfrm>
          <a:off x="0" y="0"/>
          <a:ext cx="0" cy="0"/>
          <a:chOff x="0" y="0"/>
          <a:chExt cx="0" cy="0"/>
        </a:xfrm>
      </p:grpSpPr>
      <p:sp>
        <p:nvSpPr>
          <p:cNvPr id="2388" name="Google Shape;2388;g3737d142230_0_2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9" name="Google Shape;2389;g3737d142230_0_2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1"/>
        <p:cNvGrpSpPr/>
        <p:nvPr/>
      </p:nvGrpSpPr>
      <p:grpSpPr>
        <a:xfrm>
          <a:off x="0" y="0"/>
          <a:ext cx="0" cy="0"/>
          <a:chOff x="0" y="0"/>
          <a:chExt cx="0" cy="0"/>
        </a:xfrm>
      </p:grpSpPr>
      <p:sp>
        <p:nvSpPr>
          <p:cNvPr id="2922" name="Google Shape;2922;g3737d142230_0_13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3" name="Google Shape;2923;g3737d142230_0_13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8"/>
        <p:cNvGrpSpPr/>
        <p:nvPr/>
      </p:nvGrpSpPr>
      <p:grpSpPr>
        <a:xfrm>
          <a:off x="0" y="0"/>
          <a:ext cx="0" cy="0"/>
          <a:chOff x="0" y="0"/>
          <a:chExt cx="0" cy="0"/>
        </a:xfrm>
      </p:grpSpPr>
      <p:sp>
        <p:nvSpPr>
          <p:cNvPr id="2929" name="Google Shape;2929;g3737d142230_0_13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0" name="Google Shape;2930;g3737d142230_0_13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Illustrations générées par Media Magic </a:t>
            </a:r>
            <a:r>
              <a:rPr lang="fr-FR" dirty="0" err="1"/>
              <a:t>Canva</a:t>
            </a:r>
            <a:endParaRPr lang="fr-FR" dirty="0"/>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endParaRPr dirty="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08"/>
        <p:cNvGrpSpPr/>
        <p:nvPr/>
      </p:nvGrpSpPr>
      <p:grpSpPr>
        <a:xfrm>
          <a:off x="0" y="0"/>
          <a:ext cx="0" cy="0"/>
          <a:chOff x="0" y="0"/>
          <a:chExt cx="0" cy="0"/>
        </a:xfrm>
      </p:grpSpPr>
      <p:sp>
        <p:nvSpPr>
          <p:cNvPr id="1109" name="Google Shape;1109;p37"/>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Autofit/>
          </a:bodyPr>
          <a:lstStyle>
            <a:lvl1pPr marR="0" lvl="0" algn="ctr">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10" name="Google Shape;1110;p37"/>
          <p:cNvSpPr txBox="1">
            <a:spLocks noGrp="1"/>
          </p:cNvSpPr>
          <p:nvPr>
            <p:ph type="subTitle" idx="1"/>
          </p:nvPr>
        </p:nvSpPr>
        <p:spPr>
          <a:xfrm>
            <a:off x="1143000" y="2701528"/>
            <a:ext cx="6858000" cy="12417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Open Sans"/>
                <a:ea typeface="Open Sans"/>
                <a:cs typeface="Open Sans"/>
                <a:sym typeface="Open Sans"/>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9pPr>
          </a:lstStyle>
          <a:p>
            <a:endParaRPr/>
          </a:p>
        </p:txBody>
      </p:sp>
      <p:sp>
        <p:nvSpPr>
          <p:cNvPr id="1111" name="Google Shape;1111;p3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2" name="Google Shape;1112;p3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3" name="Google Shape;1113;p3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72"/>
        <p:cNvGrpSpPr/>
        <p:nvPr/>
      </p:nvGrpSpPr>
      <p:grpSpPr>
        <a:xfrm>
          <a:off x="0" y="0"/>
          <a:ext cx="0" cy="0"/>
          <a:chOff x="0" y="0"/>
          <a:chExt cx="0" cy="0"/>
        </a:xfrm>
      </p:grpSpPr>
      <p:sp>
        <p:nvSpPr>
          <p:cNvPr id="1173" name="Google Shape;1173;p47"/>
          <p:cNvSpPr txBox="1">
            <a:spLocks noGrp="1"/>
          </p:cNvSpPr>
          <p:nvPr>
            <p:ph type="title"/>
          </p:nvPr>
        </p:nvSpPr>
        <p:spPr>
          <a:xfrm rot="5400000">
            <a:off x="5350050" y="1467544"/>
            <a:ext cx="4359000" cy="19716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4" name="Google Shape;1174;p47"/>
          <p:cNvSpPr txBox="1">
            <a:spLocks noGrp="1"/>
          </p:cNvSpPr>
          <p:nvPr>
            <p:ph type="body" idx="1"/>
          </p:nvPr>
        </p:nvSpPr>
        <p:spPr>
          <a:xfrm rot="5400000">
            <a:off x="1349475" y="-447056"/>
            <a:ext cx="4359000" cy="58008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75" name="Google Shape;1175;p4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6" name="Google Shape;1176;p4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7" name="Google Shape;1177;p4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14"/>
        <p:cNvGrpSpPr/>
        <p:nvPr/>
      </p:nvGrpSpPr>
      <p:grpSpPr>
        <a:xfrm>
          <a:off x="0" y="0"/>
          <a:ext cx="0" cy="0"/>
          <a:chOff x="0" y="0"/>
          <a:chExt cx="0" cy="0"/>
        </a:xfrm>
      </p:grpSpPr>
      <p:sp>
        <p:nvSpPr>
          <p:cNvPr id="1115" name="Google Shape;1115;p38"/>
          <p:cNvSpPr txBox="1">
            <a:spLocks noGrp="1"/>
          </p:cNvSpPr>
          <p:nvPr>
            <p:ph type="title"/>
          </p:nvPr>
        </p:nvSpPr>
        <p:spPr>
          <a:xfrm>
            <a:off x="352697" y="342899"/>
            <a:ext cx="8412600" cy="5154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000"/>
              <a:buFont typeface="Open Sans"/>
              <a:buNone/>
              <a:defRPr sz="4000" b="1"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16" name="Google Shape;1116;p38"/>
          <p:cNvSpPr txBox="1">
            <a:spLocks noGrp="1"/>
          </p:cNvSpPr>
          <p:nvPr>
            <p:ph type="body" idx="1"/>
          </p:nvPr>
        </p:nvSpPr>
        <p:spPr>
          <a:xfrm>
            <a:off x="352697" y="960120"/>
            <a:ext cx="8412600" cy="3672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a:lnSpc>
                <a:spcPct val="90000"/>
              </a:lnSpc>
              <a:spcBef>
                <a:spcPts val="5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17" name="Google Shape;1117;p38"/>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8" name="Google Shape;1118;p38"/>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19" name="Google Shape;1119;p38"/>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pic>
        <p:nvPicPr>
          <p:cNvPr id="1120" name="Google Shape;1120;p38"/>
          <p:cNvPicPr preferRelativeResize="0"/>
          <p:nvPr/>
        </p:nvPicPr>
        <p:blipFill>
          <a:blip r:embed="rId2">
            <a:alphaModFix/>
          </a:blip>
          <a:stretch>
            <a:fillRect/>
          </a:stretch>
        </p:blipFill>
        <p:spPr>
          <a:xfrm>
            <a:off x="0" y="4648955"/>
            <a:ext cx="9144000" cy="51054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21"/>
        <p:cNvGrpSpPr/>
        <p:nvPr/>
      </p:nvGrpSpPr>
      <p:grpSpPr>
        <a:xfrm>
          <a:off x="0" y="0"/>
          <a:ext cx="0" cy="0"/>
          <a:chOff x="0" y="0"/>
          <a:chExt cx="0" cy="0"/>
        </a:xfrm>
      </p:grpSpPr>
      <p:sp>
        <p:nvSpPr>
          <p:cNvPr id="1122" name="Google Shape;1122;p39"/>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6000"/>
              <a:buFont typeface="Open Sans"/>
              <a:buNone/>
              <a:defRPr sz="60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3" name="Google Shape;1123;p39"/>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rgbClr val="888888"/>
              </a:buClr>
              <a:buSzPts val="2000"/>
              <a:buFont typeface="Arial"/>
              <a:buNone/>
              <a:defRPr sz="2000" b="0" i="0" u="none" strike="noStrike" cap="none">
                <a:solidFill>
                  <a:srgbClr val="888888"/>
                </a:solidFill>
                <a:latin typeface="Open Sans"/>
                <a:ea typeface="Open Sans"/>
                <a:cs typeface="Open Sans"/>
                <a:sym typeface="Open Sans"/>
              </a:defRPr>
            </a:lvl2pPr>
            <a:lvl3pPr marL="1371600" marR="0" lvl="2" indent="-228600" algn="l">
              <a:lnSpc>
                <a:spcPct val="90000"/>
              </a:lnSpc>
              <a:spcBef>
                <a:spcPts val="500"/>
              </a:spcBef>
              <a:spcAft>
                <a:spcPts val="0"/>
              </a:spcAft>
              <a:buClr>
                <a:srgbClr val="888888"/>
              </a:buClr>
              <a:buSzPts val="1800"/>
              <a:buFont typeface="Arial"/>
              <a:buNone/>
              <a:defRPr sz="1800" b="0" i="0" u="none" strike="noStrike" cap="none">
                <a:solidFill>
                  <a:srgbClr val="888888"/>
                </a:solidFill>
                <a:latin typeface="Open Sans"/>
                <a:ea typeface="Open Sans"/>
                <a:cs typeface="Open Sans"/>
                <a:sym typeface="Open Sans"/>
              </a:defRPr>
            </a:lvl3pPr>
            <a:lvl4pPr marL="1828800" marR="0" lvl="3"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Open Sans"/>
                <a:ea typeface="Open Sans"/>
                <a:cs typeface="Open Sans"/>
                <a:sym typeface="Open Sans"/>
              </a:defRPr>
            </a:lvl9pPr>
          </a:lstStyle>
          <a:p>
            <a:endParaRPr/>
          </a:p>
        </p:txBody>
      </p:sp>
      <p:sp>
        <p:nvSpPr>
          <p:cNvPr id="1124" name="Google Shape;1124;p39"/>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25" name="Google Shape;1125;p39"/>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26" name="Google Shape;1126;p39"/>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27"/>
        <p:cNvGrpSpPr/>
        <p:nvPr/>
      </p:nvGrpSpPr>
      <p:grpSpPr>
        <a:xfrm>
          <a:off x="0" y="0"/>
          <a:ext cx="0" cy="0"/>
          <a:chOff x="0" y="0"/>
          <a:chExt cx="0" cy="0"/>
        </a:xfrm>
      </p:grpSpPr>
      <p:sp>
        <p:nvSpPr>
          <p:cNvPr id="1128" name="Google Shape;1128;p40"/>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29" name="Google Shape;1129;p40"/>
          <p:cNvSpPr txBox="1">
            <a:spLocks noGrp="1"/>
          </p:cNvSpPr>
          <p:nvPr>
            <p:ph type="body" idx="1"/>
          </p:nvPr>
        </p:nvSpPr>
        <p:spPr>
          <a:xfrm>
            <a:off x="6286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30" name="Google Shape;1130;p40"/>
          <p:cNvSpPr txBox="1">
            <a:spLocks noGrp="1"/>
          </p:cNvSpPr>
          <p:nvPr>
            <p:ph type="body" idx="2"/>
          </p:nvPr>
        </p:nvSpPr>
        <p:spPr>
          <a:xfrm>
            <a:off x="4629150" y="1369219"/>
            <a:ext cx="38862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31" name="Google Shape;1131;p40"/>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32" name="Google Shape;1132;p40"/>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33" name="Google Shape;1133;p40"/>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34"/>
        <p:cNvGrpSpPr/>
        <p:nvPr/>
      </p:nvGrpSpPr>
      <p:grpSpPr>
        <a:xfrm>
          <a:off x="0" y="0"/>
          <a:ext cx="0" cy="0"/>
          <a:chOff x="0" y="0"/>
          <a:chExt cx="0" cy="0"/>
        </a:xfrm>
      </p:grpSpPr>
      <p:sp>
        <p:nvSpPr>
          <p:cNvPr id="1135" name="Google Shape;1135;p41"/>
          <p:cNvSpPr txBox="1">
            <a:spLocks noGrp="1"/>
          </p:cNvSpPr>
          <p:nvPr>
            <p:ph type="title"/>
          </p:nvPr>
        </p:nvSpPr>
        <p:spPr>
          <a:xfrm>
            <a:off x="629841"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36" name="Google Shape;1136;p41"/>
          <p:cNvSpPr txBox="1">
            <a:spLocks noGrp="1"/>
          </p:cNvSpPr>
          <p:nvPr>
            <p:ph type="body" idx="1"/>
          </p:nvPr>
        </p:nvSpPr>
        <p:spPr>
          <a:xfrm>
            <a:off x="629842" y="1260872"/>
            <a:ext cx="38682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137" name="Google Shape;1137;p41"/>
          <p:cNvSpPr txBox="1">
            <a:spLocks noGrp="1"/>
          </p:cNvSpPr>
          <p:nvPr>
            <p:ph type="body" idx="2"/>
          </p:nvPr>
        </p:nvSpPr>
        <p:spPr>
          <a:xfrm>
            <a:off x="629842" y="1878806"/>
            <a:ext cx="38682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38" name="Google Shape;1138;p41"/>
          <p:cNvSpPr txBox="1">
            <a:spLocks noGrp="1"/>
          </p:cNvSpPr>
          <p:nvPr>
            <p:ph type="body" idx="3"/>
          </p:nvPr>
        </p:nvSpPr>
        <p:spPr>
          <a:xfrm>
            <a:off x="4629150" y="1260872"/>
            <a:ext cx="3887400" cy="618000"/>
          </a:xfrm>
          <a:prstGeom prst="rect">
            <a:avLst/>
          </a:prstGeom>
          <a:noFill/>
          <a:ln>
            <a:noFill/>
          </a:ln>
        </p:spPr>
        <p:txBody>
          <a:bodyPr spcFirstLastPara="1" wrap="square" lIns="91425" tIns="45700" rIns="91425" bIns="45700" anchor="b" anchorCtr="0">
            <a:noAutofit/>
          </a:bodyPr>
          <a:lstStyle>
            <a:lvl1pPr marL="457200" marR="0" lvl="0" indent="-228600" algn="l">
              <a:lnSpc>
                <a:spcPct val="90000"/>
              </a:lnSpc>
              <a:spcBef>
                <a:spcPts val="1000"/>
              </a:spcBef>
              <a:spcAft>
                <a:spcPts val="0"/>
              </a:spcAft>
              <a:buClr>
                <a:schemeClr val="dk1"/>
              </a:buClr>
              <a:buSzPts val="2400"/>
              <a:buFont typeface="Arial"/>
              <a:buNone/>
              <a:defRPr sz="2400" b="1"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2000"/>
              <a:buFont typeface="Arial"/>
              <a:buNone/>
              <a:defRPr sz="2000" b="1"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800"/>
              <a:buFont typeface="Arial"/>
              <a:buNone/>
              <a:defRPr sz="1800" b="1"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600"/>
              <a:buFont typeface="Arial"/>
              <a:buNone/>
              <a:defRPr sz="1600" b="1" i="0" u="none" strike="noStrike" cap="none">
                <a:solidFill>
                  <a:schemeClr val="dk1"/>
                </a:solidFill>
                <a:latin typeface="Open Sans"/>
                <a:ea typeface="Open Sans"/>
                <a:cs typeface="Open Sans"/>
                <a:sym typeface="Open Sans"/>
              </a:defRPr>
            </a:lvl9pPr>
          </a:lstStyle>
          <a:p>
            <a:endParaRPr/>
          </a:p>
        </p:txBody>
      </p:sp>
      <p:sp>
        <p:nvSpPr>
          <p:cNvPr id="1139" name="Google Shape;1139;p41"/>
          <p:cNvSpPr txBox="1">
            <a:spLocks noGrp="1"/>
          </p:cNvSpPr>
          <p:nvPr>
            <p:ph type="body" idx="4"/>
          </p:nvPr>
        </p:nvSpPr>
        <p:spPr>
          <a:xfrm>
            <a:off x="4629150" y="1878806"/>
            <a:ext cx="3887400" cy="27633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40" name="Google Shape;1140;p41"/>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1" name="Google Shape;1141;p41"/>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2" name="Google Shape;1142;p41"/>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43"/>
        <p:cNvGrpSpPr/>
        <p:nvPr/>
      </p:nvGrpSpPr>
      <p:grpSpPr>
        <a:xfrm>
          <a:off x="0" y="0"/>
          <a:ext cx="0" cy="0"/>
          <a:chOff x="0" y="0"/>
          <a:chExt cx="0" cy="0"/>
        </a:xfrm>
      </p:grpSpPr>
      <p:sp>
        <p:nvSpPr>
          <p:cNvPr id="1144" name="Google Shape;1144;p42"/>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45" name="Google Shape;1145;p42"/>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6" name="Google Shape;1146;p42"/>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47" name="Google Shape;1147;p42"/>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52"/>
        <p:cNvGrpSpPr/>
        <p:nvPr/>
      </p:nvGrpSpPr>
      <p:grpSpPr>
        <a:xfrm>
          <a:off x="0" y="0"/>
          <a:ext cx="0" cy="0"/>
          <a:chOff x="0" y="0"/>
          <a:chExt cx="0" cy="0"/>
        </a:xfrm>
      </p:grpSpPr>
      <p:sp>
        <p:nvSpPr>
          <p:cNvPr id="1153" name="Google Shape;1153;p44"/>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54" name="Google Shape;1154;p44"/>
          <p:cNvSpPr txBox="1">
            <a:spLocks noGrp="1"/>
          </p:cNvSpPr>
          <p:nvPr>
            <p:ph type="body" idx="1"/>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L="457200" marR="0" lvl="0" indent="-431800" algn="l">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Open Sans"/>
                <a:ea typeface="Open Sans"/>
                <a:cs typeface="Open Sans"/>
                <a:sym typeface="Open Sans"/>
              </a:defRPr>
            </a:lvl1pPr>
            <a:lvl2pPr marL="914400" marR="0" lvl="1" indent="-406400" algn="l">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3pPr>
            <a:lvl4pPr marL="1828800" marR="0" lvl="3"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4pPr>
            <a:lvl5pPr marL="2286000" marR="0" lvl="4"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5pPr>
            <a:lvl6pPr marL="2743200" marR="0" lvl="5"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6pPr>
            <a:lvl7pPr marL="3200400" marR="0" lvl="6"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7pPr>
            <a:lvl8pPr marL="3657600" marR="0" lvl="7"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8pPr>
            <a:lvl9pPr marL="4114800" marR="0" lvl="8"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9pPr>
          </a:lstStyle>
          <a:p>
            <a:endParaRPr/>
          </a:p>
        </p:txBody>
      </p:sp>
      <p:sp>
        <p:nvSpPr>
          <p:cNvPr id="1155" name="Google Shape;1155;p44"/>
          <p:cNvSpPr txBox="1">
            <a:spLocks noGrp="1"/>
          </p:cNvSpPr>
          <p:nvPr>
            <p:ph type="body" idx="2"/>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156" name="Google Shape;1156;p44"/>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57" name="Google Shape;1157;p44"/>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58" name="Google Shape;1158;p44"/>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59"/>
        <p:cNvGrpSpPr/>
        <p:nvPr/>
      </p:nvGrpSpPr>
      <p:grpSpPr>
        <a:xfrm>
          <a:off x="0" y="0"/>
          <a:ext cx="0" cy="0"/>
          <a:chOff x="0" y="0"/>
          <a:chExt cx="0" cy="0"/>
        </a:xfrm>
      </p:grpSpPr>
      <p:sp>
        <p:nvSpPr>
          <p:cNvPr id="1160" name="Google Shape;1160;p45"/>
          <p:cNvSpPr txBox="1">
            <a:spLocks noGrp="1"/>
          </p:cNvSpPr>
          <p:nvPr>
            <p:ph type="title"/>
          </p:nvPr>
        </p:nvSpPr>
        <p:spPr>
          <a:xfrm>
            <a:off x="629841" y="342900"/>
            <a:ext cx="2949300" cy="12000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Open Sans"/>
              <a:buNone/>
              <a:defRPr sz="32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61" name="Google Shape;1161;p45"/>
          <p:cNvSpPr>
            <a:spLocks noGrp="1"/>
          </p:cNvSpPr>
          <p:nvPr>
            <p:ph type="pic" idx="2"/>
          </p:nvPr>
        </p:nvSpPr>
        <p:spPr>
          <a:xfrm>
            <a:off x="3887391" y="740569"/>
            <a:ext cx="4629300" cy="3655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000"/>
              </a:spcBef>
              <a:spcAft>
                <a:spcPts val="0"/>
              </a:spcAft>
              <a:buClr>
                <a:schemeClr val="dk1"/>
              </a:buClr>
              <a:buSzPts val="3200"/>
              <a:buFont typeface="Arial"/>
              <a:buNone/>
              <a:defRPr sz="3200" b="0" i="0" u="none" strike="noStrike" cap="none">
                <a:solidFill>
                  <a:schemeClr val="dk1"/>
                </a:solidFill>
                <a:latin typeface="Open Sans"/>
                <a:ea typeface="Open Sans"/>
                <a:cs typeface="Open Sans"/>
                <a:sym typeface="Open Sans"/>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Open Sans"/>
                <a:ea typeface="Open Sans"/>
                <a:cs typeface="Open Sans"/>
                <a:sym typeface="Open Sans"/>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Open Sans"/>
                <a:ea typeface="Open Sans"/>
                <a:cs typeface="Open Sans"/>
                <a:sym typeface="Open Sans"/>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Open Sans"/>
                <a:ea typeface="Open Sans"/>
                <a:cs typeface="Open Sans"/>
                <a:sym typeface="Open Sans"/>
              </a:defRPr>
            </a:lvl9pPr>
          </a:lstStyle>
          <a:p>
            <a:endParaRPr/>
          </a:p>
        </p:txBody>
      </p:sp>
      <p:sp>
        <p:nvSpPr>
          <p:cNvPr id="1162" name="Google Shape;1162;p45"/>
          <p:cNvSpPr txBox="1">
            <a:spLocks noGrp="1"/>
          </p:cNvSpPr>
          <p:nvPr>
            <p:ph type="body" idx="1"/>
          </p:nvPr>
        </p:nvSpPr>
        <p:spPr>
          <a:xfrm>
            <a:off x="629841" y="1543050"/>
            <a:ext cx="2949300" cy="28587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228600" algn="l">
              <a:lnSpc>
                <a:spcPct val="90000"/>
              </a:lnSpc>
              <a:spcBef>
                <a:spcPts val="500"/>
              </a:spcBef>
              <a:spcAft>
                <a:spcPts val="0"/>
              </a:spcAft>
              <a:buClr>
                <a:schemeClr val="dk1"/>
              </a:buClr>
              <a:buSzPts val="1400"/>
              <a:buFont typeface="Arial"/>
              <a:buNone/>
              <a:defRPr sz="1400" b="0" i="0" u="none" strike="noStrike" cap="none">
                <a:solidFill>
                  <a:schemeClr val="dk1"/>
                </a:solidFill>
                <a:latin typeface="Open Sans"/>
                <a:ea typeface="Open Sans"/>
                <a:cs typeface="Open Sans"/>
                <a:sym typeface="Open Sans"/>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Open Sans"/>
                <a:ea typeface="Open Sans"/>
                <a:cs typeface="Open Sans"/>
                <a:sym typeface="Open Sans"/>
              </a:defRPr>
            </a:lvl3pPr>
            <a:lvl4pPr marL="1828800" marR="0" lvl="3"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4pPr>
            <a:lvl5pPr marL="2286000" marR="0" lvl="4"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5pPr>
            <a:lvl6pPr marL="2743200" marR="0" lvl="5"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6pPr>
            <a:lvl7pPr marL="3200400" marR="0" lvl="6"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7pPr>
            <a:lvl8pPr marL="3657600" marR="0" lvl="7"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8pPr>
            <a:lvl9pPr marL="4114800" marR="0" lvl="8" indent="-228600" algn="l">
              <a:lnSpc>
                <a:spcPct val="90000"/>
              </a:lnSpc>
              <a:spcBef>
                <a:spcPts val="500"/>
              </a:spcBef>
              <a:spcAft>
                <a:spcPts val="0"/>
              </a:spcAft>
              <a:buClr>
                <a:schemeClr val="dk1"/>
              </a:buClr>
              <a:buSzPts val="1000"/>
              <a:buFont typeface="Arial"/>
              <a:buNone/>
              <a:defRPr sz="1000" b="0" i="0" u="none" strike="noStrike" cap="none">
                <a:solidFill>
                  <a:schemeClr val="dk1"/>
                </a:solidFill>
                <a:latin typeface="Open Sans"/>
                <a:ea typeface="Open Sans"/>
                <a:cs typeface="Open Sans"/>
                <a:sym typeface="Open Sans"/>
              </a:defRPr>
            </a:lvl9pPr>
          </a:lstStyle>
          <a:p>
            <a:endParaRPr/>
          </a:p>
        </p:txBody>
      </p:sp>
      <p:sp>
        <p:nvSpPr>
          <p:cNvPr id="1163" name="Google Shape;1163;p45"/>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64" name="Google Shape;1164;p45"/>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65" name="Google Shape;1165;p45"/>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66"/>
        <p:cNvGrpSpPr/>
        <p:nvPr/>
      </p:nvGrpSpPr>
      <p:grpSpPr>
        <a:xfrm>
          <a:off x="0" y="0"/>
          <a:ext cx="0" cy="0"/>
          <a:chOff x="0" y="0"/>
          <a:chExt cx="0" cy="0"/>
        </a:xfrm>
      </p:grpSpPr>
      <p:sp>
        <p:nvSpPr>
          <p:cNvPr id="1167" name="Google Shape;1167;p4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68" name="Google Shape;1168;p46"/>
          <p:cNvSpPr txBox="1">
            <a:spLocks noGrp="1"/>
          </p:cNvSpPr>
          <p:nvPr>
            <p:ph type="body" idx="1"/>
          </p:nvPr>
        </p:nvSpPr>
        <p:spPr>
          <a:xfrm rot="5400000">
            <a:off x="2940300" y="-942431"/>
            <a:ext cx="3263400" cy="78867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69" name="Google Shape;1169;p4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0" name="Google Shape;1170;p4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71" name="Google Shape;1171;p4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a:solidFill>
                  <a:srgbClr val="888888"/>
                </a:solidFill>
                <a:latin typeface="Open Sans"/>
                <a:ea typeface="Open Sans"/>
                <a:cs typeface="Open Sans"/>
                <a:sym typeface="Open Sans"/>
              </a:defRPr>
            </a:lvl1pPr>
            <a:lvl2pPr marL="0" marR="0" lvl="1" indent="0" algn="r">
              <a:spcBef>
                <a:spcPts val="0"/>
              </a:spcBef>
              <a:buNone/>
              <a:defRPr sz="1200">
                <a:solidFill>
                  <a:srgbClr val="888888"/>
                </a:solidFill>
                <a:latin typeface="Open Sans"/>
                <a:ea typeface="Open Sans"/>
                <a:cs typeface="Open Sans"/>
                <a:sym typeface="Open Sans"/>
              </a:defRPr>
            </a:lvl2pPr>
            <a:lvl3pPr marL="0" marR="0" lvl="2" indent="0" algn="r">
              <a:spcBef>
                <a:spcPts val="0"/>
              </a:spcBef>
              <a:buNone/>
              <a:defRPr sz="1200">
                <a:solidFill>
                  <a:srgbClr val="888888"/>
                </a:solidFill>
                <a:latin typeface="Open Sans"/>
                <a:ea typeface="Open Sans"/>
                <a:cs typeface="Open Sans"/>
                <a:sym typeface="Open Sans"/>
              </a:defRPr>
            </a:lvl3pPr>
            <a:lvl4pPr marL="0" marR="0" lvl="3" indent="0" algn="r">
              <a:spcBef>
                <a:spcPts val="0"/>
              </a:spcBef>
              <a:buNone/>
              <a:defRPr sz="1200">
                <a:solidFill>
                  <a:srgbClr val="888888"/>
                </a:solidFill>
                <a:latin typeface="Open Sans"/>
                <a:ea typeface="Open Sans"/>
                <a:cs typeface="Open Sans"/>
                <a:sym typeface="Open Sans"/>
              </a:defRPr>
            </a:lvl4pPr>
            <a:lvl5pPr marL="0" marR="0" lvl="4" indent="0" algn="r">
              <a:spcBef>
                <a:spcPts val="0"/>
              </a:spcBef>
              <a:buNone/>
              <a:defRPr sz="1200">
                <a:solidFill>
                  <a:srgbClr val="888888"/>
                </a:solidFill>
                <a:latin typeface="Open Sans"/>
                <a:ea typeface="Open Sans"/>
                <a:cs typeface="Open Sans"/>
                <a:sym typeface="Open Sans"/>
              </a:defRPr>
            </a:lvl5pPr>
            <a:lvl6pPr marL="0" marR="0" lvl="5" indent="0" algn="r">
              <a:spcBef>
                <a:spcPts val="0"/>
              </a:spcBef>
              <a:buNone/>
              <a:defRPr sz="1200">
                <a:solidFill>
                  <a:srgbClr val="888888"/>
                </a:solidFill>
                <a:latin typeface="Open Sans"/>
                <a:ea typeface="Open Sans"/>
                <a:cs typeface="Open Sans"/>
                <a:sym typeface="Open Sans"/>
              </a:defRPr>
            </a:lvl6pPr>
            <a:lvl7pPr marL="0" marR="0" lvl="6" indent="0" algn="r">
              <a:spcBef>
                <a:spcPts val="0"/>
              </a:spcBef>
              <a:buNone/>
              <a:defRPr sz="1200">
                <a:solidFill>
                  <a:srgbClr val="888888"/>
                </a:solidFill>
                <a:latin typeface="Open Sans"/>
                <a:ea typeface="Open Sans"/>
                <a:cs typeface="Open Sans"/>
                <a:sym typeface="Open Sans"/>
              </a:defRPr>
            </a:lvl7pPr>
            <a:lvl8pPr marL="0" marR="0" lvl="7" indent="0" algn="r">
              <a:spcBef>
                <a:spcPts val="0"/>
              </a:spcBef>
              <a:buNone/>
              <a:defRPr sz="1200">
                <a:solidFill>
                  <a:srgbClr val="888888"/>
                </a:solidFill>
                <a:latin typeface="Open Sans"/>
                <a:ea typeface="Open Sans"/>
                <a:cs typeface="Open Sans"/>
                <a:sym typeface="Open Sans"/>
              </a:defRPr>
            </a:lvl8pPr>
            <a:lvl9pPr marL="0" marR="0" lvl="8" indent="0" algn="r">
              <a:spcBef>
                <a:spcPts val="0"/>
              </a:spcBef>
              <a:buNone/>
              <a:defRPr sz="120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2"/>
        <p:cNvGrpSpPr/>
        <p:nvPr/>
      </p:nvGrpSpPr>
      <p:grpSpPr>
        <a:xfrm>
          <a:off x="0" y="0"/>
          <a:ext cx="0" cy="0"/>
          <a:chOff x="0" y="0"/>
          <a:chExt cx="0" cy="0"/>
        </a:xfrm>
      </p:grpSpPr>
      <p:sp>
        <p:nvSpPr>
          <p:cNvPr id="1103" name="Google Shape;1103;p3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04" name="Google Shape;1104;p3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endParaRPr/>
          </a:p>
        </p:txBody>
      </p:sp>
      <p:sp>
        <p:nvSpPr>
          <p:cNvPr id="1105" name="Google Shape;1105;p3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06" name="Google Shape;1106;p3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2pPr>
            <a:lvl3pPr marR="0" lvl="2"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3pPr>
            <a:lvl4pPr marR="0" lvl="3"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4pPr>
            <a:lvl5pPr marR="0" lvl="4"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5pPr>
            <a:lvl6pPr marR="0" lvl="5"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6pPr>
            <a:lvl7pPr marR="0" lvl="6"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7pPr>
            <a:lvl8pPr marR="0" lvl="7"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8pPr>
            <a:lvl9pPr marR="0" lvl="8" algn="l">
              <a:spcBef>
                <a:spcPts val="0"/>
              </a:spcBef>
              <a:spcAft>
                <a:spcPts val="0"/>
              </a:spcAft>
              <a:buSzPts val="1400"/>
              <a:buNone/>
              <a:defRPr sz="1800" b="0" i="0" u="none" strike="noStrike" cap="none">
                <a:solidFill>
                  <a:schemeClr val="dk1"/>
                </a:solidFill>
                <a:latin typeface="Open Sans"/>
                <a:ea typeface="Open Sans"/>
                <a:cs typeface="Open Sans"/>
                <a:sym typeface="Open Sans"/>
              </a:defRPr>
            </a:lvl9pPr>
          </a:lstStyle>
          <a:p>
            <a:endParaRPr/>
          </a:p>
        </p:txBody>
      </p:sp>
      <p:sp>
        <p:nvSpPr>
          <p:cNvPr id="1107" name="Google Shape;1107;p3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Open Sans"/>
                <a:ea typeface="Open Sans"/>
                <a:cs typeface="Open Sans"/>
                <a:sym typeface="Open Sans"/>
              </a:defRPr>
            </a:lvl1pPr>
            <a:lvl2pPr marL="0" marR="0" lvl="1" indent="0" algn="r">
              <a:spcBef>
                <a:spcPts val="0"/>
              </a:spcBef>
              <a:buNone/>
              <a:defRPr sz="1200" b="0" i="0" u="none" strike="noStrike" cap="none">
                <a:solidFill>
                  <a:srgbClr val="888888"/>
                </a:solidFill>
                <a:latin typeface="Open Sans"/>
                <a:ea typeface="Open Sans"/>
                <a:cs typeface="Open Sans"/>
                <a:sym typeface="Open Sans"/>
              </a:defRPr>
            </a:lvl2pPr>
            <a:lvl3pPr marL="0" marR="0" lvl="2" indent="0" algn="r">
              <a:spcBef>
                <a:spcPts val="0"/>
              </a:spcBef>
              <a:buNone/>
              <a:defRPr sz="1200" b="0" i="0" u="none" strike="noStrike" cap="none">
                <a:solidFill>
                  <a:srgbClr val="888888"/>
                </a:solidFill>
                <a:latin typeface="Open Sans"/>
                <a:ea typeface="Open Sans"/>
                <a:cs typeface="Open Sans"/>
                <a:sym typeface="Open Sans"/>
              </a:defRPr>
            </a:lvl3pPr>
            <a:lvl4pPr marL="0" marR="0" lvl="3" indent="0" algn="r">
              <a:spcBef>
                <a:spcPts val="0"/>
              </a:spcBef>
              <a:buNone/>
              <a:defRPr sz="1200" b="0" i="0" u="none" strike="noStrike" cap="none">
                <a:solidFill>
                  <a:srgbClr val="888888"/>
                </a:solidFill>
                <a:latin typeface="Open Sans"/>
                <a:ea typeface="Open Sans"/>
                <a:cs typeface="Open Sans"/>
                <a:sym typeface="Open Sans"/>
              </a:defRPr>
            </a:lvl4pPr>
            <a:lvl5pPr marL="0" marR="0" lvl="4" indent="0" algn="r">
              <a:spcBef>
                <a:spcPts val="0"/>
              </a:spcBef>
              <a:buNone/>
              <a:defRPr sz="1200" b="0" i="0" u="none" strike="noStrike" cap="none">
                <a:solidFill>
                  <a:srgbClr val="888888"/>
                </a:solidFill>
                <a:latin typeface="Open Sans"/>
                <a:ea typeface="Open Sans"/>
                <a:cs typeface="Open Sans"/>
                <a:sym typeface="Open Sans"/>
              </a:defRPr>
            </a:lvl5pPr>
            <a:lvl6pPr marL="0" marR="0" lvl="5" indent="0" algn="r">
              <a:spcBef>
                <a:spcPts val="0"/>
              </a:spcBef>
              <a:buNone/>
              <a:defRPr sz="1200" b="0" i="0" u="none" strike="noStrike" cap="none">
                <a:solidFill>
                  <a:srgbClr val="888888"/>
                </a:solidFill>
                <a:latin typeface="Open Sans"/>
                <a:ea typeface="Open Sans"/>
                <a:cs typeface="Open Sans"/>
                <a:sym typeface="Open Sans"/>
              </a:defRPr>
            </a:lvl6pPr>
            <a:lvl7pPr marL="0" marR="0" lvl="6" indent="0" algn="r">
              <a:spcBef>
                <a:spcPts val="0"/>
              </a:spcBef>
              <a:buNone/>
              <a:defRPr sz="1200" b="0" i="0" u="none" strike="noStrike" cap="none">
                <a:solidFill>
                  <a:srgbClr val="888888"/>
                </a:solidFill>
                <a:latin typeface="Open Sans"/>
                <a:ea typeface="Open Sans"/>
                <a:cs typeface="Open Sans"/>
                <a:sym typeface="Open Sans"/>
              </a:defRPr>
            </a:lvl7pPr>
            <a:lvl8pPr marL="0" marR="0" lvl="7" indent="0" algn="r">
              <a:spcBef>
                <a:spcPts val="0"/>
              </a:spcBef>
              <a:buNone/>
              <a:defRPr sz="1200" b="0" i="0" u="none" strike="noStrike" cap="none">
                <a:solidFill>
                  <a:srgbClr val="888888"/>
                </a:solidFill>
                <a:latin typeface="Open Sans"/>
                <a:ea typeface="Open Sans"/>
                <a:cs typeface="Open Sans"/>
                <a:sym typeface="Open Sans"/>
              </a:defRPr>
            </a:lvl8pPr>
            <a:lvl9pPr marL="0" marR="0" lvl="8" indent="0" algn="r">
              <a:spcBef>
                <a:spcPts val="0"/>
              </a:spcBef>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8" r:id="rId7"/>
    <p:sldLayoutId id="2147483689" r:id="rId8"/>
    <p:sldLayoutId id="2147483690" r:id="rId9"/>
    <p:sldLayoutId id="2147483691"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creativecommons.org/licenses/by-nc-sa/4.0/?ref=chooser-v1" TargetMode="External"/><Relationship Id="rId5" Type="http://schemas.openxmlformats.org/officeDocument/2006/relationships/hyperlink" Target="https://mpeters.uqo.ca/" TargetMode="External"/><Relationship Id="rId4" Type="http://schemas.openxmlformats.org/officeDocument/2006/relationships/hyperlink" Target="https://mpeters.uqo.ca/utilisation-transparente-de-lintelligence-artificiell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3.scholastic.ca/passe-a-laction/" TargetMode="External"/><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1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65"/>
        <p:cNvGrpSpPr/>
        <p:nvPr/>
      </p:nvGrpSpPr>
      <p:grpSpPr>
        <a:xfrm>
          <a:off x="0" y="0"/>
          <a:ext cx="0" cy="0"/>
          <a:chOff x="0" y="0"/>
          <a:chExt cx="0" cy="0"/>
        </a:xfrm>
      </p:grpSpPr>
      <p:pic>
        <p:nvPicPr>
          <p:cNvPr id="2266" name="Google Shape;2266;p79"/>
          <p:cNvPicPr preferRelativeResize="0"/>
          <p:nvPr/>
        </p:nvPicPr>
        <p:blipFill rotWithShape="1">
          <a:blip r:embed="rId3">
            <a:alphaModFix/>
          </a:blip>
          <a:srcRect l="258" r="258" b="40919"/>
          <a:stretch/>
        </p:blipFill>
        <p:spPr>
          <a:xfrm>
            <a:off x="0" y="0"/>
            <a:ext cx="9143972" cy="3038823"/>
          </a:xfrm>
          <a:prstGeom prst="rect">
            <a:avLst/>
          </a:prstGeom>
          <a:noFill/>
          <a:ln>
            <a:noFill/>
          </a:ln>
        </p:spPr>
      </p:pic>
      <p:sp>
        <p:nvSpPr>
          <p:cNvPr id="2267" name="Google Shape;2267;p79"/>
          <p:cNvSpPr txBox="1"/>
          <p:nvPr/>
        </p:nvSpPr>
        <p:spPr>
          <a:xfrm>
            <a:off x="3228150" y="1104000"/>
            <a:ext cx="5815200" cy="1805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Passe à l’action:</a:t>
            </a:r>
            <a:endParaRPr sz="3800" b="1" dirty="0">
              <a:solidFill>
                <a:schemeClr val="lt1"/>
              </a:solidFill>
              <a:latin typeface="Open Sans"/>
              <a:ea typeface="Open Sans"/>
              <a:cs typeface="Open Sans"/>
              <a:sym typeface="Open Sans"/>
            </a:endParaRPr>
          </a:p>
          <a:p>
            <a:pPr marL="0" marR="0" lvl="0" indent="0" algn="r" rtl="0">
              <a:spcBef>
                <a:spcPts val="0"/>
              </a:spcBef>
              <a:spcAft>
                <a:spcPts val="0"/>
              </a:spcAft>
              <a:buNone/>
            </a:pPr>
            <a:r>
              <a:rPr lang="en" sz="3800" b="1" dirty="0">
                <a:solidFill>
                  <a:schemeClr val="lt1"/>
                </a:solidFill>
                <a:latin typeface="Open Sans"/>
                <a:ea typeface="Open Sans"/>
                <a:cs typeface="Open Sans"/>
                <a:sym typeface="Open Sans"/>
              </a:rPr>
              <a:t>La santé mentale</a:t>
            </a:r>
          </a:p>
          <a:p>
            <a:pPr marL="0" marR="0" lvl="0" indent="0" algn="r" rtl="0">
              <a:spcBef>
                <a:spcPts val="0"/>
              </a:spcBef>
              <a:spcAft>
                <a:spcPts val="0"/>
              </a:spcAft>
              <a:buNone/>
            </a:pPr>
            <a:r>
              <a:rPr lang="en" sz="3800" b="1" i="0" u="none" strike="noStrike" cap="none" dirty="0">
                <a:solidFill>
                  <a:schemeClr val="lt1"/>
                </a:solidFill>
                <a:latin typeface="Open Sans"/>
                <a:ea typeface="Open Sans"/>
                <a:cs typeface="Open Sans"/>
                <a:sym typeface="Open Sans"/>
              </a:rPr>
              <a:t>Leçon 3</a:t>
            </a:r>
            <a:endParaRPr sz="3800" b="1" i="0" u="none" strike="noStrike" cap="none" dirty="0">
              <a:solidFill>
                <a:schemeClr val="lt1"/>
              </a:solidFill>
              <a:latin typeface="Open Sans"/>
              <a:ea typeface="Open Sans"/>
              <a:cs typeface="Open Sans"/>
              <a:sym typeface="Open Sans"/>
            </a:endParaRPr>
          </a:p>
        </p:txBody>
      </p:sp>
      <p:pic>
        <p:nvPicPr>
          <p:cNvPr id="2268" name="Google Shape;2268;p79"/>
          <p:cNvPicPr preferRelativeResize="0"/>
          <p:nvPr/>
        </p:nvPicPr>
        <p:blipFill rotWithShape="1">
          <a:blip r:embed="rId3">
            <a:alphaModFix/>
          </a:blip>
          <a:srcRect l="258" t="94347" r="258"/>
          <a:stretch/>
        </p:blipFill>
        <p:spPr>
          <a:xfrm>
            <a:off x="0" y="4852751"/>
            <a:ext cx="9143972" cy="290751"/>
          </a:xfrm>
          <a:prstGeom prst="rect">
            <a:avLst/>
          </a:prstGeom>
          <a:noFill/>
          <a:ln>
            <a:noFill/>
          </a:ln>
        </p:spPr>
      </p:pic>
      <p:pic>
        <p:nvPicPr>
          <p:cNvPr id="2" name="Google Shape;64;p14">
            <a:extLst>
              <a:ext uri="{FF2B5EF4-FFF2-40B4-BE49-F238E27FC236}">
                <a16:creationId xmlns:a16="http://schemas.microsoft.com/office/drawing/2014/main" id="{AD4A59E1-94B3-70A4-D256-F34C3760ABA7}"/>
              </a:ext>
            </a:extLst>
          </p:cNvPr>
          <p:cNvPicPr preferRelativeResize="0"/>
          <p:nvPr/>
        </p:nvPicPr>
        <p:blipFill>
          <a:blip r:embed="rId4">
            <a:alphaModFix/>
          </a:blip>
          <a:stretch>
            <a:fillRect/>
          </a:stretch>
        </p:blipFill>
        <p:spPr>
          <a:xfrm>
            <a:off x="2921935" y="3055641"/>
            <a:ext cx="3398606" cy="1368842"/>
          </a:xfrm>
          <a:prstGeom prst="rect">
            <a:avLst/>
          </a:prstGeom>
          <a:noFill/>
          <a:ln>
            <a:noFill/>
          </a:ln>
        </p:spPr>
      </p:pic>
      <p:pic>
        <p:nvPicPr>
          <p:cNvPr id="3" name="Picture 2">
            <a:extLst>
              <a:ext uri="{FF2B5EF4-FFF2-40B4-BE49-F238E27FC236}">
                <a16:creationId xmlns:a16="http://schemas.microsoft.com/office/drawing/2014/main" id="{56024F98-6023-FFD1-4086-8E7534FE98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8547" y="291"/>
            <a:ext cx="795454" cy="1007287"/>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65;p14">
            <a:extLst>
              <a:ext uri="{FF2B5EF4-FFF2-40B4-BE49-F238E27FC236}">
                <a16:creationId xmlns:a16="http://schemas.microsoft.com/office/drawing/2014/main" id="{3F0D4D80-D412-A0B8-CD61-1FDCCB4EEBDD}"/>
              </a:ext>
            </a:extLst>
          </p:cNvPr>
          <p:cNvPicPr preferRelativeResize="0"/>
          <p:nvPr/>
        </p:nvPicPr>
        <p:blipFill>
          <a:blip r:embed="rId6">
            <a:alphaModFix/>
          </a:blip>
          <a:stretch>
            <a:fillRect/>
          </a:stretch>
        </p:blipFill>
        <p:spPr>
          <a:xfrm>
            <a:off x="-1" y="4712610"/>
            <a:ext cx="1090248" cy="430888"/>
          </a:xfrm>
          <a:prstGeom prst="rect">
            <a:avLst/>
          </a:prstGeom>
          <a:noFill/>
          <a:ln>
            <a:noFill/>
          </a:ln>
        </p:spPr>
      </p:pic>
      <p:sp>
        <p:nvSpPr>
          <p:cNvPr id="5" name="ZoneTexte 2">
            <a:extLst>
              <a:ext uri="{FF2B5EF4-FFF2-40B4-BE49-F238E27FC236}">
                <a16:creationId xmlns:a16="http://schemas.microsoft.com/office/drawing/2014/main" id="{8E55B2EE-0B33-3F2F-AB1F-DBDB6822CBF3}"/>
              </a:ext>
            </a:extLst>
          </p:cNvPr>
          <p:cNvSpPr txBox="1"/>
          <p:nvPr/>
        </p:nvSpPr>
        <p:spPr>
          <a:xfrm>
            <a:off x="1090247" y="4567239"/>
            <a:ext cx="7061980" cy="400110"/>
          </a:xfrm>
          <a:prstGeom prst="rect">
            <a:avLst/>
          </a:prstGeom>
          <a:noFill/>
        </p:spPr>
        <p:txBody>
          <a:bodyPr wrap="square">
            <a:spAutoFit/>
          </a:bodyPr>
          <a:lstStyle/>
          <a:p>
            <a:pPr algn="ctr"/>
            <a:r>
              <a:rPr lang="fr-FR" sz="1000" i="1" dirty="0"/>
              <a:t>Passe à l’action : La santé mentale Leçon 3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p>
          <a:p>
            <a:pPr marL="0" indent="0" algn="ctr"/>
            <a:r>
              <a:rPr lang="en-US" sz="1000" dirty="0"/>
              <a:t>for </a:t>
            </a:r>
            <a:r>
              <a:rPr lang="en-US" sz="1000" i="1" dirty="0"/>
              <a:t>Halton District School Board</a:t>
            </a:r>
            <a:r>
              <a:rPr lang="en-US" sz="1000" dirty="0"/>
              <a:t>, with collaboration from Muriel </a:t>
            </a:r>
            <a:r>
              <a:rPr lang="en-US" sz="1000" dirty="0" err="1"/>
              <a:t>Péguret</a:t>
            </a:r>
            <a:r>
              <a:rPr lang="en-US" sz="1000" dirty="0"/>
              <a:t> for revision. CC-BY-NC-SA </a:t>
            </a:r>
            <a:endParaRPr lang="fr-F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57"/>
        <p:cNvGrpSpPr/>
        <p:nvPr/>
      </p:nvGrpSpPr>
      <p:grpSpPr>
        <a:xfrm>
          <a:off x="0" y="0"/>
          <a:ext cx="0" cy="0"/>
          <a:chOff x="0" y="0"/>
          <a:chExt cx="0" cy="0"/>
        </a:xfrm>
      </p:grpSpPr>
      <p:sp>
        <p:nvSpPr>
          <p:cNvPr id="2975" name="Google Shape;2975;p105"/>
          <p:cNvSpPr txBox="1">
            <a:spLocks noGrp="1"/>
          </p:cNvSpPr>
          <p:nvPr>
            <p:ph type="title"/>
          </p:nvPr>
        </p:nvSpPr>
        <p:spPr>
          <a:xfrm>
            <a:off x="262525" y="-9597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300">
                <a:solidFill>
                  <a:srgbClr val="03B6E3"/>
                </a:solidFill>
                <a:latin typeface="Open Sans"/>
                <a:ea typeface="Open Sans"/>
                <a:cs typeface="Open Sans"/>
                <a:sym typeface="Open Sans"/>
              </a:rPr>
              <a:t>Corrigé: </a:t>
            </a:r>
            <a:r>
              <a:rPr lang="en" sz="3300">
                <a:solidFill>
                  <a:srgbClr val="FBB901"/>
                </a:solidFill>
                <a:latin typeface="Open Sans"/>
                <a:ea typeface="Open Sans"/>
                <a:cs typeface="Open Sans"/>
                <a:sym typeface="Open Sans"/>
              </a:rPr>
              <a:t>Décomposition</a:t>
            </a:r>
            <a:endParaRPr sz="3300">
              <a:solidFill>
                <a:srgbClr val="FBB901"/>
              </a:solidFill>
              <a:latin typeface="Open Sans"/>
              <a:ea typeface="Open Sans"/>
              <a:cs typeface="Open Sans"/>
              <a:sym typeface="Open Sans"/>
            </a:endParaRPr>
          </a:p>
          <a:p>
            <a:pPr marL="0" lvl="0" indent="0" algn="ctr" rtl="0">
              <a:spcBef>
                <a:spcPts val="0"/>
              </a:spcBef>
              <a:spcAft>
                <a:spcPts val="0"/>
              </a:spcAft>
              <a:buNone/>
            </a:pPr>
            <a:r>
              <a:rPr lang="en" sz="3300">
                <a:latin typeface="Open Sans"/>
                <a:ea typeface="Open Sans"/>
                <a:cs typeface="Open Sans"/>
                <a:sym typeface="Open Sans"/>
              </a:rPr>
              <a:t> </a:t>
            </a:r>
            <a:r>
              <a:rPr lang="en" sz="3300">
                <a:solidFill>
                  <a:srgbClr val="EE2737"/>
                </a:solidFill>
                <a:latin typeface="Open Sans"/>
                <a:ea typeface="Open Sans"/>
                <a:cs typeface="Open Sans"/>
                <a:sym typeface="Open Sans"/>
              </a:rPr>
              <a:t>des </a:t>
            </a:r>
            <a:r>
              <a:rPr lang="en" sz="3300">
                <a:solidFill>
                  <a:srgbClr val="191919"/>
                </a:solidFill>
                <a:latin typeface="Open Sans"/>
                <a:ea typeface="Open Sans"/>
                <a:cs typeface="Open Sans"/>
                <a:sym typeface="Open Sans"/>
              </a:rPr>
              <a:t>morphèmes</a:t>
            </a:r>
            <a:endParaRPr sz="330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a:solidFill>
                <a:srgbClr val="191919"/>
              </a:solidFill>
              <a:latin typeface="Open Sans"/>
              <a:ea typeface="Open Sans"/>
              <a:cs typeface="Open Sans"/>
              <a:sym typeface="Open Sans"/>
            </a:endParaRPr>
          </a:p>
        </p:txBody>
      </p:sp>
      <p:sp>
        <p:nvSpPr>
          <p:cNvPr id="2976" name="Google Shape;2976;p105"/>
          <p:cNvSpPr txBox="1"/>
          <p:nvPr/>
        </p:nvSpPr>
        <p:spPr>
          <a:xfrm>
            <a:off x="865875" y="1164038"/>
            <a:ext cx="3368400" cy="520800"/>
          </a:xfrm>
          <a:prstGeom prst="rect">
            <a:avLst/>
          </a:prstGeom>
          <a:solidFill>
            <a:srgbClr val="FFFFFF"/>
          </a:solidFill>
          <a:ln w="9525" cap="flat" cmpd="sng">
            <a:solidFill>
              <a:srgbClr val="EE2737"/>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rgbClr val="EE2737"/>
                </a:solidFill>
                <a:latin typeface="Open Sans"/>
                <a:ea typeface="Open Sans"/>
                <a:cs typeface="Open Sans"/>
                <a:sym typeface="Open Sans"/>
              </a:rPr>
              <a:t>Mot: diagnostiquer</a:t>
            </a:r>
            <a:endParaRPr sz="2300">
              <a:solidFill>
                <a:srgbClr val="EE2737"/>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70FF7C8F-29E8-92D9-4ACE-1E3AD4392D07}"/>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
        <p:nvSpPr>
          <p:cNvPr id="3" name="Google Shape;2952;p104">
            <a:extLst>
              <a:ext uri="{FF2B5EF4-FFF2-40B4-BE49-F238E27FC236}">
                <a16:creationId xmlns:a16="http://schemas.microsoft.com/office/drawing/2014/main" id="{4C556145-08C1-B6B2-C098-A2C38F1F77DC}"/>
              </a:ext>
            </a:extLst>
          </p:cNvPr>
          <p:cNvSpPr txBox="1"/>
          <p:nvPr/>
        </p:nvSpPr>
        <p:spPr>
          <a:xfrm>
            <a:off x="5078025" y="1065375"/>
            <a:ext cx="4025400" cy="326836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rgbClr val="191919"/>
                </a:solidFill>
                <a:latin typeface="Open Sans"/>
                <a:ea typeface="Open Sans"/>
                <a:cs typeface="Open Sans"/>
                <a:sym typeface="Open Sans"/>
              </a:rPr>
              <a:t>Description:</a:t>
            </a:r>
            <a:endParaRPr sz="1600" dirty="0">
              <a:solidFill>
                <a:srgbClr val="191919"/>
              </a:solidFill>
              <a:latin typeface="Open Sans"/>
              <a:ea typeface="Open Sans"/>
              <a:cs typeface="Open Sans"/>
              <a:sym typeface="Open Sans"/>
            </a:endParaRPr>
          </a:p>
          <a:p>
            <a:pPr marL="457200" lvl="0" indent="-330200" algn="l" rtl="0">
              <a:spcBef>
                <a:spcPts val="120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Lis le mot à l’oral</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Avec un partenaire, décomposez le mot en ses morphèmes sur une page lignée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ce que signifie chaque morphème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la signification globale du mot</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Soyez prêt à discuter le sens ensemble</a:t>
            </a:r>
            <a:endParaRPr sz="1600" dirty="0">
              <a:solidFill>
                <a:srgbClr val="191919"/>
              </a:solidFill>
              <a:latin typeface="Open Sans"/>
              <a:ea typeface="Open Sans"/>
              <a:cs typeface="Open Sans"/>
              <a:sym typeface="Open Sans"/>
            </a:endParaRPr>
          </a:p>
        </p:txBody>
      </p:sp>
      <p:graphicFrame>
        <p:nvGraphicFramePr>
          <p:cNvPr id="4" name="Google Shape;2977;p105">
            <a:extLst>
              <a:ext uri="{FF2B5EF4-FFF2-40B4-BE49-F238E27FC236}">
                <a16:creationId xmlns:a16="http://schemas.microsoft.com/office/drawing/2014/main" id="{F03FBFE6-2427-3BB5-7A32-A60633324D8B}"/>
              </a:ext>
            </a:extLst>
          </p:cNvPr>
          <p:cNvGraphicFramePr/>
          <p:nvPr>
            <p:extLst>
              <p:ext uri="{D42A27DB-BD31-4B8C-83A1-F6EECF244321}">
                <p14:modId xmlns:p14="http://schemas.microsoft.com/office/powerpoint/2010/main" val="2928892376"/>
              </p:ext>
            </p:extLst>
          </p:nvPr>
        </p:nvGraphicFramePr>
        <p:xfrm>
          <a:off x="165933" y="1851746"/>
          <a:ext cx="4959858" cy="2392685"/>
        </p:xfrm>
        <a:graphic>
          <a:graphicData uri="http://schemas.openxmlformats.org/drawingml/2006/table">
            <a:tbl>
              <a:tblPr>
                <a:noFill/>
                <a:tableStyleId>{25AED835-AD2B-4A8C-8170-A2EE4BC35D2F}</a:tableStyleId>
              </a:tblPr>
              <a:tblGrid>
                <a:gridCol w="1135566">
                  <a:extLst>
                    <a:ext uri="{9D8B030D-6E8A-4147-A177-3AD203B41FA5}">
                      <a16:colId xmlns:a16="http://schemas.microsoft.com/office/drawing/2014/main" val="20000"/>
                    </a:ext>
                  </a:extLst>
                </a:gridCol>
                <a:gridCol w="1167004">
                  <a:extLst>
                    <a:ext uri="{9D8B030D-6E8A-4147-A177-3AD203B41FA5}">
                      <a16:colId xmlns:a16="http://schemas.microsoft.com/office/drawing/2014/main" val="20001"/>
                    </a:ext>
                  </a:extLst>
                </a:gridCol>
                <a:gridCol w="1417323">
                  <a:extLst>
                    <a:ext uri="{9D8B030D-6E8A-4147-A177-3AD203B41FA5}">
                      <a16:colId xmlns:a16="http://schemas.microsoft.com/office/drawing/2014/main" val="20002"/>
                    </a:ext>
                  </a:extLst>
                </a:gridCol>
                <a:gridCol w="1239965">
                  <a:extLst>
                    <a:ext uri="{9D8B030D-6E8A-4147-A177-3AD203B41FA5}">
                      <a16:colId xmlns:a16="http://schemas.microsoft.com/office/drawing/2014/main" val="20003"/>
                    </a:ext>
                  </a:extLst>
                </a:gridCol>
              </a:tblGrid>
              <a:tr h="299675">
                <a:tc>
                  <a:txBody>
                    <a:bodyPr/>
                    <a:lstStyle/>
                    <a:p>
                      <a:pPr marL="0" lvl="0" indent="0" algn="ctr" rtl="0">
                        <a:spcBef>
                          <a:spcPts val="0"/>
                        </a:spcBef>
                        <a:spcAft>
                          <a:spcPts val="0"/>
                        </a:spcAft>
                        <a:buNone/>
                      </a:pP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dirty="0">
                          <a:latin typeface="Open Sans"/>
                          <a:ea typeface="Open Sans"/>
                          <a:cs typeface="Open Sans"/>
                          <a:sym typeface="Open Sans"/>
                        </a:rPr>
                        <a:t>Préfixe(s)</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dirty="0">
                          <a:latin typeface="Open Sans"/>
                          <a:ea typeface="Open Sans"/>
                          <a:cs typeface="Open Sans"/>
                          <a:sym typeface="Open Sans"/>
                        </a:rPr>
                        <a:t>Racine</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dirty="0">
                          <a:latin typeface="Open Sans"/>
                          <a:ea typeface="Open Sans"/>
                          <a:cs typeface="Open Sans"/>
                          <a:sym typeface="Open Sans"/>
                        </a:rPr>
                        <a:t>Suffixe(s)</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63975">
                <a:tc>
                  <a:txBody>
                    <a:bodyPr/>
                    <a:lstStyle/>
                    <a:p>
                      <a:pPr marL="0" lvl="0" indent="0" algn="l" rtl="0">
                        <a:spcBef>
                          <a:spcPts val="0"/>
                        </a:spcBef>
                        <a:spcAft>
                          <a:spcPts val="0"/>
                        </a:spcAft>
                        <a:buNone/>
                      </a:pPr>
                      <a:r>
                        <a:rPr lang="en" sz="1400" dirty="0">
                          <a:latin typeface="Open Sans"/>
                          <a:ea typeface="Open Sans"/>
                          <a:cs typeface="Open Sans"/>
                          <a:sym typeface="Open Sans"/>
                        </a:rPr>
                        <a:t>Morphème</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dirty="0">
                          <a:latin typeface="Open Sans"/>
                          <a:ea typeface="Open Sans"/>
                          <a:cs typeface="Open Sans"/>
                          <a:sym typeface="Open Sans"/>
                        </a:rPr>
                        <a:t>dia-</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dirty="0">
                          <a:latin typeface="Open Sans"/>
                          <a:ea typeface="Open Sans"/>
                          <a:cs typeface="Open Sans"/>
                          <a:sym typeface="Open Sans"/>
                        </a:rPr>
                        <a:t>gnost(i)</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a:latin typeface="Open Sans"/>
                          <a:ea typeface="Open Sans"/>
                          <a:cs typeface="Open Sans"/>
                          <a:sym typeface="Open Sans"/>
                        </a:rPr>
                        <a:t>-iquer</a:t>
                      </a:r>
                      <a:endParaRPr sz="14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63975">
                <a:tc>
                  <a:txBody>
                    <a:bodyPr/>
                    <a:lstStyle/>
                    <a:p>
                      <a:pPr marL="0" lvl="0" indent="0" algn="l" rtl="0">
                        <a:spcBef>
                          <a:spcPts val="0"/>
                        </a:spcBef>
                        <a:spcAft>
                          <a:spcPts val="0"/>
                        </a:spcAft>
                        <a:buNone/>
                      </a:pPr>
                      <a:r>
                        <a:rPr lang="en" sz="1400" dirty="0">
                          <a:latin typeface="Open Sans"/>
                          <a:ea typeface="Open Sans"/>
                          <a:cs typeface="Open Sans"/>
                          <a:sym typeface="Open Sans"/>
                        </a:rPr>
                        <a:t>Sens</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a:latin typeface="Open Sans"/>
                          <a:ea typeface="Open Sans"/>
                          <a:cs typeface="Open Sans"/>
                          <a:sym typeface="Open Sans"/>
                        </a:rPr>
                        <a:t>à travers</a:t>
                      </a:r>
                      <a:endParaRPr sz="14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dirty="0">
                          <a:latin typeface="Open Sans"/>
                          <a:ea typeface="Open Sans"/>
                          <a:cs typeface="Open Sans"/>
                          <a:sym typeface="Open Sans"/>
                        </a:rPr>
                        <a:t>connaissance (sonne comme knowledge)</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a:latin typeface="Open Sans"/>
                          <a:ea typeface="Open Sans"/>
                          <a:cs typeface="Open Sans"/>
                          <a:sym typeface="Open Sans"/>
                        </a:rPr>
                        <a:t>Terminaison verbale</a:t>
                      </a:r>
                      <a:endParaRPr sz="14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63975">
                <a:tc>
                  <a:txBody>
                    <a:bodyPr/>
                    <a:lstStyle/>
                    <a:p>
                      <a:pPr marL="0" lvl="0" indent="0" algn="l" rtl="0">
                        <a:spcBef>
                          <a:spcPts val="0"/>
                        </a:spcBef>
                        <a:spcAft>
                          <a:spcPts val="0"/>
                        </a:spcAft>
                        <a:buNone/>
                      </a:pPr>
                      <a:r>
                        <a:rPr lang="en" sz="1400">
                          <a:latin typeface="Open Sans"/>
                          <a:ea typeface="Open Sans"/>
                          <a:cs typeface="Open Sans"/>
                          <a:sym typeface="Open Sans"/>
                        </a:rPr>
                        <a:t>Sens du mot</a:t>
                      </a:r>
                      <a:endParaRPr sz="14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gridSpan="3">
                  <a:txBody>
                    <a:bodyPr/>
                    <a:lstStyle/>
                    <a:p>
                      <a:pPr marL="0" lvl="0" indent="0" algn="l" rtl="0">
                        <a:spcBef>
                          <a:spcPts val="0"/>
                        </a:spcBef>
                        <a:spcAft>
                          <a:spcPts val="0"/>
                        </a:spcAft>
                        <a:buNone/>
                      </a:pPr>
                      <a:r>
                        <a:rPr lang="en" sz="1400" dirty="0">
                          <a:latin typeface="Open Sans"/>
                          <a:ea typeface="Open Sans"/>
                          <a:cs typeface="Open Sans"/>
                          <a:sym typeface="Open Sans"/>
                        </a:rPr>
                        <a:t>Verbe: Reconnaître une maladie à travers les symptômes et tests</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83"/>
        <p:cNvGrpSpPr/>
        <p:nvPr/>
      </p:nvGrpSpPr>
      <p:grpSpPr>
        <a:xfrm>
          <a:off x="0" y="0"/>
          <a:ext cx="0" cy="0"/>
          <a:chOff x="0" y="0"/>
          <a:chExt cx="0" cy="0"/>
        </a:xfrm>
      </p:grpSpPr>
      <p:graphicFrame>
        <p:nvGraphicFramePr>
          <p:cNvPr id="3" name="Google Shape;2733;p96">
            <a:extLst>
              <a:ext uri="{FF2B5EF4-FFF2-40B4-BE49-F238E27FC236}">
                <a16:creationId xmlns:a16="http://schemas.microsoft.com/office/drawing/2014/main" id="{000002D6-ADC5-3CCB-D147-2D5CE12DDA2F}"/>
              </a:ext>
            </a:extLst>
          </p:cNvPr>
          <p:cNvGraphicFramePr/>
          <p:nvPr>
            <p:extLst>
              <p:ext uri="{D42A27DB-BD31-4B8C-83A1-F6EECF244321}">
                <p14:modId xmlns:p14="http://schemas.microsoft.com/office/powerpoint/2010/main" val="3571005103"/>
              </p:ext>
            </p:extLst>
          </p:nvPr>
        </p:nvGraphicFramePr>
        <p:xfrm>
          <a:off x="1924863" y="2055627"/>
          <a:ext cx="4617605" cy="2711838"/>
        </p:xfrm>
        <a:graphic>
          <a:graphicData uri="http://schemas.openxmlformats.org/drawingml/2006/table">
            <a:tbl>
              <a:tblPr>
                <a:noFill/>
                <a:tableStyleId>{25AED835-AD2B-4A8C-8170-A2EE4BC35D2F}</a:tableStyleId>
              </a:tblPr>
              <a:tblGrid>
                <a:gridCol w="2217980">
                  <a:extLst>
                    <a:ext uri="{9D8B030D-6E8A-4147-A177-3AD203B41FA5}">
                      <a16:colId xmlns:a16="http://schemas.microsoft.com/office/drawing/2014/main" val="20000"/>
                    </a:ext>
                  </a:extLst>
                </a:gridCol>
                <a:gridCol w="2399625">
                  <a:extLst>
                    <a:ext uri="{9D8B030D-6E8A-4147-A177-3AD203B41FA5}">
                      <a16:colId xmlns:a16="http://schemas.microsoft.com/office/drawing/2014/main" val="20001"/>
                    </a:ext>
                  </a:extLst>
                </a:gridCol>
              </a:tblGrid>
              <a:tr h="1186325">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extLst>
                  <a:ext uri="{0D108BD9-81ED-4DB2-BD59-A6C34878D82A}">
                    <a16:rowId xmlns:a16="http://schemas.microsoft.com/office/drawing/2014/main" val="10000"/>
                  </a:ext>
                </a:extLst>
              </a:tr>
              <a:tr h="1525513">
                <a:tc>
                  <a:txBody>
                    <a:bodyPr/>
                    <a:lstStyle/>
                    <a:p>
                      <a:pPr marL="0" lvl="0" indent="0" algn="l" rtl="0">
                        <a:spcBef>
                          <a:spcPts val="0"/>
                        </a:spcBef>
                        <a:spcAft>
                          <a:spcPts val="0"/>
                        </a:spcAft>
                        <a:buNone/>
                      </a:pPr>
                      <a:endParaRPr>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tc>
                  <a:txBody>
                    <a:bodyPr/>
                    <a:lstStyle/>
                    <a:p>
                      <a:pPr marL="0" lvl="0" indent="0" algn="l" rtl="0">
                        <a:spcBef>
                          <a:spcPts val="0"/>
                        </a:spcBef>
                        <a:spcAft>
                          <a:spcPts val="0"/>
                        </a:spcAft>
                        <a:buNone/>
                      </a:pPr>
                      <a:endParaRPr dirty="0">
                        <a:latin typeface="Open Sans"/>
                        <a:ea typeface="Open Sans"/>
                        <a:cs typeface="Open Sans"/>
                        <a:sym typeface="Open Sans"/>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chemeClr val="bg1"/>
                    </a:solidFill>
                  </a:tcPr>
                </a:tc>
                <a:extLst>
                  <a:ext uri="{0D108BD9-81ED-4DB2-BD59-A6C34878D82A}">
                    <a16:rowId xmlns:a16="http://schemas.microsoft.com/office/drawing/2014/main" val="10001"/>
                  </a:ext>
                </a:extLst>
              </a:tr>
            </a:tbl>
          </a:graphicData>
        </a:graphic>
      </p:graphicFrame>
      <p:sp>
        <p:nvSpPr>
          <p:cNvPr id="2984" name="Google Shape;2984;p106"/>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Le</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préfixe </a:t>
            </a:r>
            <a:r>
              <a:rPr lang="en" sz="3500">
                <a:solidFill>
                  <a:srgbClr val="191919"/>
                </a:solidFill>
                <a:latin typeface="Open Sans"/>
                <a:ea typeface="Open Sans"/>
                <a:cs typeface="Open Sans"/>
                <a:sym typeface="Open Sans"/>
              </a:rPr>
              <a:t>psych-</a:t>
            </a:r>
            <a:endParaRPr sz="350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a:solidFill>
                <a:srgbClr val="191919"/>
              </a:solidFill>
              <a:latin typeface="Open Sans"/>
              <a:ea typeface="Open Sans"/>
              <a:cs typeface="Open Sans"/>
              <a:sym typeface="Open Sans"/>
            </a:endParaRPr>
          </a:p>
        </p:txBody>
      </p:sp>
      <p:sp>
        <p:nvSpPr>
          <p:cNvPr id="3003" name="Google Shape;3003;p106"/>
          <p:cNvSpPr txBox="1"/>
          <p:nvPr/>
        </p:nvSpPr>
        <p:spPr>
          <a:xfrm>
            <a:off x="346200" y="828625"/>
            <a:ext cx="8316000" cy="1326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900">
                <a:solidFill>
                  <a:srgbClr val="191919"/>
                </a:solidFill>
                <a:latin typeface="Open Sans"/>
                <a:ea typeface="Open Sans"/>
                <a:cs typeface="Open Sans"/>
                <a:sym typeface="Open Sans"/>
              </a:rPr>
              <a:t>Psych- est un préfixe qu’on voit beaucoup quand on discute de la santé mentale. Utiliser le modèle Frayer pour prédire la définition du préfixe psych- et trouver des exemples.</a:t>
            </a:r>
            <a:endParaRPr sz="1900">
              <a:solidFill>
                <a:srgbClr val="191919"/>
              </a:solidFill>
              <a:latin typeface="Open Sans"/>
              <a:ea typeface="Open Sans"/>
              <a:cs typeface="Open Sans"/>
              <a:sym typeface="Open Sans"/>
            </a:endParaRPr>
          </a:p>
        </p:txBody>
      </p:sp>
      <p:sp>
        <p:nvSpPr>
          <p:cNvPr id="3005" name="Google Shape;3005;p106"/>
          <p:cNvSpPr txBox="1"/>
          <p:nvPr/>
        </p:nvSpPr>
        <p:spPr>
          <a:xfrm>
            <a:off x="3810235" y="2926687"/>
            <a:ext cx="964500" cy="6861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dirty="0">
                <a:latin typeface="Open Sans"/>
                <a:ea typeface="Open Sans"/>
                <a:cs typeface="Open Sans"/>
                <a:sym typeface="Open Sans"/>
              </a:rPr>
              <a:t>Affixe:</a:t>
            </a:r>
            <a:endParaRPr sz="1100" dirty="0">
              <a:latin typeface="Open Sans"/>
              <a:ea typeface="Open Sans"/>
              <a:cs typeface="Open Sans"/>
              <a:sym typeface="Open Sans"/>
            </a:endParaRPr>
          </a:p>
          <a:p>
            <a:pPr marL="0" lvl="0" indent="0" algn="ctr" rtl="0">
              <a:spcBef>
                <a:spcPts val="0"/>
              </a:spcBef>
              <a:spcAft>
                <a:spcPts val="0"/>
              </a:spcAft>
              <a:buNone/>
            </a:pPr>
            <a:r>
              <a:rPr lang="en" sz="1100" dirty="0">
                <a:latin typeface="Open Sans"/>
                <a:ea typeface="Open Sans"/>
                <a:cs typeface="Open Sans"/>
                <a:sym typeface="Open Sans"/>
              </a:rPr>
              <a:t>Le préfixe psych-</a:t>
            </a:r>
            <a:endParaRPr sz="1100" dirty="0">
              <a:latin typeface="Open Sans"/>
              <a:ea typeface="Open Sans"/>
              <a:cs typeface="Open Sans"/>
              <a:sym typeface="Open Sans"/>
            </a:endParaRPr>
          </a:p>
          <a:p>
            <a:pPr marL="0" lvl="0" indent="0" algn="ctr" rtl="0">
              <a:spcBef>
                <a:spcPts val="0"/>
              </a:spcBef>
              <a:spcAft>
                <a:spcPts val="0"/>
              </a:spcAft>
              <a:buNone/>
            </a:pPr>
            <a:endParaRPr sz="1100" dirty="0">
              <a:latin typeface="Open Sans"/>
              <a:ea typeface="Open Sans"/>
              <a:cs typeface="Open Sans"/>
              <a:sym typeface="Open Sans"/>
            </a:endParaRPr>
          </a:p>
          <a:p>
            <a:pPr marL="0" lvl="0" indent="0" algn="ctr" rtl="0">
              <a:spcBef>
                <a:spcPts val="0"/>
              </a:spcBef>
              <a:spcAft>
                <a:spcPts val="0"/>
              </a:spcAft>
              <a:buNone/>
            </a:pPr>
            <a:endParaRPr sz="2400" dirty="0">
              <a:latin typeface="Open Sans"/>
              <a:ea typeface="Open Sans"/>
              <a:cs typeface="Open Sans"/>
              <a:sym typeface="Open Sans"/>
            </a:endParaRPr>
          </a:p>
        </p:txBody>
      </p:sp>
      <p:sp>
        <p:nvSpPr>
          <p:cNvPr id="3006" name="Google Shape;3006;p106"/>
          <p:cNvSpPr txBox="1"/>
          <p:nvPr/>
        </p:nvSpPr>
        <p:spPr>
          <a:xfrm>
            <a:off x="2298625" y="2012850"/>
            <a:ext cx="13479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Définition:</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3007" name="Google Shape;3007;p106"/>
          <p:cNvSpPr txBox="1"/>
          <p:nvPr/>
        </p:nvSpPr>
        <p:spPr>
          <a:xfrm>
            <a:off x="4534725" y="2012850"/>
            <a:ext cx="19680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Imagerie (dessinez!):</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3008" name="Google Shape;3008;p106"/>
          <p:cNvSpPr txBox="1"/>
          <p:nvPr/>
        </p:nvSpPr>
        <p:spPr>
          <a:xfrm>
            <a:off x="2078819" y="3206629"/>
            <a:ext cx="2118300" cy="31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dirty="0">
                <a:latin typeface="Open Sans"/>
                <a:ea typeface="Open Sans"/>
                <a:cs typeface="Open Sans"/>
                <a:sym typeface="Open Sans"/>
              </a:rPr>
              <a:t>Exemples des mots:</a:t>
            </a:r>
            <a:endParaRPr sz="1200" b="1" dirty="0">
              <a:latin typeface="Open Sans"/>
              <a:ea typeface="Open Sans"/>
              <a:cs typeface="Open Sans"/>
              <a:sym typeface="Open Sans"/>
            </a:endParaRPr>
          </a:p>
          <a:p>
            <a:pPr marL="457200" lvl="0" indent="-304800" algn="l" rtl="0">
              <a:spcBef>
                <a:spcPts val="0"/>
              </a:spcBef>
              <a:spcAft>
                <a:spcPts val="0"/>
              </a:spcAft>
              <a:buSzPts val="1200"/>
              <a:buFont typeface="Open Sans"/>
              <a:buChar char="●"/>
            </a:pPr>
            <a:endParaRPr sz="1200" dirty="0">
              <a:latin typeface="Open Sans"/>
              <a:ea typeface="Open Sans"/>
              <a:cs typeface="Open Sans"/>
              <a:sym typeface="Open Sans"/>
            </a:endParaRPr>
          </a:p>
        </p:txBody>
      </p:sp>
      <p:sp>
        <p:nvSpPr>
          <p:cNvPr id="3009" name="Google Shape;3009;p106"/>
          <p:cNvSpPr txBox="1"/>
          <p:nvPr/>
        </p:nvSpPr>
        <p:spPr>
          <a:xfrm>
            <a:off x="4774735" y="3206629"/>
            <a:ext cx="1968000" cy="3180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200" b="1" dirty="0">
                <a:latin typeface="Open Sans"/>
                <a:ea typeface="Open Sans"/>
                <a:cs typeface="Open Sans"/>
                <a:sym typeface="Open Sans"/>
              </a:rPr>
              <a:t>Exemple dans une phrase complète:</a:t>
            </a:r>
            <a:endParaRPr sz="1200" b="1" dirty="0">
              <a:latin typeface="Open Sans"/>
              <a:ea typeface="Open Sans"/>
              <a:cs typeface="Open Sans"/>
              <a:sym typeface="Open Sans"/>
            </a:endParaRPr>
          </a:p>
          <a:p>
            <a:pPr marL="457200" lvl="0" indent="-304800" rtl="0">
              <a:spcBef>
                <a:spcPts val="0"/>
              </a:spcBef>
              <a:spcAft>
                <a:spcPts val="0"/>
              </a:spcAft>
              <a:buSzPts val="1200"/>
              <a:buFont typeface="Open Sans"/>
              <a:buChar char="●"/>
            </a:pPr>
            <a:endParaRPr sz="1200" b="1" dirty="0">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AE1ACBAC-CD37-B099-F2DF-EF4907567FC1}"/>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13"/>
        <p:cNvGrpSpPr/>
        <p:nvPr/>
      </p:nvGrpSpPr>
      <p:grpSpPr>
        <a:xfrm>
          <a:off x="0" y="0"/>
          <a:ext cx="0" cy="0"/>
          <a:chOff x="0" y="0"/>
          <a:chExt cx="0" cy="0"/>
        </a:xfrm>
      </p:grpSpPr>
      <p:sp>
        <p:nvSpPr>
          <p:cNvPr id="3014" name="Google Shape;3014;p107"/>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Les</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parties </a:t>
            </a:r>
            <a:r>
              <a:rPr lang="en" sz="3500">
                <a:solidFill>
                  <a:srgbClr val="191919"/>
                </a:solidFill>
                <a:latin typeface="Open Sans"/>
                <a:ea typeface="Open Sans"/>
                <a:cs typeface="Open Sans"/>
                <a:sym typeface="Open Sans"/>
              </a:rPr>
              <a:t>du discours</a:t>
            </a:r>
            <a:endParaRPr sz="350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a:solidFill>
                <a:srgbClr val="191919"/>
              </a:solidFill>
              <a:latin typeface="Open Sans"/>
              <a:ea typeface="Open Sans"/>
              <a:cs typeface="Open Sans"/>
              <a:sym typeface="Open Sans"/>
            </a:endParaRPr>
          </a:p>
        </p:txBody>
      </p:sp>
      <p:sp>
        <p:nvSpPr>
          <p:cNvPr id="3026" name="Google Shape;3026;p107"/>
          <p:cNvSpPr txBox="1"/>
          <p:nvPr/>
        </p:nvSpPr>
        <p:spPr>
          <a:xfrm>
            <a:off x="394675" y="651200"/>
            <a:ext cx="8316000" cy="62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1200"/>
              </a:spcAft>
              <a:buNone/>
            </a:pPr>
            <a:r>
              <a:rPr lang="en" sz="1800" dirty="0">
                <a:solidFill>
                  <a:srgbClr val="191919"/>
                </a:solidFill>
                <a:latin typeface="Open Sans"/>
                <a:ea typeface="Open Sans"/>
                <a:cs typeface="Open Sans"/>
                <a:sym typeface="Open Sans"/>
              </a:rPr>
              <a:t>Sur une page lignée, triez les mots dans la bonne catégorie.</a:t>
            </a:r>
            <a:endParaRPr sz="1900" dirty="0">
              <a:solidFill>
                <a:srgbClr val="191919"/>
              </a:solidFill>
              <a:latin typeface="Open Sans"/>
              <a:ea typeface="Open Sans"/>
              <a:cs typeface="Open Sans"/>
              <a:sym typeface="Open Sans"/>
            </a:endParaRPr>
          </a:p>
        </p:txBody>
      </p:sp>
      <p:sp>
        <p:nvSpPr>
          <p:cNvPr id="3029" name="Google Shape;3029;p107"/>
          <p:cNvSpPr txBox="1"/>
          <p:nvPr/>
        </p:nvSpPr>
        <p:spPr>
          <a:xfrm>
            <a:off x="2007189" y="1258614"/>
            <a:ext cx="114457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rgbClr val="242424"/>
                </a:solidFill>
                <a:latin typeface="Hind"/>
                <a:ea typeface="Hind"/>
                <a:cs typeface="Hind"/>
                <a:sym typeface="Hind"/>
              </a:rPr>
              <a:t>Noms</a:t>
            </a:r>
            <a:endParaRPr sz="1800" dirty="0">
              <a:solidFill>
                <a:srgbClr val="242424"/>
              </a:solidFill>
              <a:latin typeface="Hind"/>
              <a:ea typeface="Hind"/>
              <a:cs typeface="Hind"/>
              <a:sym typeface="Hind"/>
            </a:endParaRPr>
          </a:p>
        </p:txBody>
      </p:sp>
      <p:sp>
        <p:nvSpPr>
          <p:cNvPr id="3030" name="Google Shape;3030;p107"/>
          <p:cNvSpPr txBox="1"/>
          <p:nvPr/>
        </p:nvSpPr>
        <p:spPr>
          <a:xfrm>
            <a:off x="4329292" y="1255390"/>
            <a:ext cx="10755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chemeClr val="dk1"/>
                </a:solidFill>
                <a:latin typeface="Hind"/>
                <a:ea typeface="Hind"/>
                <a:cs typeface="Hind"/>
                <a:sym typeface="Hind"/>
              </a:rPr>
              <a:t>Verbes</a:t>
            </a:r>
            <a:endParaRPr sz="1800" dirty="0">
              <a:solidFill>
                <a:schemeClr val="dk1"/>
              </a:solidFill>
              <a:latin typeface="Hind"/>
              <a:ea typeface="Hind"/>
              <a:cs typeface="Hind"/>
              <a:sym typeface="Hind"/>
            </a:endParaRPr>
          </a:p>
        </p:txBody>
      </p:sp>
      <p:sp>
        <p:nvSpPr>
          <p:cNvPr id="3031" name="Google Shape;3031;p107"/>
          <p:cNvSpPr txBox="1"/>
          <p:nvPr/>
        </p:nvSpPr>
        <p:spPr>
          <a:xfrm>
            <a:off x="1899079" y="4107975"/>
            <a:ext cx="124435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chemeClr val="dk1"/>
                </a:solidFill>
                <a:latin typeface="Hind"/>
                <a:ea typeface="Hind"/>
                <a:cs typeface="Hind"/>
                <a:sym typeface="Hind"/>
              </a:rPr>
              <a:t>Adjectifs</a:t>
            </a:r>
            <a:endParaRPr sz="1800" dirty="0">
              <a:solidFill>
                <a:schemeClr val="dk1"/>
              </a:solidFill>
              <a:latin typeface="Hind"/>
              <a:ea typeface="Hind"/>
              <a:cs typeface="Hind"/>
              <a:sym typeface="Hind"/>
            </a:endParaRPr>
          </a:p>
        </p:txBody>
      </p:sp>
      <p:sp>
        <p:nvSpPr>
          <p:cNvPr id="3032" name="Google Shape;3032;p107"/>
          <p:cNvSpPr txBox="1"/>
          <p:nvPr/>
        </p:nvSpPr>
        <p:spPr>
          <a:xfrm>
            <a:off x="4334470" y="4107975"/>
            <a:ext cx="124435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chemeClr val="dk1"/>
                </a:solidFill>
                <a:latin typeface="Hind"/>
                <a:ea typeface="Hind"/>
                <a:cs typeface="Hind"/>
                <a:sym typeface="Hind"/>
              </a:rPr>
              <a:t>Adverbes</a:t>
            </a:r>
            <a:endParaRPr sz="1800" dirty="0">
              <a:solidFill>
                <a:schemeClr val="dk1"/>
              </a:solidFill>
              <a:latin typeface="Hind"/>
              <a:ea typeface="Hind"/>
              <a:cs typeface="Hind"/>
              <a:sym typeface="Hind"/>
            </a:endParaRPr>
          </a:p>
        </p:txBody>
      </p:sp>
      <p:sp>
        <p:nvSpPr>
          <p:cNvPr id="3033" name="Google Shape;3033;p107"/>
          <p:cNvSpPr txBox="1"/>
          <p:nvPr/>
        </p:nvSpPr>
        <p:spPr>
          <a:xfrm>
            <a:off x="6119925" y="1194600"/>
            <a:ext cx="2652000" cy="3540751"/>
          </a:xfrm>
          <a:prstGeom prst="rect">
            <a:avLst/>
          </a:prstGeom>
          <a:solidFill>
            <a:srgbClr val="FFCD00"/>
          </a:solidFill>
          <a:ln w="9525" cap="flat" cmpd="sng">
            <a:solidFill>
              <a:srgbClr val="005EB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dirty="0">
                <a:solidFill>
                  <a:srgbClr val="1F1F1F"/>
                </a:solidFill>
                <a:latin typeface="Hind"/>
                <a:ea typeface="Hind"/>
                <a:cs typeface="Hind"/>
                <a:sym typeface="Hind"/>
              </a:rPr>
              <a:t>Banque de mots</a:t>
            </a:r>
            <a:endParaRPr sz="1800" dirty="0">
              <a:solidFill>
                <a:srgbClr val="1F1F1F"/>
              </a:solidFill>
              <a:latin typeface="Hind"/>
              <a:ea typeface="Hind"/>
              <a:cs typeface="Hind"/>
              <a:sym typeface="Hind"/>
            </a:endParaRPr>
          </a:p>
          <a:p>
            <a:pPr marL="0" lvl="0" indent="0" algn="ctr" rtl="0">
              <a:spcBef>
                <a:spcPts val="1200"/>
              </a:spcBef>
              <a:spcAft>
                <a:spcPts val="0"/>
              </a:spcAft>
              <a:buNone/>
            </a:pPr>
            <a:r>
              <a:rPr lang="en" sz="1600" dirty="0">
                <a:solidFill>
                  <a:srgbClr val="1F1F1F"/>
                </a:solidFill>
                <a:latin typeface="Hind"/>
                <a:ea typeface="Hind"/>
                <a:cs typeface="Hind"/>
                <a:sym typeface="Hind"/>
              </a:rPr>
              <a:t>guérison</a:t>
            </a:r>
            <a:endParaRPr sz="1600" dirty="0">
              <a:solidFill>
                <a:srgbClr val="1F1F1F"/>
              </a:solidFill>
              <a:latin typeface="Hind"/>
              <a:ea typeface="Hind"/>
              <a:cs typeface="Hind"/>
              <a:sym typeface="Hind"/>
            </a:endParaRPr>
          </a:p>
          <a:p>
            <a:pPr marL="0" lvl="0" indent="0" algn="ctr" rtl="0">
              <a:spcBef>
                <a:spcPts val="1200"/>
              </a:spcBef>
              <a:spcAft>
                <a:spcPts val="0"/>
              </a:spcAft>
              <a:buNone/>
            </a:pPr>
            <a:r>
              <a:rPr lang="en" sz="1600" dirty="0">
                <a:solidFill>
                  <a:srgbClr val="1F1F1F"/>
                </a:solidFill>
                <a:latin typeface="Hind"/>
                <a:ea typeface="Hind"/>
                <a:cs typeface="Hind"/>
                <a:sym typeface="Hind"/>
              </a:rPr>
              <a:t>spécialisé</a:t>
            </a:r>
            <a:endParaRPr sz="1600" dirty="0">
              <a:solidFill>
                <a:srgbClr val="1F1F1F"/>
              </a:solidFill>
              <a:latin typeface="Hind"/>
              <a:ea typeface="Hind"/>
              <a:cs typeface="Hind"/>
              <a:sym typeface="Hind"/>
            </a:endParaRPr>
          </a:p>
          <a:p>
            <a:pPr marL="0" lvl="0" indent="0" algn="ctr" rtl="0">
              <a:spcBef>
                <a:spcPts val="1200"/>
              </a:spcBef>
              <a:spcAft>
                <a:spcPts val="0"/>
              </a:spcAft>
              <a:buNone/>
            </a:pPr>
            <a:r>
              <a:rPr lang="en" sz="1600" dirty="0">
                <a:solidFill>
                  <a:srgbClr val="1F1F1F"/>
                </a:solidFill>
                <a:latin typeface="Hind"/>
                <a:ea typeface="Hind"/>
                <a:cs typeface="Hind"/>
                <a:sym typeface="Hind"/>
              </a:rPr>
              <a:t>stopper</a:t>
            </a:r>
            <a:endParaRPr sz="1600" dirty="0">
              <a:solidFill>
                <a:srgbClr val="1F1F1F"/>
              </a:solidFill>
              <a:latin typeface="Hind"/>
              <a:ea typeface="Hind"/>
              <a:cs typeface="Hind"/>
              <a:sym typeface="Hind"/>
            </a:endParaRPr>
          </a:p>
          <a:p>
            <a:pPr marL="0" lvl="0" indent="0" algn="ctr" rtl="0">
              <a:spcBef>
                <a:spcPts val="1200"/>
              </a:spcBef>
              <a:spcAft>
                <a:spcPts val="0"/>
              </a:spcAft>
              <a:buNone/>
            </a:pPr>
            <a:r>
              <a:rPr lang="en" sz="1600" dirty="0">
                <a:solidFill>
                  <a:srgbClr val="1F1F1F"/>
                </a:solidFill>
                <a:latin typeface="Hind"/>
                <a:ea typeface="Hind"/>
                <a:cs typeface="Hind"/>
                <a:sym typeface="Hind"/>
              </a:rPr>
              <a:t>vraiment</a:t>
            </a:r>
            <a:endParaRPr sz="1600" dirty="0">
              <a:solidFill>
                <a:srgbClr val="1F1F1F"/>
              </a:solidFill>
              <a:latin typeface="Hind"/>
              <a:ea typeface="Hind"/>
              <a:cs typeface="Hind"/>
              <a:sym typeface="Hind"/>
            </a:endParaRPr>
          </a:p>
          <a:p>
            <a:pPr marL="0" lvl="0" indent="0" algn="ctr" rtl="0">
              <a:spcBef>
                <a:spcPts val="1200"/>
              </a:spcBef>
              <a:spcAft>
                <a:spcPts val="0"/>
              </a:spcAft>
              <a:buNone/>
            </a:pPr>
            <a:r>
              <a:rPr lang="en" sz="1600" dirty="0">
                <a:solidFill>
                  <a:srgbClr val="1F1F1F"/>
                </a:solidFill>
                <a:latin typeface="Hind"/>
                <a:ea typeface="Hind"/>
                <a:cs typeface="Hind"/>
                <a:sym typeface="Hind"/>
              </a:rPr>
              <a:t>souffrant</a:t>
            </a:r>
            <a:endParaRPr sz="1600" dirty="0">
              <a:solidFill>
                <a:srgbClr val="1F1F1F"/>
              </a:solidFill>
              <a:latin typeface="Hind"/>
              <a:ea typeface="Hind"/>
              <a:cs typeface="Hind"/>
              <a:sym typeface="Hind"/>
            </a:endParaRPr>
          </a:p>
          <a:p>
            <a:pPr marL="0" lvl="0" indent="0" algn="ctr" rtl="0">
              <a:spcBef>
                <a:spcPts val="1200"/>
              </a:spcBef>
              <a:spcAft>
                <a:spcPts val="0"/>
              </a:spcAft>
              <a:buNone/>
            </a:pPr>
            <a:r>
              <a:rPr lang="en" sz="1600" dirty="0">
                <a:solidFill>
                  <a:srgbClr val="1F1F1F"/>
                </a:solidFill>
                <a:latin typeface="Hind"/>
                <a:ea typeface="Hind"/>
                <a:cs typeface="Hind"/>
                <a:sym typeface="Hind"/>
              </a:rPr>
              <a:t>mieux</a:t>
            </a:r>
            <a:endParaRPr sz="1600" dirty="0">
              <a:solidFill>
                <a:srgbClr val="1F1F1F"/>
              </a:solidFill>
              <a:latin typeface="Hind"/>
              <a:ea typeface="Hind"/>
              <a:cs typeface="Hind"/>
              <a:sym typeface="Hind"/>
            </a:endParaRPr>
          </a:p>
          <a:p>
            <a:pPr marL="0" lvl="0" indent="0" algn="ctr" rtl="0">
              <a:spcBef>
                <a:spcPts val="1200"/>
              </a:spcBef>
              <a:spcAft>
                <a:spcPts val="0"/>
              </a:spcAft>
              <a:buNone/>
            </a:pPr>
            <a:r>
              <a:rPr lang="en" sz="1600" dirty="0">
                <a:solidFill>
                  <a:srgbClr val="1F1F1F"/>
                </a:solidFill>
                <a:latin typeface="Hind"/>
                <a:ea typeface="Hind"/>
                <a:cs typeface="Hind"/>
                <a:sym typeface="Hind"/>
              </a:rPr>
              <a:t>quotidiennes</a:t>
            </a:r>
            <a:endParaRPr sz="1600" dirty="0">
              <a:solidFill>
                <a:srgbClr val="1F1F1F"/>
              </a:solidFill>
              <a:latin typeface="Hind"/>
              <a:ea typeface="Hind"/>
              <a:cs typeface="Hind"/>
              <a:sym typeface="Hind"/>
            </a:endParaRPr>
          </a:p>
          <a:p>
            <a:pPr marL="0" lvl="0" indent="0" algn="ctr" rtl="0">
              <a:spcBef>
                <a:spcPts val="1200"/>
              </a:spcBef>
              <a:spcAft>
                <a:spcPts val="0"/>
              </a:spcAft>
              <a:buNone/>
            </a:pPr>
            <a:r>
              <a:rPr lang="en" sz="1600" dirty="0">
                <a:solidFill>
                  <a:srgbClr val="1F1F1F"/>
                </a:solidFill>
                <a:latin typeface="Hind"/>
                <a:ea typeface="Hind"/>
                <a:cs typeface="Hind"/>
                <a:sym typeface="Hind"/>
              </a:rPr>
              <a:t>toxicomanie </a:t>
            </a:r>
            <a:endParaRPr sz="1600" dirty="0">
              <a:solidFill>
                <a:srgbClr val="1F1F1F"/>
              </a:solidFill>
              <a:latin typeface="Hind"/>
              <a:ea typeface="Hind"/>
              <a:cs typeface="Hind"/>
              <a:sym typeface="Hind"/>
            </a:endParaRPr>
          </a:p>
          <a:p>
            <a:pPr marL="0" lvl="0" indent="0" algn="ctr" rtl="0">
              <a:spcBef>
                <a:spcPts val="1200"/>
              </a:spcBef>
              <a:spcAft>
                <a:spcPts val="0"/>
              </a:spcAft>
              <a:buNone/>
            </a:pPr>
            <a:endParaRPr dirty="0">
              <a:solidFill>
                <a:srgbClr val="1F1F1F"/>
              </a:solidFill>
              <a:latin typeface="Hind"/>
              <a:ea typeface="Hind"/>
              <a:cs typeface="Hind"/>
              <a:sym typeface="Hind"/>
            </a:endParaRPr>
          </a:p>
          <a:p>
            <a:pPr marL="0" lvl="0" indent="0" algn="ctr" rtl="0">
              <a:spcBef>
                <a:spcPts val="1200"/>
              </a:spcBef>
              <a:spcAft>
                <a:spcPts val="0"/>
              </a:spcAft>
              <a:buNone/>
            </a:pPr>
            <a:endParaRPr sz="1500" dirty="0">
              <a:solidFill>
                <a:srgbClr val="1F1F1F"/>
              </a:solidFill>
              <a:latin typeface="Hind"/>
              <a:ea typeface="Hind"/>
              <a:cs typeface="Hind"/>
              <a:sym typeface="Hind"/>
            </a:endParaRPr>
          </a:p>
          <a:p>
            <a:pPr marL="0" lvl="0" indent="0" algn="ctr" rtl="0">
              <a:spcBef>
                <a:spcPts val="1200"/>
              </a:spcBef>
              <a:spcAft>
                <a:spcPts val="0"/>
              </a:spcAft>
              <a:buNone/>
            </a:pPr>
            <a:endParaRPr sz="1500" dirty="0">
              <a:solidFill>
                <a:srgbClr val="1F1F1F"/>
              </a:solidFill>
              <a:latin typeface="Hind"/>
              <a:ea typeface="Hind"/>
              <a:cs typeface="Hind"/>
              <a:sym typeface="Hind"/>
            </a:endParaRPr>
          </a:p>
          <a:p>
            <a:pPr marL="457200" lvl="0" indent="0" algn="l" rtl="0">
              <a:lnSpc>
                <a:spcPct val="115000"/>
              </a:lnSpc>
              <a:spcBef>
                <a:spcPts val="1200"/>
              </a:spcBef>
              <a:spcAft>
                <a:spcPts val="0"/>
              </a:spcAft>
              <a:buNone/>
            </a:pPr>
            <a:endParaRPr sz="1500" dirty="0">
              <a:solidFill>
                <a:srgbClr val="191919"/>
              </a:solidFill>
            </a:endParaRPr>
          </a:p>
          <a:p>
            <a:pPr marL="457200" lvl="0" indent="0" algn="l" rtl="0">
              <a:spcBef>
                <a:spcPts val="0"/>
              </a:spcBef>
              <a:spcAft>
                <a:spcPts val="1200"/>
              </a:spcAft>
              <a:buNone/>
            </a:pPr>
            <a:endParaRPr sz="1500" dirty="0">
              <a:solidFill>
                <a:srgbClr val="191919"/>
              </a:solidFill>
            </a:endParaRPr>
          </a:p>
        </p:txBody>
      </p:sp>
      <p:pic>
        <p:nvPicPr>
          <p:cNvPr id="2" name="Google Shape;65;p14">
            <a:extLst>
              <a:ext uri="{FF2B5EF4-FFF2-40B4-BE49-F238E27FC236}">
                <a16:creationId xmlns:a16="http://schemas.microsoft.com/office/drawing/2014/main" id="{F24C8DE4-2844-E676-AC54-047BF8700828}"/>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cxnSp>
        <p:nvCxnSpPr>
          <p:cNvPr id="3" name="Google Shape;2487;p87">
            <a:extLst>
              <a:ext uri="{FF2B5EF4-FFF2-40B4-BE49-F238E27FC236}">
                <a16:creationId xmlns:a16="http://schemas.microsoft.com/office/drawing/2014/main" id="{1BB4F3A1-842B-8358-8B14-D889E9FF3763}"/>
              </a:ext>
            </a:extLst>
          </p:cNvPr>
          <p:cNvCxnSpPr/>
          <p:nvPr/>
        </p:nvCxnSpPr>
        <p:spPr>
          <a:xfrm>
            <a:off x="1639517" y="2803317"/>
            <a:ext cx="4030200" cy="23700"/>
          </a:xfrm>
          <a:prstGeom prst="straightConnector1">
            <a:avLst/>
          </a:prstGeom>
          <a:noFill/>
          <a:ln w="9525" cap="flat" cmpd="sng">
            <a:solidFill>
              <a:srgbClr val="191919"/>
            </a:solidFill>
            <a:prstDash val="solid"/>
            <a:round/>
            <a:headEnd type="none" w="med" len="med"/>
            <a:tailEnd type="none" w="med" len="med"/>
          </a:ln>
        </p:spPr>
      </p:cxnSp>
      <p:cxnSp>
        <p:nvCxnSpPr>
          <p:cNvPr id="4" name="Google Shape;2486;p87">
            <a:extLst>
              <a:ext uri="{FF2B5EF4-FFF2-40B4-BE49-F238E27FC236}">
                <a16:creationId xmlns:a16="http://schemas.microsoft.com/office/drawing/2014/main" id="{35731383-7F51-C09D-BB00-2C7FE3563A1A}"/>
              </a:ext>
            </a:extLst>
          </p:cNvPr>
          <p:cNvCxnSpPr/>
          <p:nvPr/>
        </p:nvCxnSpPr>
        <p:spPr>
          <a:xfrm flipH="1">
            <a:off x="3452733" y="1441050"/>
            <a:ext cx="3300" cy="3007200"/>
          </a:xfrm>
          <a:prstGeom prst="straightConnector1">
            <a:avLst/>
          </a:prstGeom>
          <a:noFill/>
          <a:ln w="9525" cap="flat" cmpd="sng">
            <a:solidFill>
              <a:srgbClr val="191919"/>
            </a:solidFill>
            <a:prstDash val="solid"/>
            <a:round/>
            <a:headEnd type="none" w="med" len="med"/>
            <a:tailEnd type="none" w="med" len="med"/>
          </a:ln>
        </p:spPr>
      </p:cxnSp>
      <p:pic>
        <p:nvPicPr>
          <p:cNvPr id="5" name="Image 2" descr="Une image contenant pétale, plante, pollen, Plante annuelle&#10;&#10;Le contenu généré par l’IA peut être incorrect.">
            <a:extLst>
              <a:ext uri="{FF2B5EF4-FFF2-40B4-BE49-F238E27FC236}">
                <a16:creationId xmlns:a16="http://schemas.microsoft.com/office/drawing/2014/main" id="{464467AA-006E-B17E-B6B2-FCA1BDFFC6F5}"/>
              </a:ext>
            </a:extLst>
          </p:cNvPr>
          <p:cNvPicPr>
            <a:picLocks noChangeAspect="1"/>
          </p:cNvPicPr>
          <p:nvPr/>
        </p:nvPicPr>
        <p:blipFill>
          <a:blip r:embed="rId4"/>
          <a:srcRect l="35838" r="33552"/>
          <a:stretch>
            <a:fillRect/>
          </a:stretch>
        </p:blipFill>
        <p:spPr>
          <a:xfrm>
            <a:off x="-99063" y="2850355"/>
            <a:ext cx="1288371" cy="236755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43"/>
        <p:cNvGrpSpPr/>
        <p:nvPr/>
      </p:nvGrpSpPr>
      <p:grpSpPr>
        <a:xfrm>
          <a:off x="0" y="0"/>
          <a:ext cx="0" cy="0"/>
          <a:chOff x="0" y="0"/>
          <a:chExt cx="0" cy="0"/>
        </a:xfrm>
      </p:grpSpPr>
      <p:sp>
        <p:nvSpPr>
          <p:cNvPr id="3044" name="Google Shape;3044;p108"/>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dirty="0">
                <a:solidFill>
                  <a:srgbClr val="FBB901"/>
                </a:solidFill>
                <a:latin typeface="Open Sans"/>
                <a:ea typeface="Open Sans"/>
                <a:cs typeface="Open Sans"/>
                <a:sym typeface="Open Sans"/>
              </a:rPr>
              <a:t>Questions</a:t>
            </a:r>
            <a:r>
              <a:rPr lang="en" sz="3500" dirty="0">
                <a:latin typeface="Open Sans"/>
                <a:ea typeface="Open Sans"/>
                <a:cs typeface="Open Sans"/>
                <a:sym typeface="Open Sans"/>
              </a:rPr>
              <a:t> </a:t>
            </a:r>
            <a:r>
              <a:rPr lang="en" sz="3500" dirty="0">
                <a:solidFill>
                  <a:srgbClr val="EE2737"/>
                </a:solidFill>
                <a:latin typeface="Open Sans"/>
                <a:ea typeface="Open Sans"/>
                <a:cs typeface="Open Sans"/>
                <a:sym typeface="Open Sans"/>
              </a:rPr>
              <a:t>de </a:t>
            </a:r>
            <a:r>
              <a:rPr lang="en" sz="3500" dirty="0">
                <a:solidFill>
                  <a:srgbClr val="191919"/>
                </a:solidFill>
                <a:latin typeface="Open Sans"/>
                <a:ea typeface="Open Sans"/>
                <a:cs typeface="Open Sans"/>
                <a:sym typeface="Open Sans"/>
              </a:rPr>
              <a:t>prélecture</a:t>
            </a:r>
            <a:endParaRPr sz="3500"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dirty="0">
              <a:solidFill>
                <a:srgbClr val="191919"/>
              </a:solidFill>
              <a:latin typeface="Open Sans"/>
              <a:ea typeface="Open Sans"/>
              <a:cs typeface="Open Sans"/>
              <a:sym typeface="Open Sans"/>
            </a:endParaRPr>
          </a:p>
        </p:txBody>
      </p:sp>
      <p:sp>
        <p:nvSpPr>
          <p:cNvPr id="3068" name="Google Shape;3068;p108"/>
          <p:cNvSpPr txBox="1"/>
          <p:nvPr/>
        </p:nvSpPr>
        <p:spPr>
          <a:xfrm>
            <a:off x="492918" y="1243487"/>
            <a:ext cx="7961744" cy="228777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dirty="0">
                <a:solidFill>
                  <a:schemeClr val="dk1"/>
                </a:solidFill>
                <a:latin typeface="Open Sans"/>
                <a:ea typeface="Open Sans"/>
                <a:cs typeface="Open Sans"/>
                <a:sym typeface="Open Sans"/>
              </a:rPr>
              <a:t>Pourquoi est-il important d’obtenir un bon diagnostic de maladie mentale ?</a:t>
            </a:r>
            <a:endParaRPr sz="2200" dirty="0">
              <a:solidFill>
                <a:schemeClr val="dk1"/>
              </a:solidFill>
              <a:latin typeface="Open Sans"/>
              <a:ea typeface="Open Sans"/>
              <a:cs typeface="Open Sans"/>
              <a:sym typeface="Open Sans"/>
            </a:endParaRPr>
          </a:p>
          <a:p>
            <a:pPr marL="0" lvl="0" indent="0" algn="ctr" rtl="0">
              <a:spcBef>
                <a:spcPts val="1600"/>
              </a:spcBef>
              <a:spcAft>
                <a:spcPts val="1600"/>
              </a:spcAft>
              <a:buNone/>
            </a:pPr>
            <a:r>
              <a:rPr lang="en" sz="2200" dirty="0">
                <a:solidFill>
                  <a:schemeClr val="dk1"/>
                </a:solidFill>
                <a:latin typeface="Open Sans"/>
                <a:ea typeface="Open Sans"/>
                <a:cs typeface="Open Sans"/>
                <a:sym typeface="Open Sans"/>
              </a:rPr>
              <a:t> Quelles sont les différences entre les professionnels de la santé qui ont officiellement le droit de diagnostiquer une maladie mentale ?</a:t>
            </a:r>
            <a:endParaRPr sz="2500" dirty="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E595D74E-5535-FA90-59C5-FB0C00C5BE7A}"/>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Image 2" descr="Une image contenant pétale, plante, pollen, Plante annuelle&#10;&#10;Le contenu généré par l’IA peut être incorrect.">
            <a:extLst>
              <a:ext uri="{FF2B5EF4-FFF2-40B4-BE49-F238E27FC236}">
                <a16:creationId xmlns:a16="http://schemas.microsoft.com/office/drawing/2014/main" id="{71AB1723-D37F-12FB-015B-05E9B3383429}"/>
              </a:ext>
            </a:extLst>
          </p:cNvPr>
          <p:cNvPicPr>
            <a:picLocks noChangeAspect="1"/>
          </p:cNvPicPr>
          <p:nvPr/>
        </p:nvPicPr>
        <p:blipFill>
          <a:blip r:embed="rId4"/>
          <a:srcRect l="35838" r="33552"/>
          <a:stretch>
            <a:fillRect/>
          </a:stretch>
        </p:blipFill>
        <p:spPr>
          <a:xfrm>
            <a:off x="-99063" y="2850355"/>
            <a:ext cx="1288371" cy="236755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72"/>
        <p:cNvGrpSpPr/>
        <p:nvPr/>
      </p:nvGrpSpPr>
      <p:grpSpPr>
        <a:xfrm>
          <a:off x="0" y="0"/>
          <a:ext cx="0" cy="0"/>
          <a:chOff x="0" y="0"/>
          <a:chExt cx="0" cy="0"/>
        </a:xfrm>
      </p:grpSpPr>
      <p:sp>
        <p:nvSpPr>
          <p:cNvPr id="3077" name="Google Shape;3077;p109"/>
          <p:cNvSpPr txBox="1">
            <a:spLocks noGrp="1"/>
          </p:cNvSpPr>
          <p:nvPr>
            <p:ph type="title"/>
          </p:nvPr>
        </p:nvSpPr>
        <p:spPr>
          <a:xfrm>
            <a:off x="4808875" y="235231"/>
            <a:ext cx="35745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dirty="0">
                <a:solidFill>
                  <a:srgbClr val="FBB901"/>
                </a:solidFill>
                <a:latin typeface="Open Sans"/>
                <a:ea typeface="Open Sans"/>
                <a:cs typeface="Open Sans"/>
                <a:sym typeface="Open Sans"/>
              </a:rPr>
              <a:t>As</a:t>
            </a:r>
            <a:r>
              <a:rPr lang="en" sz="2600" dirty="0">
                <a:solidFill>
                  <a:srgbClr val="EE2737"/>
                </a:solidFill>
                <a:latin typeface="Open Sans"/>
                <a:ea typeface="Open Sans"/>
                <a:cs typeface="Open Sans"/>
                <a:sym typeface="Open Sans"/>
              </a:rPr>
              <a:t>-tu </a:t>
            </a:r>
            <a:r>
              <a:rPr lang="en" sz="2600" dirty="0">
                <a:solidFill>
                  <a:srgbClr val="191919"/>
                </a:solidFill>
                <a:latin typeface="Open Sans"/>
                <a:ea typeface="Open Sans"/>
                <a:cs typeface="Open Sans"/>
                <a:sym typeface="Open Sans"/>
              </a:rPr>
              <a:t>compris?</a:t>
            </a:r>
            <a:endParaRPr sz="2600"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2600" dirty="0">
              <a:solidFill>
                <a:srgbClr val="191919"/>
              </a:solidFill>
              <a:latin typeface="Open Sans"/>
              <a:ea typeface="Open Sans"/>
              <a:cs typeface="Open Sans"/>
              <a:sym typeface="Open Sans"/>
            </a:endParaRPr>
          </a:p>
        </p:txBody>
      </p:sp>
      <p:sp>
        <p:nvSpPr>
          <p:cNvPr id="3073" name="Google Shape;3073;p109"/>
          <p:cNvSpPr txBox="1">
            <a:spLocks noGrp="1"/>
          </p:cNvSpPr>
          <p:nvPr>
            <p:ph type="ctrTitle" idx="4294967295"/>
          </p:nvPr>
        </p:nvSpPr>
        <p:spPr>
          <a:xfrm>
            <a:off x="99062" y="159147"/>
            <a:ext cx="3957638" cy="622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600" b="1" dirty="0">
                <a:solidFill>
                  <a:srgbClr val="FBB901"/>
                </a:solidFill>
                <a:latin typeface="Open Sans"/>
                <a:ea typeface="Open Sans"/>
                <a:cs typeface="Open Sans"/>
                <a:sym typeface="Open Sans"/>
              </a:rPr>
              <a:t>Question-guide</a:t>
            </a:r>
            <a:r>
              <a:rPr lang="en" sz="2600" b="1" dirty="0">
                <a:latin typeface="Open Sans"/>
                <a:ea typeface="Open Sans"/>
                <a:cs typeface="Open Sans"/>
                <a:sym typeface="Open Sans"/>
              </a:rPr>
              <a:t> </a:t>
            </a:r>
            <a:r>
              <a:rPr lang="en" sz="2600" b="1" dirty="0">
                <a:solidFill>
                  <a:srgbClr val="EE2737"/>
                </a:solidFill>
                <a:latin typeface="Open Sans"/>
                <a:ea typeface="Open Sans"/>
                <a:cs typeface="Open Sans"/>
                <a:sym typeface="Open Sans"/>
              </a:rPr>
              <a:t> pour la </a:t>
            </a:r>
            <a:r>
              <a:rPr lang="en" sz="2600" b="1" dirty="0">
                <a:solidFill>
                  <a:srgbClr val="191919"/>
                </a:solidFill>
                <a:latin typeface="Open Sans"/>
                <a:ea typeface="Open Sans"/>
                <a:cs typeface="Open Sans"/>
                <a:sym typeface="Open Sans"/>
              </a:rPr>
              <a:t>lecture</a:t>
            </a:r>
            <a:endParaRPr sz="2600" b="1"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2600" dirty="0">
              <a:solidFill>
                <a:srgbClr val="191919"/>
              </a:solidFill>
              <a:latin typeface="Open Sans"/>
              <a:ea typeface="Open Sans"/>
              <a:cs typeface="Open Sans"/>
              <a:sym typeface="Open Sans"/>
            </a:endParaRPr>
          </a:p>
        </p:txBody>
      </p:sp>
      <p:sp>
        <p:nvSpPr>
          <p:cNvPr id="3085" name="Google Shape;3085;p109"/>
          <p:cNvSpPr txBox="1"/>
          <p:nvPr/>
        </p:nvSpPr>
        <p:spPr>
          <a:xfrm>
            <a:off x="266943" y="1476959"/>
            <a:ext cx="3423751" cy="2031295"/>
          </a:xfrm>
          <a:prstGeom prst="rect">
            <a:avLst/>
          </a:prstGeom>
          <a:noFill/>
          <a:ln>
            <a:noFill/>
          </a:ln>
        </p:spPr>
        <p:txBody>
          <a:bodyPr spcFirstLastPara="1" wrap="square" lIns="91425" tIns="91425" rIns="91425" bIns="91425" anchor="t" anchorCtr="0">
            <a:spAutoFit/>
          </a:bodyPr>
          <a:lstStyle/>
          <a:p>
            <a:pPr marL="91440" lvl="0" indent="0" algn="ctr" rtl="0">
              <a:spcBef>
                <a:spcPts val="0"/>
              </a:spcBef>
              <a:spcAft>
                <a:spcPts val="0"/>
              </a:spcAft>
              <a:buNone/>
            </a:pPr>
            <a:r>
              <a:rPr lang="en" sz="2400" dirty="0">
                <a:solidFill>
                  <a:srgbClr val="0076BE"/>
                </a:solidFill>
                <a:latin typeface="Open Sans"/>
                <a:ea typeface="Open Sans"/>
                <a:cs typeface="Open Sans"/>
                <a:sym typeface="Open Sans"/>
              </a:rPr>
              <a:t>Quelles sont les répercussions d’une maladie mentale sur le corps d’une personne ?</a:t>
            </a:r>
            <a:endParaRPr sz="1500" dirty="0">
              <a:solidFill>
                <a:srgbClr val="0076BE"/>
              </a:solidFill>
              <a:latin typeface="Open Sans"/>
              <a:ea typeface="Open Sans"/>
              <a:cs typeface="Open Sans"/>
              <a:sym typeface="Open Sans"/>
            </a:endParaRPr>
          </a:p>
        </p:txBody>
      </p:sp>
      <p:sp>
        <p:nvSpPr>
          <p:cNvPr id="3086" name="Google Shape;3086;p109"/>
          <p:cNvSpPr txBox="1"/>
          <p:nvPr/>
        </p:nvSpPr>
        <p:spPr>
          <a:xfrm>
            <a:off x="4056700" y="1072475"/>
            <a:ext cx="4978063" cy="2554515"/>
          </a:xfrm>
          <a:prstGeom prst="rect">
            <a:avLst/>
          </a:prstGeom>
          <a:noFill/>
          <a:ln>
            <a:noFill/>
          </a:ln>
        </p:spPr>
        <p:txBody>
          <a:bodyPr spcFirstLastPara="1" wrap="square" lIns="91425" tIns="91425" rIns="91425" bIns="91425" anchor="t" anchorCtr="0">
            <a:spAutoFit/>
          </a:bodyPr>
          <a:lstStyle/>
          <a:p>
            <a:pPr marL="91440" lvl="0" indent="0" algn="ctr" rtl="0">
              <a:spcBef>
                <a:spcPts val="0"/>
              </a:spcBef>
              <a:spcAft>
                <a:spcPts val="0"/>
              </a:spcAft>
              <a:buNone/>
            </a:pPr>
            <a:r>
              <a:rPr lang="en" sz="2200" dirty="0">
                <a:solidFill>
                  <a:srgbClr val="191919"/>
                </a:solidFill>
                <a:latin typeface="Open Sans"/>
                <a:ea typeface="Open Sans"/>
                <a:cs typeface="Open Sans"/>
                <a:sym typeface="Open Sans"/>
              </a:rPr>
              <a:t>Quels sont les effets positifs et négatifs des trois traitements décrits dans le texte ?</a:t>
            </a:r>
            <a:endParaRPr sz="2200" dirty="0">
              <a:solidFill>
                <a:srgbClr val="191919"/>
              </a:solidFill>
              <a:latin typeface="Open Sans"/>
              <a:ea typeface="Open Sans"/>
              <a:cs typeface="Open Sans"/>
              <a:sym typeface="Open Sans"/>
            </a:endParaRPr>
          </a:p>
          <a:p>
            <a:pPr marL="91440" lvl="0" indent="0" algn="ctr" rtl="0">
              <a:spcBef>
                <a:spcPts val="0"/>
              </a:spcBef>
              <a:spcAft>
                <a:spcPts val="0"/>
              </a:spcAft>
              <a:buNone/>
            </a:pPr>
            <a:endParaRPr sz="2200" dirty="0">
              <a:solidFill>
                <a:srgbClr val="191919"/>
              </a:solidFill>
              <a:latin typeface="Open Sans"/>
              <a:ea typeface="Open Sans"/>
              <a:cs typeface="Open Sans"/>
              <a:sym typeface="Open Sans"/>
            </a:endParaRPr>
          </a:p>
          <a:p>
            <a:pPr marL="91440" lvl="0" indent="0" algn="ctr" rtl="0">
              <a:spcBef>
                <a:spcPts val="0"/>
              </a:spcBef>
              <a:spcAft>
                <a:spcPts val="0"/>
              </a:spcAft>
              <a:buNone/>
            </a:pPr>
            <a:r>
              <a:rPr lang="en" sz="2200" dirty="0">
                <a:solidFill>
                  <a:srgbClr val="191919"/>
                </a:solidFill>
                <a:latin typeface="Open Sans"/>
                <a:ea typeface="Open Sans"/>
                <a:cs typeface="Open Sans"/>
                <a:sym typeface="Open Sans"/>
              </a:rPr>
              <a:t>Pourquoi est-il nécessaire que les patients connaissent les effets des médicaments ?</a:t>
            </a:r>
            <a:endParaRPr sz="2400" dirty="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F7FFD39B-7346-186E-B20E-9F7C5E6ADB1A}"/>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Image 2" descr="Une image contenant pétale, plante, pollen, Plante annuelle&#10;&#10;Le contenu généré par l’IA peut être incorrect.">
            <a:extLst>
              <a:ext uri="{FF2B5EF4-FFF2-40B4-BE49-F238E27FC236}">
                <a16:creationId xmlns:a16="http://schemas.microsoft.com/office/drawing/2014/main" id="{1F4BCDD8-F6F0-3ECD-FDC2-982676BE3C83}"/>
              </a:ext>
            </a:extLst>
          </p:cNvPr>
          <p:cNvPicPr>
            <a:picLocks noChangeAspect="1"/>
          </p:cNvPicPr>
          <p:nvPr/>
        </p:nvPicPr>
        <p:blipFill>
          <a:blip r:embed="rId4"/>
          <a:srcRect l="35838" r="33552"/>
          <a:stretch>
            <a:fillRect/>
          </a:stretch>
        </p:blipFill>
        <p:spPr>
          <a:xfrm>
            <a:off x="-99063" y="2850355"/>
            <a:ext cx="1288371" cy="236755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90"/>
        <p:cNvGrpSpPr/>
        <p:nvPr/>
      </p:nvGrpSpPr>
      <p:grpSpPr>
        <a:xfrm>
          <a:off x="0" y="0"/>
          <a:ext cx="0" cy="0"/>
          <a:chOff x="0" y="0"/>
          <a:chExt cx="0" cy="0"/>
        </a:xfrm>
      </p:grpSpPr>
      <p:sp>
        <p:nvSpPr>
          <p:cNvPr id="3091" name="Google Shape;3091;p110"/>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Question</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de </a:t>
            </a:r>
            <a:r>
              <a:rPr lang="en" sz="3500">
                <a:solidFill>
                  <a:srgbClr val="191919"/>
                </a:solidFill>
                <a:latin typeface="Open Sans"/>
                <a:ea typeface="Open Sans"/>
                <a:cs typeface="Open Sans"/>
                <a:sym typeface="Open Sans"/>
              </a:rPr>
              <a:t>réflexion</a:t>
            </a:r>
            <a:endParaRPr sz="350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a:solidFill>
                <a:srgbClr val="191919"/>
              </a:solidFill>
              <a:latin typeface="Open Sans"/>
              <a:ea typeface="Open Sans"/>
              <a:cs typeface="Open Sans"/>
              <a:sym typeface="Open Sans"/>
            </a:endParaRPr>
          </a:p>
        </p:txBody>
      </p:sp>
      <p:sp>
        <p:nvSpPr>
          <p:cNvPr id="3095" name="Google Shape;3095;p110"/>
          <p:cNvSpPr txBox="1"/>
          <p:nvPr/>
        </p:nvSpPr>
        <p:spPr>
          <a:xfrm>
            <a:off x="714376" y="1129950"/>
            <a:ext cx="7736680" cy="273405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300" dirty="0">
                <a:solidFill>
                  <a:schemeClr val="dk1"/>
                </a:solidFill>
                <a:latin typeface="Open Sans"/>
                <a:ea typeface="Open Sans"/>
                <a:cs typeface="Open Sans"/>
                <a:sym typeface="Open Sans"/>
              </a:rPr>
              <a:t>Pensez aux différents types de maladies mentales </a:t>
            </a:r>
          </a:p>
          <a:p>
            <a:pPr marL="0" lvl="0" indent="0" algn="ctr" rtl="0">
              <a:spcBef>
                <a:spcPts val="0"/>
              </a:spcBef>
              <a:spcAft>
                <a:spcPts val="0"/>
              </a:spcAft>
              <a:buNone/>
            </a:pPr>
            <a:r>
              <a:rPr lang="en" sz="2300" dirty="0">
                <a:solidFill>
                  <a:schemeClr val="dk1"/>
                </a:solidFill>
                <a:latin typeface="Open Sans"/>
                <a:ea typeface="Open Sans"/>
                <a:cs typeface="Open Sans"/>
                <a:sym typeface="Open Sans"/>
              </a:rPr>
              <a:t>(voir les pages 24 et 25 pour vous en inspirer).</a:t>
            </a:r>
          </a:p>
          <a:p>
            <a:pPr marL="0" lvl="0" indent="0" algn="ctr" rtl="0">
              <a:spcBef>
                <a:spcPts val="0"/>
              </a:spcBef>
              <a:spcAft>
                <a:spcPts val="0"/>
              </a:spcAft>
              <a:buNone/>
            </a:pPr>
            <a:endParaRPr lang="en" sz="2300" dirty="0">
              <a:solidFill>
                <a:schemeClr val="dk1"/>
              </a:solidFill>
              <a:latin typeface="Open Sans"/>
              <a:ea typeface="Open Sans"/>
              <a:cs typeface="Open Sans"/>
              <a:sym typeface="Open Sans"/>
            </a:endParaRPr>
          </a:p>
          <a:p>
            <a:pPr marL="0" lvl="0" indent="0" algn="ctr" rtl="0">
              <a:spcBef>
                <a:spcPts val="0"/>
              </a:spcBef>
              <a:spcAft>
                <a:spcPts val="0"/>
              </a:spcAft>
              <a:buNone/>
            </a:pPr>
            <a:r>
              <a:rPr lang="en" sz="2300" dirty="0">
                <a:solidFill>
                  <a:schemeClr val="dk1"/>
                </a:solidFill>
                <a:latin typeface="Open Sans"/>
                <a:ea typeface="Open Sans"/>
                <a:cs typeface="Open Sans"/>
                <a:sym typeface="Open Sans"/>
              </a:rPr>
              <a:t>Quels types de traitements pourraient aider les gens à guérir de ces maladies ?</a:t>
            </a:r>
            <a:endParaRPr sz="2500" dirty="0">
              <a:solidFill>
                <a:schemeClr val="dk1"/>
              </a:solidFill>
              <a:latin typeface="Open Sans"/>
              <a:ea typeface="Open Sans"/>
              <a:cs typeface="Open Sans"/>
              <a:sym typeface="Open Sans"/>
            </a:endParaRPr>
          </a:p>
          <a:p>
            <a:pPr marL="0" lvl="0" indent="0" algn="ctr" rtl="0">
              <a:spcBef>
                <a:spcPts val="1600"/>
              </a:spcBef>
              <a:spcAft>
                <a:spcPts val="1600"/>
              </a:spcAft>
              <a:buNone/>
            </a:pPr>
            <a:endParaRPr sz="2400" dirty="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A036A5E5-E934-F875-C414-4913C208A743}"/>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Image 2" descr="Une image contenant pétale, plante, pollen, Plante annuelle&#10;&#10;Le contenu généré par l’IA peut être incorrect.">
            <a:extLst>
              <a:ext uri="{FF2B5EF4-FFF2-40B4-BE49-F238E27FC236}">
                <a16:creationId xmlns:a16="http://schemas.microsoft.com/office/drawing/2014/main" id="{35BAEF1D-7FD8-175D-E580-7ACEE8DBDC20}"/>
              </a:ext>
            </a:extLst>
          </p:cNvPr>
          <p:cNvPicPr>
            <a:picLocks noChangeAspect="1"/>
          </p:cNvPicPr>
          <p:nvPr/>
        </p:nvPicPr>
        <p:blipFill>
          <a:blip r:embed="rId4"/>
          <a:srcRect l="35838" r="33552"/>
          <a:stretch>
            <a:fillRect/>
          </a:stretch>
        </p:blipFill>
        <p:spPr>
          <a:xfrm>
            <a:off x="-99063" y="2850355"/>
            <a:ext cx="1288371" cy="236755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13"/>
        <p:cNvGrpSpPr/>
        <p:nvPr/>
      </p:nvGrpSpPr>
      <p:grpSpPr>
        <a:xfrm>
          <a:off x="0" y="0"/>
          <a:ext cx="0" cy="0"/>
          <a:chOff x="0" y="0"/>
          <a:chExt cx="0" cy="0"/>
        </a:xfrm>
      </p:grpSpPr>
      <p:sp>
        <p:nvSpPr>
          <p:cNvPr id="3114" name="Google Shape;3114;p111"/>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Idée</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d’</a:t>
            </a:r>
            <a:r>
              <a:rPr lang="en" sz="3500">
                <a:solidFill>
                  <a:srgbClr val="191919"/>
                </a:solidFill>
                <a:latin typeface="Open Sans"/>
                <a:ea typeface="Open Sans"/>
                <a:cs typeface="Open Sans"/>
                <a:sym typeface="Open Sans"/>
              </a:rPr>
              <a:t>enquête</a:t>
            </a:r>
            <a:endParaRPr sz="350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a:solidFill>
                <a:srgbClr val="191919"/>
              </a:solidFill>
              <a:latin typeface="Open Sans"/>
              <a:ea typeface="Open Sans"/>
              <a:cs typeface="Open Sans"/>
              <a:sym typeface="Open Sans"/>
            </a:endParaRPr>
          </a:p>
        </p:txBody>
      </p:sp>
      <p:sp>
        <p:nvSpPr>
          <p:cNvPr id="3118" name="Google Shape;3118;p111"/>
          <p:cNvSpPr txBox="1"/>
          <p:nvPr/>
        </p:nvSpPr>
        <p:spPr>
          <a:xfrm>
            <a:off x="954097" y="1481914"/>
            <a:ext cx="7235806" cy="2076436"/>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2800" dirty="0">
                <a:solidFill>
                  <a:srgbClr val="191919"/>
                </a:solidFill>
                <a:latin typeface="Open Sans"/>
                <a:ea typeface="Open Sans"/>
                <a:cs typeface="Open Sans"/>
                <a:sym typeface="Open Sans"/>
              </a:rPr>
              <a:t>Rechercher les services qui existent dans ta communauté et créer une infographie pour représenter les points clés de chaque service</a:t>
            </a:r>
            <a:endParaRPr sz="2800" dirty="0">
              <a:solidFill>
                <a:srgbClr val="191919"/>
              </a:solidFill>
              <a:latin typeface="Open Sans"/>
              <a:ea typeface="Open Sans"/>
              <a:cs typeface="Open Sans"/>
              <a:sym typeface="Open Sans"/>
            </a:endParaRPr>
          </a:p>
          <a:p>
            <a:pPr marL="0" lvl="0" indent="0" algn="ctr" rtl="0">
              <a:spcBef>
                <a:spcPts val="0"/>
              </a:spcBef>
              <a:spcAft>
                <a:spcPts val="1600"/>
              </a:spcAft>
              <a:buNone/>
            </a:pPr>
            <a:endParaRPr sz="2000" dirty="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69D04A44-00BA-5C91-6DF7-2E51866E3733}"/>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4" name="Picture 3">
            <a:extLst>
              <a:ext uri="{FF2B5EF4-FFF2-40B4-BE49-F238E27FC236}">
                <a16:creationId xmlns:a16="http://schemas.microsoft.com/office/drawing/2014/main" id="{3D138A96-BE91-C8C9-0541-2AE276B208E3}"/>
              </a:ext>
            </a:extLst>
          </p:cNvPr>
          <p:cNvPicPr>
            <a:picLocks noChangeAspect="1"/>
          </p:cNvPicPr>
          <p:nvPr/>
        </p:nvPicPr>
        <p:blipFill>
          <a:blip r:embed="rId4"/>
          <a:srcRect l="33317" t="19861" r="32152" b="18056"/>
          <a:stretch>
            <a:fillRect/>
          </a:stretch>
        </p:blipFill>
        <p:spPr>
          <a:xfrm>
            <a:off x="85725" y="-64143"/>
            <a:ext cx="1528763" cy="154605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56"/>
        <p:cNvGrpSpPr/>
        <p:nvPr/>
      </p:nvGrpSpPr>
      <p:grpSpPr>
        <a:xfrm>
          <a:off x="0" y="0"/>
          <a:ext cx="0" cy="0"/>
          <a:chOff x="0" y="0"/>
          <a:chExt cx="0" cy="0"/>
        </a:xfrm>
      </p:grpSpPr>
      <p:sp>
        <p:nvSpPr>
          <p:cNvPr id="3157" name="Google Shape;3157;p112"/>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Idée</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de </a:t>
            </a:r>
            <a:r>
              <a:rPr lang="en" sz="3500">
                <a:solidFill>
                  <a:srgbClr val="191919"/>
                </a:solidFill>
                <a:latin typeface="Open Sans"/>
                <a:ea typeface="Open Sans"/>
                <a:cs typeface="Open Sans"/>
                <a:sym typeface="Open Sans"/>
              </a:rPr>
              <a:t>conception</a:t>
            </a:r>
            <a:endParaRPr sz="350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a:solidFill>
                <a:srgbClr val="191919"/>
              </a:solidFill>
              <a:latin typeface="Open Sans"/>
              <a:ea typeface="Open Sans"/>
              <a:cs typeface="Open Sans"/>
              <a:sym typeface="Open Sans"/>
            </a:endParaRPr>
          </a:p>
        </p:txBody>
      </p:sp>
      <p:sp>
        <p:nvSpPr>
          <p:cNvPr id="3161" name="Google Shape;3161;p112"/>
          <p:cNvSpPr txBox="1"/>
          <p:nvPr/>
        </p:nvSpPr>
        <p:spPr>
          <a:xfrm>
            <a:off x="545123" y="1815581"/>
            <a:ext cx="8072113" cy="1984103"/>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 sz="2800" dirty="0">
                <a:solidFill>
                  <a:srgbClr val="191919"/>
                </a:solidFill>
                <a:latin typeface="Open Sans"/>
                <a:ea typeface="Open Sans"/>
                <a:cs typeface="Open Sans"/>
                <a:sym typeface="Open Sans"/>
              </a:rPr>
              <a:t>Si vous aviez l’occasion de planifier une classe inclusive qui promeut la santé mentale, quelles adaptations, ressources et stratégies incluriez-vous ?</a:t>
            </a:r>
            <a:endParaRPr sz="2800" dirty="0">
              <a:solidFill>
                <a:srgbClr val="191919"/>
              </a:solidFill>
              <a:latin typeface="Open Sans"/>
              <a:ea typeface="Open Sans"/>
              <a:cs typeface="Open Sans"/>
              <a:sym typeface="Open Sans"/>
            </a:endParaRPr>
          </a:p>
          <a:p>
            <a:pPr marL="0" lvl="0" indent="0" algn="ctr" rtl="0">
              <a:spcBef>
                <a:spcPts val="0"/>
              </a:spcBef>
              <a:spcAft>
                <a:spcPts val="1600"/>
              </a:spcAft>
              <a:buNone/>
            </a:pPr>
            <a:endParaRPr dirty="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A5564923-64B4-2D73-8AF9-BFC78BED9F18}"/>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pic>
        <p:nvPicPr>
          <p:cNvPr id="3" name="Picture 2">
            <a:extLst>
              <a:ext uri="{FF2B5EF4-FFF2-40B4-BE49-F238E27FC236}">
                <a16:creationId xmlns:a16="http://schemas.microsoft.com/office/drawing/2014/main" id="{D7FC3E9B-92F4-62AF-AC1B-740A4B7C555A}"/>
              </a:ext>
            </a:extLst>
          </p:cNvPr>
          <p:cNvPicPr>
            <a:picLocks noChangeAspect="1"/>
          </p:cNvPicPr>
          <p:nvPr/>
        </p:nvPicPr>
        <p:blipFill>
          <a:blip r:embed="rId4"/>
          <a:srcRect l="33317" t="19861" r="32152" b="18056"/>
          <a:stretch>
            <a:fillRect/>
          </a:stretch>
        </p:blipFill>
        <p:spPr>
          <a:xfrm>
            <a:off x="85725" y="-64143"/>
            <a:ext cx="1528763" cy="154605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95"/>
        <p:cNvGrpSpPr/>
        <p:nvPr/>
      </p:nvGrpSpPr>
      <p:grpSpPr>
        <a:xfrm>
          <a:off x="0" y="0"/>
          <a:ext cx="0" cy="0"/>
          <a:chOff x="0" y="0"/>
          <a:chExt cx="0" cy="0"/>
        </a:xfrm>
      </p:grpSpPr>
      <p:sp>
        <p:nvSpPr>
          <p:cNvPr id="3196" name="Google Shape;3196;p113"/>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Les articles</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liés dans </a:t>
            </a:r>
            <a:r>
              <a:rPr lang="en" sz="3500">
                <a:solidFill>
                  <a:srgbClr val="191919"/>
                </a:solidFill>
                <a:latin typeface="Open Sans"/>
                <a:ea typeface="Open Sans"/>
                <a:cs typeface="Open Sans"/>
                <a:sym typeface="Open Sans"/>
              </a:rPr>
              <a:t>le livre</a:t>
            </a:r>
            <a:endParaRPr sz="350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a:solidFill>
                <a:srgbClr val="191919"/>
              </a:solidFill>
              <a:latin typeface="Open Sans"/>
              <a:ea typeface="Open Sans"/>
              <a:cs typeface="Open Sans"/>
              <a:sym typeface="Open Sans"/>
            </a:endParaRPr>
          </a:p>
        </p:txBody>
      </p:sp>
      <p:sp>
        <p:nvSpPr>
          <p:cNvPr id="3215" name="Google Shape;3215;p113"/>
          <p:cNvSpPr/>
          <p:nvPr/>
        </p:nvSpPr>
        <p:spPr>
          <a:xfrm>
            <a:off x="1616275" y="1141650"/>
            <a:ext cx="6011700" cy="2860200"/>
          </a:xfrm>
          <a:prstGeom prst="rect">
            <a:avLst/>
          </a:prstGeom>
          <a:solidFill>
            <a:srgbClr val="FFFFFF"/>
          </a:solidFill>
          <a:ln w="76200" cap="flat" cmpd="sng">
            <a:solidFill>
              <a:srgbClr val="EE273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solidFill>
                <a:schemeClr val="dk1"/>
              </a:solidFill>
              <a:latin typeface="Open Sans"/>
              <a:ea typeface="Open Sans"/>
              <a:cs typeface="Open Sans"/>
              <a:sym typeface="Open Sans"/>
            </a:endParaRPr>
          </a:p>
          <a:p>
            <a:pPr marL="457200" lvl="0" indent="-361950" algn="l" rtl="0">
              <a:spcBef>
                <a:spcPts val="0"/>
              </a:spcBef>
              <a:spcAft>
                <a:spcPts val="0"/>
              </a:spcAft>
              <a:buClr>
                <a:schemeClr val="dk1"/>
              </a:buClr>
              <a:buSzPts val="2100"/>
              <a:buFont typeface="Open Sans"/>
              <a:buChar char="★"/>
            </a:pPr>
            <a:r>
              <a:rPr lang="en" sz="2100">
                <a:solidFill>
                  <a:schemeClr val="dk1"/>
                </a:solidFill>
                <a:latin typeface="Open Sans"/>
                <a:ea typeface="Open Sans"/>
                <a:cs typeface="Open Sans"/>
                <a:sym typeface="Open Sans"/>
              </a:rPr>
              <a:t>Prends soin de ta santé mentale!, p. 10-13</a:t>
            </a:r>
            <a:endParaRPr sz="2100">
              <a:solidFill>
                <a:schemeClr val="dk1"/>
              </a:solidFill>
              <a:latin typeface="Open Sans"/>
              <a:ea typeface="Open Sans"/>
              <a:cs typeface="Open Sans"/>
              <a:sym typeface="Open Sans"/>
            </a:endParaRPr>
          </a:p>
          <a:p>
            <a:pPr marL="457200" lvl="0" indent="0" algn="l" rtl="0">
              <a:spcBef>
                <a:spcPts val="0"/>
              </a:spcBef>
              <a:spcAft>
                <a:spcPts val="0"/>
              </a:spcAft>
              <a:buNone/>
            </a:pPr>
            <a:endParaRPr sz="2100">
              <a:solidFill>
                <a:schemeClr val="dk1"/>
              </a:solidFill>
              <a:latin typeface="Open Sans"/>
              <a:ea typeface="Open Sans"/>
              <a:cs typeface="Open Sans"/>
              <a:sym typeface="Open Sans"/>
            </a:endParaRPr>
          </a:p>
          <a:p>
            <a:pPr marL="457200" lvl="0" indent="-361950" algn="l" rtl="0">
              <a:spcBef>
                <a:spcPts val="0"/>
              </a:spcBef>
              <a:spcAft>
                <a:spcPts val="0"/>
              </a:spcAft>
              <a:buClr>
                <a:schemeClr val="dk1"/>
              </a:buClr>
              <a:buSzPts val="2100"/>
              <a:buFont typeface="Open Sans"/>
              <a:buChar char="★"/>
            </a:pPr>
            <a:r>
              <a:rPr lang="en" sz="2100">
                <a:solidFill>
                  <a:schemeClr val="dk1"/>
                </a:solidFill>
                <a:latin typeface="Open Sans"/>
                <a:ea typeface="Open Sans"/>
                <a:cs typeface="Open Sans"/>
                <a:sym typeface="Open Sans"/>
              </a:rPr>
              <a:t>Le club ACTION, p. 20-21</a:t>
            </a:r>
            <a:endParaRPr sz="2100">
              <a:solidFill>
                <a:schemeClr val="dk1"/>
              </a:solidFill>
              <a:latin typeface="Open Sans"/>
              <a:ea typeface="Open Sans"/>
              <a:cs typeface="Open Sans"/>
              <a:sym typeface="Open Sans"/>
            </a:endParaRPr>
          </a:p>
          <a:p>
            <a:pPr marL="457200" lvl="0" indent="0" algn="l" rtl="0">
              <a:spcBef>
                <a:spcPts val="0"/>
              </a:spcBef>
              <a:spcAft>
                <a:spcPts val="0"/>
              </a:spcAft>
              <a:buNone/>
            </a:pPr>
            <a:endParaRPr sz="2100">
              <a:solidFill>
                <a:schemeClr val="dk1"/>
              </a:solidFill>
              <a:latin typeface="Open Sans"/>
              <a:ea typeface="Open Sans"/>
              <a:cs typeface="Open Sans"/>
              <a:sym typeface="Open Sans"/>
            </a:endParaRPr>
          </a:p>
          <a:p>
            <a:pPr marL="457200" lvl="0" indent="-361950" algn="l" rtl="0">
              <a:spcBef>
                <a:spcPts val="0"/>
              </a:spcBef>
              <a:spcAft>
                <a:spcPts val="0"/>
              </a:spcAft>
              <a:buClr>
                <a:schemeClr val="dk1"/>
              </a:buClr>
              <a:buSzPts val="2100"/>
              <a:buFont typeface="Open Sans"/>
              <a:buChar char="★"/>
            </a:pPr>
            <a:r>
              <a:rPr lang="en" sz="2100">
                <a:solidFill>
                  <a:schemeClr val="dk1"/>
                </a:solidFill>
                <a:latin typeface="Open Sans"/>
                <a:ea typeface="Open Sans"/>
                <a:cs typeface="Open Sans"/>
                <a:sym typeface="Open Sans"/>
              </a:rPr>
              <a:t>Mythe ou vérité, p. 22-23</a:t>
            </a:r>
            <a:endParaRPr sz="2100">
              <a:solidFill>
                <a:schemeClr val="dk1"/>
              </a:solidFill>
              <a:latin typeface="Open Sans"/>
              <a:ea typeface="Open Sans"/>
              <a:cs typeface="Open Sans"/>
              <a:sym typeface="Open Sans"/>
            </a:endParaRPr>
          </a:p>
          <a:p>
            <a:pPr marL="457200" lvl="0" indent="0" algn="l" rtl="0">
              <a:spcBef>
                <a:spcPts val="0"/>
              </a:spcBef>
              <a:spcAft>
                <a:spcPts val="0"/>
              </a:spcAft>
              <a:buNone/>
            </a:pPr>
            <a:endParaRPr sz="2100">
              <a:solidFill>
                <a:schemeClr val="dk1"/>
              </a:solidFill>
              <a:latin typeface="Open Sans"/>
              <a:ea typeface="Open Sans"/>
              <a:cs typeface="Open Sans"/>
              <a:sym typeface="Open Sans"/>
            </a:endParaRPr>
          </a:p>
          <a:p>
            <a:pPr marL="457200" lvl="0" indent="-361950" algn="l" rtl="0">
              <a:spcBef>
                <a:spcPts val="0"/>
              </a:spcBef>
              <a:spcAft>
                <a:spcPts val="0"/>
              </a:spcAft>
              <a:buClr>
                <a:schemeClr val="dk1"/>
              </a:buClr>
              <a:buSzPts val="2100"/>
              <a:buFont typeface="Open Sans"/>
              <a:buChar char="★"/>
            </a:pPr>
            <a:r>
              <a:rPr lang="en" sz="2100">
                <a:solidFill>
                  <a:schemeClr val="dk1"/>
                </a:solidFill>
                <a:latin typeface="Open Sans"/>
                <a:ea typeface="Open Sans"/>
                <a:cs typeface="Open Sans"/>
                <a:sym typeface="Open Sans"/>
              </a:rPr>
              <a:t>Comment être un bon ami?, p.30-31</a:t>
            </a:r>
            <a:endParaRPr sz="2600">
              <a:solidFill>
                <a:schemeClr val="dk1"/>
              </a:solidFill>
              <a:latin typeface="Hind"/>
              <a:ea typeface="Hind"/>
              <a:cs typeface="Hind"/>
              <a:sym typeface="Hind"/>
            </a:endParaRPr>
          </a:p>
        </p:txBody>
      </p:sp>
      <p:pic>
        <p:nvPicPr>
          <p:cNvPr id="2" name="Google Shape;65;p14">
            <a:extLst>
              <a:ext uri="{FF2B5EF4-FFF2-40B4-BE49-F238E27FC236}">
                <a16:creationId xmlns:a16="http://schemas.microsoft.com/office/drawing/2014/main" id="{F64422A7-0983-9140-7F94-6CBF01D43B51}"/>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73"/>
        <p:cNvGrpSpPr/>
        <p:nvPr/>
      </p:nvGrpSpPr>
      <p:grpSpPr>
        <a:xfrm>
          <a:off x="0" y="0"/>
          <a:ext cx="0" cy="0"/>
          <a:chOff x="0" y="0"/>
          <a:chExt cx="0" cy="0"/>
        </a:xfrm>
      </p:grpSpPr>
      <p:sp>
        <p:nvSpPr>
          <p:cNvPr id="2274" name="Google Shape;2274;p80"/>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Intended Use</a:t>
            </a:r>
            <a:endParaRPr/>
          </a:p>
        </p:txBody>
      </p:sp>
      <p:sp>
        <p:nvSpPr>
          <p:cNvPr id="2275" name="Google Shape;2275;p80"/>
          <p:cNvSpPr txBox="1">
            <a:spLocks noGrp="1"/>
          </p:cNvSpPr>
          <p:nvPr>
            <p:ph type="body" idx="1"/>
          </p:nvPr>
        </p:nvSpPr>
        <p:spPr>
          <a:xfrm>
            <a:off x="352697" y="960120"/>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800"/>
              <a:t>These slides are intended as a teacher accompaniment for the Scholastic Resource “Passe à l’action”, and are designed for use with Junior and Intermediate students.</a:t>
            </a:r>
            <a:endParaRPr sz="1800"/>
          </a:p>
          <a:p>
            <a:pPr marL="0" lvl="0" indent="0" algn="l" rtl="0">
              <a:spcBef>
                <a:spcPts val="1000"/>
              </a:spcBef>
              <a:spcAft>
                <a:spcPts val="0"/>
              </a:spcAft>
              <a:buNone/>
            </a:pPr>
            <a:r>
              <a:rPr lang="en" sz="1800"/>
              <a:t>Three lessons have been created to explore the more difficult texts in the book. These lessons can be differentiated for different grade levels through scaling teacher support and intervention. </a:t>
            </a:r>
            <a:endParaRPr sz="1800"/>
          </a:p>
          <a:p>
            <a:pPr marL="0" lvl="0" indent="0" algn="l" rtl="0">
              <a:spcBef>
                <a:spcPts val="1000"/>
              </a:spcBef>
              <a:spcAft>
                <a:spcPts val="0"/>
              </a:spcAft>
              <a:buNone/>
            </a:pPr>
            <a:r>
              <a:rPr lang="en" sz="1800"/>
              <a:t>A list of related texts in the book has been provided. The intent is that teachers can use the provided lessons as a mentor text, then assign related texts for future shared, group or independent reading depending on student needs. </a:t>
            </a:r>
            <a:endParaRPr sz="1800"/>
          </a:p>
          <a:p>
            <a:pPr marL="0" lvl="0" indent="0" algn="l" rtl="0">
              <a:spcBef>
                <a:spcPts val="1000"/>
              </a:spcBef>
              <a:spcAft>
                <a:spcPts val="0"/>
              </a:spcAft>
              <a:buNone/>
            </a:pPr>
            <a:r>
              <a:rPr lang="en" sz="1800"/>
              <a:t>Curriculum connections have also been provided for each lesson.</a:t>
            </a:r>
            <a:endParaRPr sz="1800"/>
          </a:p>
        </p:txBody>
      </p:sp>
      <p:pic>
        <p:nvPicPr>
          <p:cNvPr id="2" name="Google Shape;65;p14">
            <a:extLst>
              <a:ext uri="{FF2B5EF4-FFF2-40B4-BE49-F238E27FC236}">
                <a16:creationId xmlns:a16="http://schemas.microsoft.com/office/drawing/2014/main" id="{D80CDE36-091F-0212-13BF-FA8CCBA70454}"/>
              </a:ext>
            </a:extLst>
          </p:cNvPr>
          <p:cNvPicPr preferRelativeResize="0"/>
          <p:nvPr/>
        </p:nvPicPr>
        <p:blipFill>
          <a:blip r:embed="rId3">
            <a:alphaModFix/>
          </a:blip>
          <a:stretch>
            <a:fillRect/>
          </a:stretch>
        </p:blipFill>
        <p:spPr>
          <a:xfrm>
            <a:off x="-1" y="4720230"/>
            <a:ext cx="1090248" cy="43088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80"/>
        <p:cNvGrpSpPr/>
        <p:nvPr/>
      </p:nvGrpSpPr>
      <p:grpSpPr>
        <a:xfrm>
          <a:off x="0" y="0"/>
          <a:ext cx="0" cy="0"/>
          <a:chOff x="0" y="0"/>
          <a:chExt cx="0" cy="0"/>
        </a:xfrm>
      </p:grpSpPr>
      <p:sp>
        <p:nvSpPr>
          <p:cNvPr id="2281" name="Google Shape;2281;p81"/>
          <p:cNvSpPr txBox="1">
            <a:spLocks noGrp="1"/>
          </p:cNvSpPr>
          <p:nvPr>
            <p:ph type="title"/>
          </p:nvPr>
        </p:nvSpPr>
        <p:spPr>
          <a:xfrm>
            <a:off x="352697" y="342899"/>
            <a:ext cx="8412600" cy="515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
              <a:t>Format and lesson structure</a:t>
            </a:r>
            <a:endParaRPr/>
          </a:p>
        </p:txBody>
      </p:sp>
      <p:sp>
        <p:nvSpPr>
          <p:cNvPr id="2282" name="Google Shape;2282;p81"/>
          <p:cNvSpPr txBox="1">
            <a:spLocks noGrp="1"/>
          </p:cNvSpPr>
          <p:nvPr>
            <p:ph type="body" idx="1"/>
          </p:nvPr>
        </p:nvSpPr>
        <p:spPr>
          <a:xfrm>
            <a:off x="226422" y="735445"/>
            <a:ext cx="8412600" cy="36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 sz="1500"/>
              <a:t>In each lesson, teachers will find:</a:t>
            </a:r>
            <a:endParaRPr sz="1500"/>
          </a:p>
          <a:p>
            <a:pPr marL="914400" lvl="0" indent="-323850" algn="l" rtl="0">
              <a:spcBef>
                <a:spcPts val="1000"/>
              </a:spcBef>
              <a:spcAft>
                <a:spcPts val="0"/>
              </a:spcAft>
              <a:buSzPts val="1500"/>
              <a:buAutoNum type="arabicParenR"/>
            </a:pPr>
            <a:r>
              <a:rPr lang="en" sz="1500" b="1"/>
              <a:t>A title page</a:t>
            </a:r>
            <a:r>
              <a:rPr lang="en" sz="1500"/>
              <a:t> with the student manual page numbers, curriculum connections, and the big idea in the text.</a:t>
            </a:r>
            <a:endParaRPr sz="1500"/>
          </a:p>
          <a:p>
            <a:pPr marL="914400" lvl="0" indent="-323850" algn="l" rtl="0">
              <a:spcBef>
                <a:spcPts val="0"/>
              </a:spcBef>
              <a:spcAft>
                <a:spcPts val="0"/>
              </a:spcAft>
              <a:buSzPts val="1500"/>
              <a:buAutoNum type="arabicParenR"/>
            </a:pPr>
            <a:r>
              <a:rPr lang="en" sz="1500" b="1"/>
              <a:t>2-4 “Minds On” activities</a:t>
            </a:r>
            <a:r>
              <a:rPr lang="en" sz="1500"/>
              <a:t> (e.g., word work, vocabulary, grammar concepts, etc.). The intent is for teachers choose </a:t>
            </a:r>
            <a:r>
              <a:rPr lang="en" sz="1500" b="1"/>
              <a:t>one</a:t>
            </a:r>
            <a:r>
              <a:rPr lang="en" sz="1500"/>
              <a:t> that suits the needs of their students, and uses it for a language talk (5-10 minutes).</a:t>
            </a:r>
            <a:endParaRPr sz="1500"/>
          </a:p>
          <a:p>
            <a:pPr marL="914400" lvl="0" indent="-323850" algn="l" rtl="0">
              <a:spcBef>
                <a:spcPts val="0"/>
              </a:spcBef>
              <a:spcAft>
                <a:spcPts val="0"/>
              </a:spcAft>
              <a:buSzPts val="1500"/>
              <a:buAutoNum type="arabicParenR"/>
            </a:pPr>
            <a:r>
              <a:rPr lang="en" sz="1500" b="1"/>
              <a:t>Pre-reading questions</a:t>
            </a:r>
            <a:r>
              <a:rPr lang="en" sz="1500"/>
              <a:t>. The intent is for teachers use these questions as a guide for a pre-reading discussion with the class (5-10 minutes).</a:t>
            </a:r>
            <a:endParaRPr sz="1500"/>
          </a:p>
          <a:p>
            <a:pPr marL="914400" lvl="0" indent="-323850" algn="l" rtl="0">
              <a:spcBef>
                <a:spcPts val="0"/>
              </a:spcBef>
              <a:spcAft>
                <a:spcPts val="0"/>
              </a:spcAft>
              <a:buSzPts val="1500"/>
              <a:buAutoNum type="arabicParenR"/>
            </a:pPr>
            <a:r>
              <a:rPr lang="en" sz="1500" b="1"/>
              <a:t>A guiding question and comprehension questions</a:t>
            </a:r>
            <a:r>
              <a:rPr lang="en" sz="1500"/>
              <a:t>. This slide is intended to be projected during reading to help guide students’ comprehension. The text can be used for shared reading, group reading, choral reading or independent reading based on student needs (20-30 minutes)</a:t>
            </a:r>
            <a:endParaRPr sz="1500"/>
          </a:p>
          <a:p>
            <a:pPr marL="914400" lvl="0" indent="-323850" algn="l" rtl="0">
              <a:spcBef>
                <a:spcPts val="0"/>
              </a:spcBef>
              <a:spcAft>
                <a:spcPts val="0"/>
              </a:spcAft>
              <a:buSzPts val="1500"/>
              <a:buAutoNum type="arabicParenR"/>
            </a:pPr>
            <a:r>
              <a:rPr lang="en" sz="1500" b="1"/>
              <a:t>A reflection question </a:t>
            </a:r>
            <a:r>
              <a:rPr lang="en" sz="1500"/>
              <a:t>for consolidation. This question can be used for a class discussion, exit card, writing prompt, etc. (5-10 minutes)</a:t>
            </a:r>
            <a:endParaRPr sz="1500"/>
          </a:p>
          <a:p>
            <a:pPr marL="914400" lvl="0" indent="-323850" algn="l" rtl="0">
              <a:spcBef>
                <a:spcPts val="0"/>
              </a:spcBef>
              <a:spcAft>
                <a:spcPts val="0"/>
              </a:spcAft>
              <a:buSzPts val="1500"/>
              <a:buAutoNum type="arabicParenR"/>
            </a:pPr>
            <a:r>
              <a:rPr lang="en" sz="1500"/>
              <a:t>A selection of </a:t>
            </a:r>
            <a:r>
              <a:rPr lang="en" sz="1500" b="1"/>
              <a:t>extension activities </a:t>
            </a:r>
            <a:r>
              <a:rPr lang="en" sz="1500"/>
              <a:t>that can be used to build upon ideas in the reading, in tandem with other texts in the book, or as a provocation for a related unit. These may involve other strands of the French Immersion curriculum (listening, speaking, writing), or cross-curricular links.</a:t>
            </a:r>
            <a:endParaRPr sz="1500"/>
          </a:p>
        </p:txBody>
      </p:sp>
      <p:pic>
        <p:nvPicPr>
          <p:cNvPr id="2" name="Google Shape;65;p14">
            <a:extLst>
              <a:ext uri="{FF2B5EF4-FFF2-40B4-BE49-F238E27FC236}">
                <a16:creationId xmlns:a16="http://schemas.microsoft.com/office/drawing/2014/main" id="{52F58B71-6B8E-D3DE-23CD-017AD85FF170}"/>
              </a:ext>
            </a:extLst>
          </p:cNvPr>
          <p:cNvPicPr preferRelativeResize="0"/>
          <p:nvPr/>
        </p:nvPicPr>
        <p:blipFill>
          <a:blip r:embed="rId3">
            <a:alphaModFix/>
          </a:blip>
          <a:stretch>
            <a:fillRect/>
          </a:stretch>
        </p:blipFill>
        <p:spPr>
          <a:xfrm>
            <a:off x="-1" y="4720230"/>
            <a:ext cx="1090248" cy="430888"/>
          </a:xfrm>
          <a:prstGeom prst="rect">
            <a:avLst/>
          </a:prstGeom>
          <a:noFill/>
          <a:ln>
            <a:noFill/>
          </a:ln>
        </p:spPr>
      </p:pic>
      <p:pic>
        <p:nvPicPr>
          <p:cNvPr id="3" name="Google Shape;65;p14">
            <a:extLst>
              <a:ext uri="{FF2B5EF4-FFF2-40B4-BE49-F238E27FC236}">
                <a16:creationId xmlns:a16="http://schemas.microsoft.com/office/drawing/2014/main" id="{3BAE7F09-3EB4-A6C5-836F-1244075AAFD2}"/>
              </a:ext>
            </a:extLst>
          </p:cNvPr>
          <p:cNvPicPr preferRelativeResize="0"/>
          <p:nvPr/>
        </p:nvPicPr>
        <p:blipFill>
          <a:blip r:embed="rId3">
            <a:alphaModFix/>
          </a:blip>
          <a:stretch>
            <a:fillRect/>
          </a:stretch>
        </p:blipFill>
        <p:spPr>
          <a:xfrm>
            <a:off x="-1" y="4743090"/>
            <a:ext cx="1090248" cy="43088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a:extLst>
            <a:ext uri="{FF2B5EF4-FFF2-40B4-BE49-F238E27FC236}">
              <a16:creationId xmlns:a16="http://schemas.microsoft.com/office/drawing/2014/main" id="{FB8D5BF6-22A0-EEDC-FF0B-7D29747665E1}"/>
            </a:ext>
          </a:extLst>
        </p:cNvPr>
        <p:cNvGrpSpPr/>
        <p:nvPr/>
      </p:nvGrpSpPr>
      <p:grpSpPr>
        <a:xfrm>
          <a:off x="0" y="0"/>
          <a:ext cx="0" cy="0"/>
          <a:chOff x="0" y="0"/>
          <a:chExt cx="0" cy="0"/>
        </a:xfrm>
      </p:grpSpPr>
      <p:sp>
        <p:nvSpPr>
          <p:cNvPr id="82" name="Google Shape;82;p16">
            <a:extLst>
              <a:ext uri="{FF2B5EF4-FFF2-40B4-BE49-F238E27FC236}">
                <a16:creationId xmlns:a16="http://schemas.microsoft.com/office/drawing/2014/main" id="{DB129FE2-449A-1EA5-FD3F-BD47E3185DAF}"/>
              </a:ext>
            </a:extLst>
          </p:cNvPr>
          <p:cNvSpPr txBox="1">
            <a:spLocks noGrp="1"/>
          </p:cNvSpPr>
          <p:nvPr>
            <p:ph type="title"/>
          </p:nvPr>
        </p:nvSpPr>
        <p:spPr>
          <a:xfrm>
            <a:off x="352697" y="147812"/>
            <a:ext cx="8412600" cy="515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fr-FR" dirty="0"/>
              <a:t>R</a:t>
            </a:r>
            <a:r>
              <a:rPr lang="fr" dirty="0"/>
              <a:t>ights of Use for this Resource</a:t>
            </a:r>
            <a:endParaRPr dirty="0"/>
          </a:p>
        </p:txBody>
      </p:sp>
      <p:sp>
        <p:nvSpPr>
          <p:cNvPr id="83" name="Google Shape;83;p16">
            <a:extLst>
              <a:ext uri="{FF2B5EF4-FFF2-40B4-BE49-F238E27FC236}">
                <a16:creationId xmlns:a16="http://schemas.microsoft.com/office/drawing/2014/main" id="{0A2F5814-00F5-6170-EDE5-B845371EE14E}"/>
              </a:ext>
            </a:extLst>
          </p:cNvPr>
          <p:cNvSpPr txBox="1">
            <a:spLocks noGrp="1"/>
          </p:cNvSpPr>
          <p:nvPr>
            <p:ph type="body" idx="1"/>
          </p:nvPr>
        </p:nvSpPr>
        <p:spPr>
          <a:xfrm>
            <a:off x="126609" y="695062"/>
            <a:ext cx="8638688" cy="2233246"/>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fr-FR" sz="1500" dirty="0"/>
              <a:t>For </a:t>
            </a:r>
            <a:r>
              <a:rPr lang="fr-FR" sz="1500" dirty="0" err="1"/>
              <a:t>educational</a:t>
            </a:r>
            <a:r>
              <a:rPr lang="fr-FR" sz="1500" dirty="0"/>
              <a:t> </a:t>
            </a:r>
            <a:r>
              <a:rPr lang="fr-FR" sz="1500" dirty="0" err="1"/>
              <a:t>purposes</a:t>
            </a:r>
            <a:r>
              <a:rPr lang="fr-FR" sz="1500" dirty="0"/>
              <a:t>, </a:t>
            </a:r>
            <a:r>
              <a:rPr lang="fr-FR" sz="1500" dirty="0" err="1"/>
              <a:t>teachers</a:t>
            </a:r>
            <a:r>
              <a:rPr lang="fr-FR" sz="1500" dirty="0"/>
              <a:t> </a:t>
            </a:r>
            <a:r>
              <a:rPr lang="fr-FR" sz="1500" b="1" dirty="0"/>
              <a:t>can:</a:t>
            </a:r>
            <a:endParaRPr sz="1500" dirty="0"/>
          </a:p>
          <a:p>
            <a:pPr marL="914400" lvl="0" indent="-323850" algn="l" rtl="0">
              <a:spcBef>
                <a:spcPts val="1200"/>
              </a:spcBef>
              <a:spcAft>
                <a:spcPts val="0"/>
              </a:spcAft>
              <a:buSzPts val="1500"/>
              <a:buAutoNum type="arabicParenR"/>
            </a:pPr>
            <a:r>
              <a:rPr lang="fr-FR" sz="1500" b="1" dirty="0"/>
              <a:t>download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modify</a:t>
            </a:r>
            <a:r>
              <a:rPr lang="fr-FR" sz="1500" b="1" dirty="0"/>
              <a:t> </a:t>
            </a:r>
            <a:r>
              <a:rPr lang="fr-FR" sz="1500" b="1" dirty="0" err="1"/>
              <a:t>it</a:t>
            </a:r>
            <a:endParaRPr lang="fr-FR" sz="1500" b="1" dirty="0"/>
          </a:p>
          <a:p>
            <a:pPr marL="914400" lvl="0" indent="-323850" algn="l" rtl="0">
              <a:spcBef>
                <a:spcPts val="1200"/>
              </a:spcBef>
              <a:spcAft>
                <a:spcPts val="0"/>
              </a:spcAft>
              <a:buSzPts val="1500"/>
              <a:buAutoNum type="arabicParenR"/>
            </a:pPr>
            <a:r>
              <a:rPr lang="fr-FR" sz="1500" b="1" dirty="0" err="1"/>
              <a:t>project</a:t>
            </a:r>
            <a:r>
              <a:rPr lang="fr-FR" sz="1500" b="1" dirty="0"/>
              <a:t> </a:t>
            </a:r>
            <a:r>
              <a:rPr lang="fr-FR" sz="1500" b="1" dirty="0" err="1"/>
              <a:t>it</a:t>
            </a:r>
            <a:r>
              <a:rPr lang="fr-FR" sz="1500" b="1" dirty="0"/>
              <a:t> in class </a:t>
            </a:r>
          </a:p>
          <a:p>
            <a:pPr marL="914400" lvl="0" indent="-323850" algn="l" rtl="0">
              <a:spcBef>
                <a:spcPts val="1200"/>
              </a:spcBef>
              <a:spcAft>
                <a:spcPts val="0"/>
              </a:spcAft>
              <a:buSzPts val="1500"/>
              <a:buAutoNum type="arabicParenR"/>
            </a:pPr>
            <a:r>
              <a:rPr lang="fr-FR" sz="1500" b="1" dirty="0"/>
              <a:t>post </a:t>
            </a:r>
            <a:r>
              <a:rPr lang="fr-FR" sz="1500" b="1" dirty="0" err="1"/>
              <a:t>it</a:t>
            </a:r>
            <a:r>
              <a:rPr lang="fr-FR" sz="1500" b="1" dirty="0"/>
              <a:t> on </a:t>
            </a:r>
            <a:r>
              <a:rPr lang="fr-FR" sz="1500" b="1" dirty="0" err="1"/>
              <a:t>their</a:t>
            </a:r>
            <a:r>
              <a:rPr lang="fr-FR" sz="1500" b="1" dirty="0"/>
              <a:t> </a:t>
            </a:r>
            <a:r>
              <a:rPr lang="fr-FR" sz="1500" b="1" dirty="0" err="1"/>
              <a:t>classroom</a:t>
            </a:r>
            <a:r>
              <a:rPr lang="fr-FR" sz="1500" b="1" dirty="0"/>
              <a:t> LMS</a:t>
            </a:r>
          </a:p>
          <a:p>
            <a:pPr marL="914400" lvl="0" indent="-323850" algn="l" rtl="0">
              <a:spcBef>
                <a:spcPts val="1200"/>
              </a:spcBef>
              <a:spcAft>
                <a:spcPts val="0"/>
              </a:spcAft>
              <a:buSzPts val="1500"/>
              <a:buAutoNum type="arabicParenR"/>
            </a:pPr>
            <a:r>
              <a:rPr lang="fr-FR" sz="1500" b="1" dirty="0" err="1"/>
              <a:t>Reshare</a:t>
            </a:r>
            <a:r>
              <a:rPr lang="fr-FR" sz="1500" b="1" dirty="0"/>
              <a:t> the original or a </a:t>
            </a:r>
            <a:r>
              <a:rPr lang="fr-FR" sz="1500" b="1" dirty="0" err="1"/>
              <a:t>modified</a:t>
            </a:r>
            <a:r>
              <a:rPr lang="fr-FR" sz="1500" b="1" dirty="0"/>
              <a:t> version on </a:t>
            </a:r>
            <a:r>
              <a:rPr lang="fr-FR" sz="1500" b="1" dirty="0" err="1"/>
              <a:t>any</a:t>
            </a:r>
            <a:r>
              <a:rPr lang="fr-FR" sz="1500" b="1" dirty="0"/>
              <a:t> </a:t>
            </a:r>
            <a:r>
              <a:rPr lang="fr-FR" sz="1500" b="1" dirty="0" err="1"/>
              <a:t>educational</a:t>
            </a:r>
            <a:r>
              <a:rPr lang="fr-FR" sz="1500" b="1" dirty="0"/>
              <a:t> </a:t>
            </a:r>
            <a:r>
              <a:rPr lang="fr-FR" sz="1500" b="1" dirty="0" err="1"/>
              <a:t>website</a:t>
            </a:r>
            <a:r>
              <a:rPr lang="fr-FR" sz="1500" b="1" dirty="0"/>
              <a:t>.</a:t>
            </a:r>
          </a:p>
        </p:txBody>
      </p:sp>
      <p:sp>
        <p:nvSpPr>
          <p:cNvPr id="84" name="Google Shape;84;p16">
            <a:extLst>
              <a:ext uri="{FF2B5EF4-FFF2-40B4-BE49-F238E27FC236}">
                <a16:creationId xmlns:a16="http://schemas.microsoft.com/office/drawing/2014/main" id="{9C4F9D4E-DFB4-D5F9-BFFF-E299B969C6C5}"/>
              </a:ext>
            </a:extLst>
          </p:cNvPr>
          <p:cNvSpPr txBox="1">
            <a:spLocks noGrp="1"/>
          </p:cNvSpPr>
          <p:nvPr>
            <p:ph type="sldNum" idx="12"/>
          </p:nvPr>
        </p:nvSpPr>
        <p:spPr>
          <a:xfrm>
            <a:off x="6457950" y="4767263"/>
            <a:ext cx="2057400" cy="273900"/>
          </a:xfrm>
          <a:prstGeom prst="rect">
            <a:avLst/>
          </a:prstGeom>
        </p:spPr>
        <p:txBody>
          <a:bodyPr spcFirstLastPara="1" wrap="square" lIns="91425" tIns="45700" rIns="91425" bIns="45700" anchor="ctr" anchorCtr="0">
            <a:normAutofit lnSpcReduction="10000"/>
          </a:bodyPr>
          <a:lstStyle/>
          <a:p>
            <a:pPr marL="0" lvl="0" indent="0" algn="r" rtl="0">
              <a:spcBef>
                <a:spcPts val="0"/>
              </a:spcBef>
              <a:spcAft>
                <a:spcPts val="0"/>
              </a:spcAft>
              <a:buClr>
                <a:srgbClr val="000000"/>
              </a:buClr>
              <a:buFont typeface="Arial"/>
              <a:buNone/>
            </a:pPr>
            <a:fld id="{00000000-1234-1234-1234-123412341234}" type="slidenum">
              <a:rPr lang="fr"/>
              <a:t>4</a:t>
            </a:fld>
            <a:endParaRPr/>
          </a:p>
        </p:txBody>
      </p:sp>
      <p:sp>
        <p:nvSpPr>
          <p:cNvPr id="2" name="Google Shape;83;p16">
            <a:extLst>
              <a:ext uri="{FF2B5EF4-FFF2-40B4-BE49-F238E27FC236}">
                <a16:creationId xmlns:a16="http://schemas.microsoft.com/office/drawing/2014/main" id="{65E1711C-5B34-C000-BBEC-1C30F99E58DC}"/>
              </a:ext>
            </a:extLst>
          </p:cNvPr>
          <p:cNvSpPr txBox="1">
            <a:spLocks/>
          </p:cNvSpPr>
          <p:nvPr/>
        </p:nvSpPr>
        <p:spPr>
          <a:xfrm>
            <a:off x="126609" y="3052805"/>
            <a:ext cx="8890782" cy="223324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Open Sans"/>
                <a:ea typeface="Open Sans"/>
                <a:cs typeface="Open Sans"/>
                <a:sym typeface="Open Sans"/>
              </a:defRPr>
            </a:lvl1pPr>
            <a:lvl2pPr marL="914400" marR="0" lvl="1" indent="-368300" algn="l" rtl="0">
              <a:lnSpc>
                <a:spcPct val="90000"/>
              </a:lnSpc>
              <a:spcBef>
                <a:spcPts val="1200"/>
              </a:spcBef>
              <a:spcAft>
                <a:spcPts val="0"/>
              </a:spcAft>
              <a:buClr>
                <a:schemeClr val="dk1"/>
              </a:buClr>
              <a:buSzPts val="2200"/>
              <a:buFont typeface="Arial"/>
              <a:buChar char="•"/>
              <a:defRPr sz="22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12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6pPr>
            <a:lvl7pPr marL="3200400" marR="0" lvl="6"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7pPr>
            <a:lvl8pPr marL="3657600" marR="0" lvl="7"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8pPr>
            <a:lvl9pPr marL="4114800" marR="0" lvl="8" indent="-342900" algn="l" rtl="0">
              <a:lnSpc>
                <a:spcPct val="90000"/>
              </a:lnSpc>
              <a:spcBef>
                <a:spcPts val="1200"/>
              </a:spcBef>
              <a:spcAft>
                <a:spcPts val="120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9pPr>
          </a:lstStyle>
          <a:p>
            <a:pPr marL="0" indent="0"/>
            <a:r>
              <a:rPr lang="en-US" sz="1500" dirty="0"/>
              <a:t>Teachers </a:t>
            </a:r>
            <a:r>
              <a:rPr lang="en-US" sz="1500" b="1" dirty="0"/>
              <a:t>can’t</a:t>
            </a:r>
            <a:r>
              <a:rPr lang="en-US" sz="1500" dirty="0"/>
              <a:t> sell this resource and can’t modify the applied CC license when resharing it even in modified version (CC-BY-NC-SA)</a:t>
            </a:r>
          </a:p>
          <a:p>
            <a:pPr marL="0" indent="0"/>
            <a:br>
              <a:rPr lang="en-US" sz="800" dirty="0"/>
            </a:br>
            <a:r>
              <a:rPr lang="en-US" sz="1500" dirty="0"/>
              <a:t>When sharing a modified version of this resource, you are required to credit the original author(s) and you can also add your name using this template :</a:t>
            </a:r>
          </a:p>
          <a:p>
            <a:pPr algn="ctr"/>
            <a:r>
              <a:rPr lang="en-US" sz="1000" dirty="0"/>
              <a:t>This resource, &lt;</a:t>
            </a:r>
            <a:r>
              <a:rPr lang="en-US" sz="1000" i="1" dirty="0"/>
              <a:t>Your modified title</a:t>
            </a:r>
            <a:r>
              <a:rPr lang="en-US" sz="1000" dirty="0"/>
              <a:t>&gt; is adapted from </a:t>
            </a:r>
            <a:r>
              <a:rPr lang="fr-FR" sz="1000" i="1" dirty="0"/>
              <a:t>Passe à l’action : La santé mentale Leçon 3 </a:t>
            </a:r>
            <a:r>
              <a:rPr lang="en-US" sz="1000" dirty="0"/>
              <a:t>by Andrea Vogan, </a:t>
            </a:r>
            <a:r>
              <a:rPr lang="fr-FR" altLang="fr-FR" sz="1000" dirty="0">
                <a:solidFill>
                  <a:schemeClr val="tx1"/>
                </a:solidFill>
                <a:latin typeface="Arial" panose="020B0604020202020204" pitchFamily="34" charset="0"/>
              </a:rPr>
              <a:t>Katherine </a:t>
            </a:r>
            <a:r>
              <a:rPr lang="fr-FR" altLang="fr-FR" sz="1000" dirty="0" err="1">
                <a:solidFill>
                  <a:schemeClr val="tx1"/>
                </a:solidFill>
                <a:latin typeface="Arial" panose="020B0604020202020204" pitchFamily="34" charset="0"/>
              </a:rPr>
              <a:t>Andrejowich</a:t>
            </a:r>
            <a:r>
              <a:rPr lang="fr-FR" altLang="fr-FR" sz="1000" dirty="0">
                <a:solidFill>
                  <a:schemeClr val="tx1"/>
                </a:solidFill>
                <a:latin typeface="Arial" panose="020B0604020202020204" pitchFamily="34" charset="0"/>
              </a:rPr>
              <a:t> and Grace </a:t>
            </a:r>
            <a:r>
              <a:rPr lang="fr-FR" altLang="fr-FR" sz="1000" dirty="0" err="1">
                <a:solidFill>
                  <a:schemeClr val="tx1"/>
                </a:solidFill>
                <a:latin typeface="Arial" panose="020B0604020202020204" pitchFamily="34" charset="0"/>
              </a:rPr>
              <a:t>Brnjac</a:t>
            </a:r>
            <a:r>
              <a:rPr lang="fr-FR" altLang="fr-FR" sz="1000" dirty="0">
                <a:solidFill>
                  <a:schemeClr val="tx1"/>
                </a:solidFill>
                <a:latin typeface="Arial" panose="020B0604020202020204" pitchFamily="34" charset="0"/>
              </a:rPr>
              <a:t> </a:t>
            </a:r>
            <a:r>
              <a:rPr lang="en-US" sz="1000" dirty="0"/>
              <a:t>for Halton District School Board, used under license </a:t>
            </a:r>
            <a:r>
              <a:rPr lang="en-US" sz="1000" i="1" dirty="0"/>
              <a:t>CC-BY-NC-SA</a:t>
            </a:r>
            <a:r>
              <a:rPr lang="en-US" sz="1000" dirty="0"/>
              <a:t>.  &lt;</a:t>
            </a:r>
            <a:r>
              <a:rPr lang="en-US" sz="1000" i="1" dirty="0"/>
              <a:t>Your modified title</a:t>
            </a:r>
            <a:r>
              <a:rPr lang="en-US" sz="1000" dirty="0"/>
              <a:t>&gt; is licensed under CC-BY-NC-SA by &lt;</a:t>
            </a:r>
            <a:r>
              <a:rPr lang="en-US" sz="1000" i="1" dirty="0"/>
              <a:t>Your name</a:t>
            </a:r>
            <a:r>
              <a:rPr lang="en-US" sz="1000" dirty="0"/>
              <a:t>&gt;.</a:t>
            </a:r>
            <a:br>
              <a:rPr lang="fr-FR" sz="1000" dirty="0"/>
            </a:br>
            <a:endParaRPr lang="en-US" sz="1000" b="1" dirty="0"/>
          </a:p>
        </p:txBody>
      </p:sp>
      <p:pic>
        <p:nvPicPr>
          <p:cNvPr id="3" name="Google Shape;65;p14">
            <a:extLst>
              <a:ext uri="{FF2B5EF4-FFF2-40B4-BE49-F238E27FC236}">
                <a16:creationId xmlns:a16="http://schemas.microsoft.com/office/drawing/2014/main" id="{7C2F508A-FA2E-EE41-3694-B1804DD9E7B9}"/>
              </a:ext>
            </a:extLst>
          </p:cNvPr>
          <p:cNvPicPr preferRelativeResize="0"/>
          <p:nvPr/>
        </p:nvPicPr>
        <p:blipFill>
          <a:blip r:embed="rId3">
            <a:alphaModFix/>
          </a:blip>
          <a:stretch>
            <a:fillRect/>
          </a:stretch>
        </p:blipFill>
        <p:spPr>
          <a:xfrm>
            <a:off x="7181912" y="819559"/>
            <a:ext cx="1760591" cy="584004"/>
          </a:xfrm>
          <a:prstGeom prst="rect">
            <a:avLst/>
          </a:prstGeom>
          <a:noFill/>
          <a:ln>
            <a:noFill/>
          </a:ln>
        </p:spPr>
      </p:pic>
    </p:spTree>
    <p:extLst>
      <p:ext uri="{BB962C8B-B14F-4D97-AF65-F5344CB8AC3E}">
        <p14:creationId xmlns:p14="http://schemas.microsoft.com/office/powerpoint/2010/main" val="3705355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2FB0B-AE20-CFC4-4AA7-9953136293AB}"/>
              </a:ext>
            </a:extLst>
          </p:cNvPr>
          <p:cNvSpPr>
            <a:spLocks noGrp="1"/>
          </p:cNvSpPr>
          <p:nvPr>
            <p:ph type="title"/>
          </p:nvPr>
        </p:nvSpPr>
        <p:spPr/>
        <p:txBody>
          <a:bodyPr>
            <a:normAutofit fontScale="90000"/>
          </a:bodyPr>
          <a:lstStyle/>
          <a:p>
            <a:r>
              <a:rPr lang="fr-FR" dirty="0" err="1"/>
              <a:t>Artificial</a:t>
            </a:r>
            <a:r>
              <a:rPr lang="fr-FR" dirty="0"/>
              <a:t> Intelligence </a:t>
            </a:r>
            <a:r>
              <a:rPr lang="fr-FR" dirty="0" err="1"/>
              <a:t>Declaration</a:t>
            </a:r>
            <a:endParaRPr lang="fr-FR" dirty="0"/>
          </a:p>
        </p:txBody>
      </p:sp>
      <p:sp>
        <p:nvSpPr>
          <p:cNvPr id="3" name="Espace réservé du texte 2">
            <a:extLst>
              <a:ext uri="{FF2B5EF4-FFF2-40B4-BE49-F238E27FC236}">
                <a16:creationId xmlns:a16="http://schemas.microsoft.com/office/drawing/2014/main" id="{08A68327-7DCC-CBD9-5A75-84DD01BF9DBE}"/>
              </a:ext>
            </a:extLst>
          </p:cNvPr>
          <p:cNvSpPr>
            <a:spLocks noGrp="1"/>
          </p:cNvSpPr>
          <p:nvPr>
            <p:ph type="body" idx="1"/>
          </p:nvPr>
        </p:nvSpPr>
        <p:spPr>
          <a:xfrm>
            <a:off x="126609" y="1366520"/>
            <a:ext cx="8638688" cy="3672600"/>
          </a:xfrm>
        </p:spPr>
        <p:txBody>
          <a:bodyPr/>
          <a:lstStyle/>
          <a:p>
            <a:endParaRPr lang="fr-FR" dirty="0"/>
          </a:p>
          <a:p>
            <a:endParaRPr lang="fr-FR" dirty="0"/>
          </a:p>
          <a:p>
            <a:endParaRPr lang="fr-FR" dirty="0"/>
          </a:p>
          <a:p>
            <a:endParaRPr lang="fr-FR" dirty="0"/>
          </a:p>
          <a:p>
            <a:pPr algn="ctr"/>
            <a:r>
              <a:rPr lang="fr-FR" dirty="0"/>
              <a:t>This </a:t>
            </a:r>
            <a:r>
              <a:rPr lang="fr-FR" dirty="0" err="1"/>
              <a:t>resource</a:t>
            </a:r>
            <a:r>
              <a:rPr lang="fr-FR" dirty="0"/>
              <a:t> has </a:t>
            </a:r>
            <a:r>
              <a:rPr lang="fr-FR" dirty="0" err="1"/>
              <a:t>used</a:t>
            </a:r>
            <a:r>
              <a:rPr lang="fr-FR" dirty="0"/>
              <a:t> the support of </a:t>
            </a:r>
            <a:r>
              <a:rPr lang="fr-FR" dirty="0" err="1"/>
              <a:t>Artificial</a:t>
            </a:r>
            <a:r>
              <a:rPr lang="fr-FR" dirty="0"/>
              <a:t> Intelligence </a:t>
            </a:r>
            <a:r>
              <a:rPr lang="fr-FR" dirty="0" err="1"/>
              <a:t>only</a:t>
            </a:r>
            <a:r>
              <a:rPr lang="fr-FR" dirty="0"/>
              <a:t> to </a:t>
            </a:r>
            <a:r>
              <a:rPr lang="fr-FR" dirty="0" err="1"/>
              <a:t>provide</a:t>
            </a:r>
            <a:r>
              <a:rPr lang="fr-FR" dirty="0"/>
              <a:t> illustrations and images.</a:t>
            </a:r>
          </a:p>
        </p:txBody>
      </p:sp>
      <p:pic>
        <p:nvPicPr>
          <p:cNvPr id="4" name="Picture 2">
            <a:extLst>
              <a:ext uri="{FF2B5EF4-FFF2-40B4-BE49-F238E27FC236}">
                <a16:creationId xmlns:a16="http://schemas.microsoft.com/office/drawing/2014/main" id="{0006AEFC-6120-2B2C-2847-56592CE1C2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1997" y="1145667"/>
            <a:ext cx="1126177" cy="1426083"/>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1658FC37-64F6-8A77-0AC3-3CFB2F4373A5}"/>
              </a:ext>
            </a:extLst>
          </p:cNvPr>
          <p:cNvSpPr txBox="1"/>
          <p:nvPr/>
        </p:nvSpPr>
        <p:spPr>
          <a:xfrm>
            <a:off x="-66908" y="4690023"/>
            <a:ext cx="7807569" cy="246221"/>
          </a:xfrm>
          <a:prstGeom prst="rect">
            <a:avLst/>
          </a:prstGeom>
          <a:noFill/>
        </p:spPr>
        <p:txBody>
          <a:bodyPr wrap="square">
            <a:spAutoFit/>
          </a:bodyPr>
          <a:lstStyle/>
          <a:p>
            <a:r>
              <a:rPr lang="fr-FR" sz="1000" i="0" dirty="0">
                <a:solidFill>
                  <a:srgbClr val="1C65BD"/>
                </a:solidFill>
                <a:effectLst/>
                <a:latin typeface="Open Sans" panose="020B0606030504020204" pitchFamily="34" charset="0"/>
                <a:hlinkClick r:id="rId4"/>
              </a:rPr>
              <a:t>Logos pour une utilisation transparente de l’intelligence artificielle </a:t>
            </a:r>
            <a:r>
              <a:rPr lang="fr-FR" sz="1000" i="0" dirty="0">
                <a:solidFill>
                  <a:srgbClr val="444444"/>
                </a:solidFill>
                <a:effectLst/>
                <a:latin typeface="Open Sans" panose="020B0606030504020204" pitchFamily="34" charset="0"/>
              </a:rPr>
              <a:t>© 2023 by </a:t>
            </a:r>
            <a:r>
              <a:rPr lang="fr-FR" sz="1000" i="0" dirty="0">
                <a:solidFill>
                  <a:srgbClr val="1C65BD"/>
                </a:solidFill>
                <a:effectLst/>
                <a:latin typeface="Open Sans" panose="020B0606030504020204" pitchFamily="34" charset="0"/>
                <a:hlinkClick r:id="rId5"/>
              </a:rPr>
              <a:t>Martine Peters </a:t>
            </a:r>
            <a:r>
              <a:rPr lang="fr-FR" sz="1000" i="0" dirty="0" err="1">
                <a:solidFill>
                  <a:srgbClr val="444444"/>
                </a:solidFill>
                <a:effectLst/>
                <a:latin typeface="Open Sans" panose="020B0606030504020204" pitchFamily="34" charset="0"/>
              </a:rPr>
              <a:t>is</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licensed</a:t>
            </a:r>
            <a:r>
              <a:rPr lang="fr-FR" sz="1000" i="0" dirty="0">
                <a:solidFill>
                  <a:srgbClr val="444444"/>
                </a:solidFill>
                <a:effectLst/>
                <a:latin typeface="Open Sans" panose="020B0606030504020204" pitchFamily="34" charset="0"/>
              </a:rPr>
              <a:t> </a:t>
            </a:r>
            <a:r>
              <a:rPr lang="fr-FR" sz="1000" i="0" dirty="0" err="1">
                <a:solidFill>
                  <a:srgbClr val="444444"/>
                </a:solidFill>
                <a:effectLst/>
                <a:latin typeface="Open Sans" panose="020B0606030504020204" pitchFamily="34" charset="0"/>
              </a:rPr>
              <a:t>under</a:t>
            </a:r>
            <a:r>
              <a:rPr lang="fr-FR" sz="1000" i="0" dirty="0">
                <a:solidFill>
                  <a:srgbClr val="444444"/>
                </a:solidFill>
                <a:effectLst/>
                <a:latin typeface="Open Sans" panose="020B0606030504020204" pitchFamily="34" charset="0"/>
              </a:rPr>
              <a:t> </a:t>
            </a:r>
            <a:r>
              <a:rPr lang="fr-FR" sz="1000" i="0" dirty="0">
                <a:solidFill>
                  <a:srgbClr val="1C65BD"/>
                </a:solidFill>
                <a:effectLst/>
                <a:latin typeface="Open Sans" panose="020B0606030504020204" pitchFamily="34" charset="0"/>
                <a:hlinkClick r:id="rId6"/>
              </a:rPr>
              <a:t>CC BY-NC-SA 4.0 </a:t>
            </a:r>
            <a:endParaRPr lang="fr-FR" sz="1000" dirty="0"/>
          </a:p>
        </p:txBody>
      </p:sp>
      <p:sp>
        <p:nvSpPr>
          <p:cNvPr id="7" name="ZoneTexte 6">
            <a:extLst>
              <a:ext uri="{FF2B5EF4-FFF2-40B4-BE49-F238E27FC236}">
                <a16:creationId xmlns:a16="http://schemas.microsoft.com/office/drawing/2014/main" id="{F8144A30-EE88-18B8-7455-3E958F3768B3}"/>
              </a:ext>
            </a:extLst>
          </p:cNvPr>
          <p:cNvSpPr txBox="1"/>
          <p:nvPr/>
        </p:nvSpPr>
        <p:spPr>
          <a:xfrm>
            <a:off x="3206794" y="2602630"/>
            <a:ext cx="2276585" cy="307777"/>
          </a:xfrm>
          <a:prstGeom prst="rect">
            <a:avLst/>
          </a:prstGeom>
          <a:noFill/>
        </p:spPr>
        <p:txBody>
          <a:bodyPr wrap="none" rtlCol="0">
            <a:spAutoFit/>
          </a:bodyPr>
          <a:lstStyle/>
          <a:p>
            <a:r>
              <a:rPr lang="fr-FR" dirty="0" err="1"/>
              <a:t>Artificial</a:t>
            </a:r>
            <a:r>
              <a:rPr lang="fr-FR" dirty="0"/>
              <a:t> Intelligence </a:t>
            </a:r>
            <a:r>
              <a:rPr lang="fr-FR" dirty="0" err="1"/>
              <a:t>Aided</a:t>
            </a:r>
            <a:endParaRPr lang="fr-FR" dirty="0"/>
          </a:p>
        </p:txBody>
      </p:sp>
    </p:spTree>
    <p:extLst>
      <p:ext uri="{BB962C8B-B14F-4D97-AF65-F5344CB8AC3E}">
        <p14:creationId xmlns:p14="http://schemas.microsoft.com/office/powerpoint/2010/main" val="76627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6"/>
        <p:cNvGrpSpPr/>
        <p:nvPr/>
      </p:nvGrpSpPr>
      <p:grpSpPr>
        <a:xfrm>
          <a:off x="0" y="0"/>
          <a:ext cx="0" cy="0"/>
          <a:chOff x="0" y="0"/>
          <a:chExt cx="0" cy="0"/>
        </a:xfrm>
      </p:grpSpPr>
      <p:sp>
        <p:nvSpPr>
          <p:cNvPr id="2287" name="Google Shape;2287;p82"/>
          <p:cNvSpPr txBox="1">
            <a:spLocks noGrp="1"/>
          </p:cNvSpPr>
          <p:nvPr>
            <p:ph type="title"/>
          </p:nvPr>
        </p:nvSpPr>
        <p:spPr>
          <a:xfrm>
            <a:off x="239275" y="32925"/>
            <a:ext cx="6915000" cy="24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solidFill>
                  <a:srgbClr val="0076BE"/>
                </a:solidFill>
                <a:latin typeface="Open Sans"/>
                <a:ea typeface="Open Sans"/>
                <a:cs typeface="Open Sans"/>
                <a:sym typeface="Open Sans"/>
              </a:rPr>
              <a:t>Passe à l’action</a:t>
            </a:r>
            <a:endParaRPr sz="3600" dirty="0">
              <a:solidFill>
                <a:srgbClr val="0076BE"/>
              </a:solidFill>
              <a:latin typeface="Open Sans"/>
              <a:ea typeface="Open Sans"/>
              <a:cs typeface="Open Sans"/>
              <a:sym typeface="Open Sans"/>
            </a:endParaRPr>
          </a:p>
          <a:p>
            <a:pPr marL="0" lvl="0" indent="0" algn="l" rtl="0">
              <a:spcBef>
                <a:spcPts val="0"/>
              </a:spcBef>
              <a:spcAft>
                <a:spcPts val="0"/>
              </a:spcAft>
              <a:buNone/>
            </a:pPr>
            <a:r>
              <a:rPr lang="en" sz="5800" dirty="0">
                <a:solidFill>
                  <a:srgbClr val="FBB901"/>
                </a:solidFill>
                <a:latin typeface="Open Sans"/>
                <a:ea typeface="Open Sans"/>
                <a:cs typeface="Open Sans"/>
                <a:sym typeface="Open Sans"/>
              </a:rPr>
              <a:t>La</a:t>
            </a:r>
            <a:r>
              <a:rPr lang="en" sz="5800" dirty="0">
                <a:latin typeface="Open Sans"/>
                <a:ea typeface="Open Sans"/>
                <a:cs typeface="Open Sans"/>
                <a:sym typeface="Open Sans"/>
              </a:rPr>
              <a:t> </a:t>
            </a:r>
            <a:r>
              <a:rPr lang="en" sz="5800" dirty="0">
                <a:solidFill>
                  <a:srgbClr val="EE2737"/>
                </a:solidFill>
                <a:latin typeface="Open Sans"/>
                <a:ea typeface="Open Sans"/>
                <a:cs typeface="Open Sans"/>
                <a:sym typeface="Open Sans"/>
              </a:rPr>
              <a:t>santé </a:t>
            </a:r>
            <a:endParaRPr sz="5800" dirty="0">
              <a:solidFill>
                <a:srgbClr val="EE2737"/>
              </a:solidFill>
              <a:latin typeface="Open Sans"/>
              <a:ea typeface="Open Sans"/>
              <a:cs typeface="Open Sans"/>
              <a:sym typeface="Open Sans"/>
            </a:endParaRPr>
          </a:p>
          <a:p>
            <a:pPr marL="0" lvl="0" indent="0" algn="l" rtl="0">
              <a:spcBef>
                <a:spcPts val="0"/>
              </a:spcBef>
              <a:spcAft>
                <a:spcPts val="0"/>
              </a:spcAft>
              <a:buNone/>
            </a:pPr>
            <a:r>
              <a:rPr lang="en" sz="5800" dirty="0">
                <a:solidFill>
                  <a:srgbClr val="191919"/>
                </a:solidFill>
                <a:latin typeface="Open Sans"/>
                <a:ea typeface="Open Sans"/>
                <a:cs typeface="Open Sans"/>
                <a:sym typeface="Open Sans"/>
              </a:rPr>
              <a:t>mentale</a:t>
            </a:r>
            <a:endParaRPr sz="5800" dirty="0">
              <a:solidFill>
                <a:srgbClr val="191919"/>
              </a:solidFill>
              <a:latin typeface="Open Sans"/>
              <a:ea typeface="Open Sans"/>
              <a:cs typeface="Open Sans"/>
              <a:sym typeface="Open Sans"/>
            </a:endParaRPr>
          </a:p>
        </p:txBody>
      </p:sp>
      <p:sp>
        <p:nvSpPr>
          <p:cNvPr id="2386" name="Google Shape;2386;p82"/>
          <p:cNvSpPr txBox="1"/>
          <p:nvPr/>
        </p:nvSpPr>
        <p:spPr>
          <a:xfrm>
            <a:off x="1162263" y="4416250"/>
            <a:ext cx="17658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rgbClr val="2F3139"/>
                </a:solidFill>
                <a:latin typeface="Open Sans"/>
                <a:ea typeface="Open Sans"/>
                <a:cs typeface="Open Sans"/>
                <a:sym typeface="Open Sans"/>
              </a:rPr>
              <a:t>Image: Scholastic Education</a:t>
            </a:r>
            <a:endParaRPr sz="800" b="1">
              <a:solidFill>
                <a:srgbClr val="2F3139"/>
              </a:solidFill>
              <a:latin typeface="Open Sans"/>
              <a:ea typeface="Open Sans"/>
              <a:cs typeface="Open Sans"/>
              <a:sym typeface="Open Sans"/>
            </a:endParaRPr>
          </a:p>
        </p:txBody>
      </p:sp>
      <p:pic>
        <p:nvPicPr>
          <p:cNvPr id="2" name="Google Shape;2385;p82">
            <a:hlinkClick r:id="rId3"/>
            <a:extLst>
              <a:ext uri="{FF2B5EF4-FFF2-40B4-BE49-F238E27FC236}">
                <a16:creationId xmlns:a16="http://schemas.microsoft.com/office/drawing/2014/main" id="{3C02C292-FB0A-C4AA-66BE-9EC05A404E40}"/>
              </a:ext>
            </a:extLst>
          </p:cNvPr>
          <p:cNvPicPr preferRelativeResize="0"/>
          <p:nvPr/>
        </p:nvPicPr>
        <p:blipFill>
          <a:blip r:embed="rId4">
            <a:alphaModFix/>
          </a:blip>
          <a:stretch>
            <a:fillRect/>
          </a:stretch>
        </p:blipFill>
        <p:spPr>
          <a:xfrm>
            <a:off x="1263400" y="2516625"/>
            <a:ext cx="1445600" cy="1984175"/>
          </a:xfrm>
          <a:prstGeom prst="rect">
            <a:avLst/>
          </a:prstGeom>
          <a:noFill/>
          <a:ln>
            <a:noFill/>
          </a:ln>
        </p:spPr>
      </p:pic>
      <p:pic>
        <p:nvPicPr>
          <p:cNvPr id="8" name="Image 7" descr="Une image contenant dessin, croquis, dessin humoristique, illustration">
            <a:extLst>
              <a:ext uri="{FF2B5EF4-FFF2-40B4-BE49-F238E27FC236}">
                <a16:creationId xmlns:a16="http://schemas.microsoft.com/office/drawing/2014/main" id="{8426006A-8714-B8B0-427C-993A362C08BB}"/>
              </a:ext>
            </a:extLst>
          </p:cNvPr>
          <p:cNvPicPr>
            <a:picLocks noChangeAspect="1"/>
          </p:cNvPicPr>
          <p:nvPr/>
        </p:nvPicPr>
        <p:blipFill>
          <a:blip r:embed="rId5"/>
          <a:srcRect l="37162" t="20579" r="38265"/>
          <a:stretch>
            <a:fillRect/>
          </a:stretch>
        </p:blipFill>
        <p:spPr>
          <a:xfrm>
            <a:off x="5830248" y="1373698"/>
            <a:ext cx="2792086" cy="4549502"/>
          </a:xfrm>
          <a:prstGeom prst="rect">
            <a:avLst/>
          </a:prstGeom>
        </p:spPr>
      </p:pic>
      <p:pic>
        <p:nvPicPr>
          <p:cNvPr id="12" name="Image 11">
            <a:extLst>
              <a:ext uri="{FF2B5EF4-FFF2-40B4-BE49-F238E27FC236}">
                <a16:creationId xmlns:a16="http://schemas.microsoft.com/office/drawing/2014/main" id="{49105659-A342-E8A6-FC85-A569A3BDE0B5}"/>
              </a:ext>
            </a:extLst>
          </p:cNvPr>
          <p:cNvPicPr>
            <a:picLocks noChangeAspect="1"/>
          </p:cNvPicPr>
          <p:nvPr/>
        </p:nvPicPr>
        <p:blipFill>
          <a:blip r:embed="rId6"/>
          <a:srcRect l="33084" t="21058" r="30749" b="23683"/>
          <a:stretch>
            <a:fillRect/>
          </a:stretch>
        </p:blipFill>
        <p:spPr>
          <a:xfrm>
            <a:off x="3977639" y="226990"/>
            <a:ext cx="2179321" cy="1873011"/>
          </a:xfrm>
          <a:prstGeom prst="rect">
            <a:avLst/>
          </a:prstGeom>
        </p:spPr>
      </p:pic>
      <p:pic>
        <p:nvPicPr>
          <p:cNvPr id="3" name="Google Shape;65;p14">
            <a:extLst>
              <a:ext uri="{FF2B5EF4-FFF2-40B4-BE49-F238E27FC236}">
                <a16:creationId xmlns:a16="http://schemas.microsoft.com/office/drawing/2014/main" id="{B6B8C4E0-55A3-4C3A-AC4E-65C6413A0293}"/>
              </a:ext>
            </a:extLst>
          </p:cNvPr>
          <p:cNvPicPr preferRelativeResize="0"/>
          <p:nvPr/>
        </p:nvPicPr>
        <p:blipFill>
          <a:blip r:embed="rId7">
            <a:alphaModFix/>
          </a:blip>
          <a:stretch>
            <a:fillRect/>
          </a:stretch>
        </p:blipFill>
        <p:spPr>
          <a:xfrm>
            <a:off x="-1" y="4720230"/>
            <a:ext cx="1090248" cy="4308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90"/>
        <p:cNvGrpSpPr/>
        <p:nvPr/>
      </p:nvGrpSpPr>
      <p:grpSpPr>
        <a:xfrm>
          <a:off x="0" y="0"/>
          <a:ext cx="0" cy="0"/>
          <a:chOff x="0" y="0"/>
          <a:chExt cx="0" cy="0"/>
        </a:xfrm>
      </p:grpSpPr>
      <p:sp>
        <p:nvSpPr>
          <p:cNvPr id="2391" name="Google Shape;2391;p83"/>
          <p:cNvSpPr txBox="1">
            <a:spLocks noGrp="1"/>
          </p:cNvSpPr>
          <p:nvPr>
            <p:ph type="title"/>
          </p:nvPr>
        </p:nvSpPr>
        <p:spPr>
          <a:xfrm>
            <a:off x="239275" y="32925"/>
            <a:ext cx="8765700" cy="62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FBB901"/>
                </a:solidFill>
                <a:latin typeface="Open Sans"/>
                <a:ea typeface="Open Sans"/>
                <a:cs typeface="Open Sans"/>
                <a:sym typeface="Open Sans"/>
              </a:rPr>
              <a:t>Leçons</a:t>
            </a:r>
            <a:r>
              <a:rPr lang="en" sz="3500">
                <a:latin typeface="Open Sans"/>
                <a:ea typeface="Open Sans"/>
                <a:cs typeface="Open Sans"/>
                <a:sym typeface="Open Sans"/>
              </a:rPr>
              <a:t> </a:t>
            </a:r>
            <a:r>
              <a:rPr lang="en" sz="3500">
                <a:solidFill>
                  <a:srgbClr val="EE2737"/>
                </a:solidFill>
                <a:latin typeface="Open Sans"/>
                <a:ea typeface="Open Sans"/>
                <a:cs typeface="Open Sans"/>
                <a:sym typeface="Open Sans"/>
              </a:rPr>
              <a:t>dans </a:t>
            </a:r>
            <a:r>
              <a:rPr lang="en" sz="3500">
                <a:solidFill>
                  <a:srgbClr val="191919"/>
                </a:solidFill>
                <a:latin typeface="Open Sans"/>
                <a:ea typeface="Open Sans"/>
                <a:cs typeface="Open Sans"/>
                <a:sym typeface="Open Sans"/>
              </a:rPr>
              <a:t>l’unité</a:t>
            </a:r>
            <a:endParaRPr sz="3500">
              <a:solidFill>
                <a:srgbClr val="191919"/>
              </a:solidFill>
              <a:latin typeface="Open Sans"/>
              <a:ea typeface="Open Sans"/>
              <a:cs typeface="Open Sans"/>
              <a:sym typeface="Open Sans"/>
            </a:endParaRPr>
          </a:p>
        </p:txBody>
      </p:sp>
      <p:sp>
        <p:nvSpPr>
          <p:cNvPr id="2393" name="Google Shape;2393;p83"/>
          <p:cNvSpPr txBox="1"/>
          <p:nvPr/>
        </p:nvSpPr>
        <p:spPr>
          <a:xfrm>
            <a:off x="721200" y="920175"/>
            <a:ext cx="7834800" cy="32325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3" action="ppaction://hlinksldjump"/>
              </a:rPr>
              <a:t>Leçon 1: les types de maladies mentales</a:t>
            </a:r>
            <a:r>
              <a:rPr lang="en" sz="1800">
                <a:solidFill>
                  <a:srgbClr val="191919"/>
                </a:solidFill>
                <a:latin typeface="Open Sans"/>
                <a:ea typeface="Open Sans"/>
                <a:cs typeface="Open Sans"/>
                <a:sym typeface="Open Sans"/>
              </a:rPr>
              <a:t>, p. 24-25</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 idée: les maladies mentales qui touchent couramment les jeunes</a:t>
            </a:r>
            <a:endParaRPr sz="1800">
              <a:solidFill>
                <a:srgbClr val="191919"/>
              </a:solidFill>
              <a:latin typeface="Open Sans"/>
              <a:ea typeface="Open Sans"/>
              <a:cs typeface="Open Sans"/>
              <a:sym typeface="Open Sans"/>
            </a:endParaRPr>
          </a:p>
          <a:p>
            <a:pPr marL="914400" lvl="0" indent="0" algn="l" rtl="0">
              <a:spcBef>
                <a:spcPts val="0"/>
              </a:spcBef>
              <a:spcAft>
                <a:spcPts val="0"/>
              </a:spcAft>
              <a:buNone/>
            </a:pPr>
            <a:endParaRPr sz="1800">
              <a:solidFill>
                <a:srgbClr val="191919"/>
              </a:solidFill>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4" action="ppaction://hlinksldjump"/>
              </a:rPr>
              <a:t>Leçon 2: Gros plan sur les maladies mentales</a:t>
            </a:r>
            <a:r>
              <a:rPr lang="en" sz="1800">
                <a:solidFill>
                  <a:srgbClr val="191919"/>
                </a:solidFill>
                <a:latin typeface="Open Sans"/>
                <a:ea typeface="Open Sans"/>
                <a:cs typeface="Open Sans"/>
                <a:sym typeface="Open Sans"/>
              </a:rPr>
              <a:t>, p.26-27</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Open Sans"/>
              <a:buChar char="○"/>
            </a:pPr>
            <a:r>
              <a:rPr lang="en" sz="1800">
                <a:solidFill>
                  <a:srgbClr val="191919"/>
                </a:solidFill>
                <a:latin typeface="Open Sans"/>
                <a:ea typeface="Open Sans"/>
                <a:cs typeface="Open Sans"/>
                <a:sym typeface="Open Sans"/>
              </a:rPr>
              <a:t>Grande idée: les répercussions de la maladie mentale sur les jeunes (statistiques et compte personnel)</a:t>
            </a:r>
            <a:endParaRPr sz="1800">
              <a:solidFill>
                <a:srgbClr val="191919"/>
              </a:solidFill>
              <a:latin typeface="Open Sans"/>
              <a:ea typeface="Open Sans"/>
              <a:cs typeface="Open Sans"/>
              <a:sym typeface="Open Sans"/>
            </a:endParaRPr>
          </a:p>
          <a:p>
            <a:pPr marL="914400" lvl="0" indent="0" algn="l" rtl="0">
              <a:spcBef>
                <a:spcPts val="0"/>
              </a:spcBef>
              <a:spcAft>
                <a:spcPts val="0"/>
              </a:spcAft>
              <a:buNone/>
            </a:pPr>
            <a:endParaRPr sz="1800">
              <a:solidFill>
                <a:srgbClr val="191919"/>
              </a:solidFill>
              <a:latin typeface="Open Sans"/>
              <a:ea typeface="Open Sans"/>
              <a:cs typeface="Open Sans"/>
              <a:sym typeface="Open Sans"/>
            </a:endParaRPr>
          </a:p>
          <a:p>
            <a:pPr marL="457200" lvl="0" indent="-342900" algn="l" rtl="0">
              <a:spcBef>
                <a:spcPts val="0"/>
              </a:spcBef>
              <a:spcAft>
                <a:spcPts val="0"/>
              </a:spcAft>
              <a:buClr>
                <a:srgbClr val="191919"/>
              </a:buClr>
              <a:buSzPts val="1800"/>
              <a:buFont typeface="Open Sans"/>
              <a:buChar char="★"/>
            </a:pPr>
            <a:r>
              <a:rPr lang="en" sz="1800" u="sng">
                <a:solidFill>
                  <a:schemeClr val="hlink"/>
                </a:solidFill>
                <a:latin typeface="Open Sans"/>
                <a:ea typeface="Open Sans"/>
                <a:cs typeface="Open Sans"/>
                <a:sym typeface="Open Sans"/>
                <a:hlinkClick r:id="rId3" action="ppaction://hlinksldjump"/>
              </a:rPr>
              <a:t>Leçon 3: En route vers la guérison</a:t>
            </a:r>
            <a:r>
              <a:rPr lang="en" sz="1800">
                <a:solidFill>
                  <a:srgbClr val="191919"/>
                </a:solidFill>
                <a:latin typeface="Open Sans"/>
                <a:ea typeface="Open Sans"/>
                <a:cs typeface="Open Sans"/>
                <a:sym typeface="Open Sans"/>
              </a:rPr>
              <a:t>, p. 28-29</a:t>
            </a:r>
            <a:endParaRPr sz="1800">
              <a:solidFill>
                <a:srgbClr val="191919"/>
              </a:solidFill>
              <a:latin typeface="Open Sans"/>
              <a:ea typeface="Open Sans"/>
              <a:cs typeface="Open Sans"/>
              <a:sym typeface="Open Sans"/>
            </a:endParaRPr>
          </a:p>
          <a:p>
            <a:pPr marL="914400" lvl="1" indent="-342900" algn="l" rtl="0">
              <a:spcBef>
                <a:spcPts val="0"/>
              </a:spcBef>
              <a:spcAft>
                <a:spcPts val="0"/>
              </a:spcAft>
              <a:buClr>
                <a:srgbClr val="191919"/>
              </a:buClr>
              <a:buSzPts val="1800"/>
              <a:buFont typeface="Jost"/>
              <a:buChar char="○"/>
            </a:pPr>
            <a:r>
              <a:rPr lang="en" sz="1800">
                <a:solidFill>
                  <a:srgbClr val="191919"/>
                </a:solidFill>
                <a:latin typeface="Open Sans"/>
                <a:ea typeface="Open Sans"/>
                <a:cs typeface="Open Sans"/>
                <a:sym typeface="Open Sans"/>
              </a:rPr>
              <a:t>Grande idée: Diagnostic et traitement de la maladie mentale </a:t>
            </a:r>
            <a:endParaRPr sz="1800">
              <a:solidFill>
                <a:srgbClr val="191919"/>
              </a:solidFill>
              <a:latin typeface="Open Sans"/>
              <a:ea typeface="Open Sans"/>
              <a:cs typeface="Open Sans"/>
              <a:sym typeface="Open Sans"/>
            </a:endParaRPr>
          </a:p>
          <a:p>
            <a:pPr marL="0" lvl="0" indent="0" algn="l" rtl="0">
              <a:spcBef>
                <a:spcPts val="0"/>
              </a:spcBef>
              <a:spcAft>
                <a:spcPts val="0"/>
              </a:spcAft>
              <a:buNone/>
            </a:pPr>
            <a:endParaRPr sz="180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9DE160E7-D3D8-00E2-57B8-7DB300AAF0EA}"/>
              </a:ext>
            </a:extLst>
          </p:cNvPr>
          <p:cNvPicPr preferRelativeResize="0"/>
          <p:nvPr/>
        </p:nvPicPr>
        <p:blipFill>
          <a:blip r:embed="rId5">
            <a:alphaModFix/>
          </a:blip>
          <a:stretch>
            <a:fillRect/>
          </a:stretch>
        </p:blipFill>
        <p:spPr>
          <a:xfrm>
            <a:off x="-1" y="4712610"/>
            <a:ext cx="1090248" cy="4308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24"/>
        <p:cNvGrpSpPr/>
        <p:nvPr/>
      </p:nvGrpSpPr>
      <p:grpSpPr>
        <a:xfrm>
          <a:off x="0" y="0"/>
          <a:ext cx="0" cy="0"/>
          <a:chOff x="0" y="0"/>
          <a:chExt cx="0" cy="0"/>
        </a:xfrm>
      </p:grpSpPr>
      <p:sp>
        <p:nvSpPr>
          <p:cNvPr id="2925" name="Google Shape;2925;p103"/>
          <p:cNvSpPr txBox="1"/>
          <p:nvPr/>
        </p:nvSpPr>
        <p:spPr>
          <a:xfrm>
            <a:off x="130475" y="167700"/>
            <a:ext cx="8236800" cy="290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 sz="2000" b="1">
                <a:solidFill>
                  <a:srgbClr val="005EB8"/>
                </a:solidFill>
                <a:latin typeface="Open Sans"/>
                <a:ea typeface="Open Sans"/>
                <a:cs typeface="Open Sans"/>
                <a:sym typeface="Open Sans"/>
              </a:rPr>
              <a:t>Leçon 3, Passe à l’action, La santé mentale</a:t>
            </a:r>
            <a:endParaRPr sz="2000" b="1">
              <a:solidFill>
                <a:srgbClr val="005EB8"/>
              </a:solidFill>
              <a:latin typeface="Open Sans"/>
              <a:ea typeface="Open Sans"/>
              <a:cs typeface="Open Sans"/>
              <a:sym typeface="Open Sans"/>
            </a:endParaRPr>
          </a:p>
        </p:txBody>
      </p:sp>
      <p:sp>
        <p:nvSpPr>
          <p:cNvPr id="2926" name="Google Shape;2926;p103"/>
          <p:cNvSpPr txBox="1"/>
          <p:nvPr/>
        </p:nvSpPr>
        <p:spPr>
          <a:xfrm>
            <a:off x="25350" y="707850"/>
            <a:ext cx="9093300" cy="457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None/>
            </a:pPr>
            <a:r>
              <a:rPr lang="en" sz="3100" b="1">
                <a:solidFill>
                  <a:srgbClr val="FBB901"/>
                </a:solidFill>
                <a:latin typeface="Open Sans"/>
                <a:ea typeface="Open Sans"/>
                <a:cs typeface="Open Sans"/>
                <a:sym typeface="Open Sans"/>
              </a:rPr>
              <a:t>En route</a:t>
            </a:r>
            <a:r>
              <a:rPr lang="en" sz="3100" b="1">
                <a:solidFill>
                  <a:srgbClr val="005EB8"/>
                </a:solidFill>
                <a:latin typeface="Open Sans"/>
                <a:ea typeface="Open Sans"/>
                <a:cs typeface="Open Sans"/>
                <a:sym typeface="Open Sans"/>
              </a:rPr>
              <a:t> </a:t>
            </a:r>
            <a:r>
              <a:rPr lang="en" sz="3100" b="1">
                <a:solidFill>
                  <a:srgbClr val="EE2737"/>
                </a:solidFill>
                <a:latin typeface="Open Sans"/>
                <a:ea typeface="Open Sans"/>
                <a:cs typeface="Open Sans"/>
                <a:sym typeface="Open Sans"/>
              </a:rPr>
              <a:t>vers la</a:t>
            </a:r>
            <a:r>
              <a:rPr lang="en" sz="3100" b="1">
                <a:solidFill>
                  <a:srgbClr val="005EB8"/>
                </a:solidFill>
                <a:latin typeface="Open Sans"/>
                <a:ea typeface="Open Sans"/>
                <a:cs typeface="Open Sans"/>
                <a:sym typeface="Open Sans"/>
              </a:rPr>
              <a:t> </a:t>
            </a:r>
            <a:r>
              <a:rPr lang="en" sz="3100" b="1">
                <a:solidFill>
                  <a:srgbClr val="191919"/>
                </a:solidFill>
                <a:latin typeface="Open Sans"/>
                <a:ea typeface="Open Sans"/>
                <a:cs typeface="Open Sans"/>
                <a:sym typeface="Open Sans"/>
              </a:rPr>
              <a:t>guérison</a:t>
            </a:r>
            <a:r>
              <a:rPr lang="en" sz="3100" b="1">
                <a:latin typeface="Open Sans"/>
                <a:ea typeface="Open Sans"/>
                <a:cs typeface="Open Sans"/>
                <a:sym typeface="Open Sans"/>
              </a:rPr>
              <a:t>, p. 28-29</a:t>
            </a:r>
            <a:endParaRPr sz="3100" b="1">
              <a:latin typeface="Open Sans"/>
              <a:ea typeface="Open Sans"/>
              <a:cs typeface="Open Sans"/>
              <a:sym typeface="Open Sans"/>
            </a:endParaRPr>
          </a:p>
        </p:txBody>
      </p:sp>
      <p:sp>
        <p:nvSpPr>
          <p:cNvPr id="2927" name="Google Shape;2927;p103"/>
          <p:cNvSpPr txBox="1"/>
          <p:nvPr/>
        </p:nvSpPr>
        <p:spPr>
          <a:xfrm>
            <a:off x="912150" y="1374325"/>
            <a:ext cx="7319700" cy="2646848"/>
          </a:xfrm>
          <a:prstGeom prst="rect">
            <a:avLst/>
          </a:prstGeom>
          <a:noFill/>
          <a:ln>
            <a:noFill/>
          </a:ln>
        </p:spPr>
        <p:txBody>
          <a:bodyPr spcFirstLastPara="1" wrap="square" lIns="91425" tIns="91425" rIns="91425" bIns="91425" anchor="t" anchorCtr="0">
            <a:spAutoFit/>
          </a:bodyPr>
          <a:lstStyle/>
          <a:p>
            <a:pPr marL="914400" lvl="1" indent="-336550" algn="l" rtl="0">
              <a:spcBef>
                <a:spcPts val="0"/>
              </a:spcBef>
              <a:spcAft>
                <a:spcPts val="0"/>
              </a:spcAft>
              <a:buClr>
                <a:srgbClr val="191919"/>
              </a:buClr>
              <a:buSzPts val="1700"/>
              <a:buFont typeface="Open Sans"/>
              <a:buChar char="○"/>
            </a:pPr>
            <a:r>
              <a:rPr lang="en" sz="2000" dirty="0">
                <a:solidFill>
                  <a:srgbClr val="191919"/>
                </a:solidFill>
                <a:latin typeface="Open Sans"/>
                <a:ea typeface="Open Sans"/>
                <a:cs typeface="Open Sans"/>
                <a:sym typeface="Open Sans"/>
              </a:rPr>
              <a:t>Big idea: Diagnosis and treatment of mental illness </a:t>
            </a:r>
            <a:endParaRPr sz="2000" dirty="0">
              <a:solidFill>
                <a:srgbClr val="191919"/>
              </a:solidFill>
              <a:latin typeface="Open Sans"/>
              <a:ea typeface="Open Sans"/>
              <a:cs typeface="Open Sans"/>
              <a:sym typeface="Open Sans"/>
            </a:endParaRPr>
          </a:p>
          <a:p>
            <a:pPr marL="914400" lvl="0" indent="0" algn="l" rtl="0">
              <a:spcBef>
                <a:spcPts val="0"/>
              </a:spcBef>
              <a:spcAft>
                <a:spcPts val="0"/>
              </a:spcAft>
              <a:buNone/>
            </a:pPr>
            <a:endParaRPr sz="2000" dirty="0">
              <a:solidFill>
                <a:srgbClr val="191919"/>
              </a:solidFill>
              <a:latin typeface="Open Sans"/>
              <a:ea typeface="Open Sans"/>
              <a:cs typeface="Open Sans"/>
              <a:sym typeface="Open Sans"/>
            </a:endParaRPr>
          </a:p>
          <a:p>
            <a:pPr marL="914400" lvl="1" indent="-336550" algn="l" rtl="0">
              <a:spcBef>
                <a:spcPts val="0"/>
              </a:spcBef>
              <a:spcAft>
                <a:spcPts val="0"/>
              </a:spcAft>
              <a:buClr>
                <a:srgbClr val="191919"/>
              </a:buClr>
              <a:buSzPts val="1700"/>
              <a:buFont typeface="Open Sans"/>
              <a:buChar char="○"/>
            </a:pPr>
            <a:r>
              <a:rPr lang="en" sz="2000" dirty="0">
                <a:solidFill>
                  <a:srgbClr val="191919"/>
                </a:solidFill>
                <a:latin typeface="Open Sans"/>
                <a:ea typeface="Open Sans"/>
                <a:cs typeface="Open Sans"/>
                <a:sym typeface="Open Sans"/>
              </a:rPr>
              <a:t>Curriculum connections:</a:t>
            </a:r>
            <a:endParaRPr sz="2000" dirty="0">
              <a:solidFill>
                <a:srgbClr val="191919"/>
              </a:solidFill>
              <a:latin typeface="Open Sans"/>
              <a:ea typeface="Open Sans"/>
              <a:cs typeface="Open Sans"/>
              <a:sym typeface="Open Sans"/>
            </a:endParaRPr>
          </a:p>
          <a:p>
            <a:pPr marL="914400" lvl="0" indent="0" algn="l" rtl="0">
              <a:spcBef>
                <a:spcPts val="0"/>
              </a:spcBef>
              <a:spcAft>
                <a:spcPts val="0"/>
              </a:spcAft>
              <a:buNone/>
            </a:pPr>
            <a:endParaRPr sz="2000" dirty="0">
              <a:solidFill>
                <a:srgbClr val="191919"/>
              </a:solidFill>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000" b="1" dirty="0">
                <a:latin typeface="Open Sans"/>
                <a:ea typeface="Open Sans"/>
                <a:cs typeface="Open Sans"/>
                <a:sym typeface="Open Sans"/>
              </a:rPr>
              <a:t>Grade 5 Health</a:t>
            </a:r>
            <a:r>
              <a:rPr lang="en" sz="2000" dirty="0">
                <a:latin typeface="Open Sans"/>
                <a:ea typeface="Open Sans"/>
                <a:cs typeface="Open Sans"/>
                <a:sym typeface="Open Sans"/>
              </a:rPr>
              <a:t> - Supporting mental health</a:t>
            </a:r>
            <a:endParaRPr sz="20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000" b="1" dirty="0">
                <a:latin typeface="Open Sans"/>
                <a:ea typeface="Open Sans"/>
                <a:cs typeface="Open Sans"/>
                <a:sym typeface="Open Sans"/>
              </a:rPr>
              <a:t>Grade 6 Health</a:t>
            </a:r>
            <a:r>
              <a:rPr lang="en" sz="2000" dirty="0">
                <a:latin typeface="Open Sans"/>
                <a:ea typeface="Open Sans"/>
                <a:cs typeface="Open Sans"/>
                <a:sym typeface="Open Sans"/>
              </a:rPr>
              <a:t> - Supporting mental health</a:t>
            </a:r>
            <a:endParaRPr sz="2000" dirty="0">
              <a:latin typeface="Open Sans"/>
              <a:ea typeface="Open Sans"/>
              <a:cs typeface="Open Sans"/>
              <a:sym typeface="Open Sans"/>
            </a:endParaRPr>
          </a:p>
          <a:p>
            <a:pPr marL="1371600" lvl="2" indent="-361950" algn="l" rtl="0">
              <a:spcBef>
                <a:spcPts val="0"/>
              </a:spcBef>
              <a:spcAft>
                <a:spcPts val="0"/>
              </a:spcAft>
              <a:buClr>
                <a:srgbClr val="191919"/>
              </a:buClr>
              <a:buSzPts val="2100"/>
              <a:buFont typeface="Open Sans"/>
              <a:buChar char="■"/>
            </a:pPr>
            <a:r>
              <a:rPr lang="en" sz="2000" b="1" dirty="0">
                <a:latin typeface="Open Sans"/>
                <a:ea typeface="Open Sans"/>
                <a:cs typeface="Open Sans"/>
                <a:sym typeface="Open Sans"/>
              </a:rPr>
              <a:t>Grade 7 Health</a:t>
            </a:r>
            <a:r>
              <a:rPr lang="en" sz="2000" dirty="0">
                <a:latin typeface="Open Sans"/>
                <a:ea typeface="Open Sans"/>
                <a:cs typeface="Open Sans"/>
                <a:sym typeface="Open Sans"/>
              </a:rPr>
              <a:t> - Relationship between mental health and mental illness</a:t>
            </a:r>
            <a:endParaRPr sz="2000" b="1" dirty="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A4A06890-A504-F311-3F94-02383BE7E2EB}"/>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31"/>
        <p:cNvGrpSpPr/>
        <p:nvPr/>
      </p:nvGrpSpPr>
      <p:grpSpPr>
        <a:xfrm>
          <a:off x="0" y="0"/>
          <a:ext cx="0" cy="0"/>
          <a:chOff x="0" y="0"/>
          <a:chExt cx="0" cy="0"/>
        </a:xfrm>
      </p:grpSpPr>
      <p:sp>
        <p:nvSpPr>
          <p:cNvPr id="2949" name="Google Shape;2949;p104"/>
          <p:cNvSpPr txBox="1">
            <a:spLocks noGrp="1"/>
          </p:cNvSpPr>
          <p:nvPr>
            <p:ph type="title"/>
          </p:nvPr>
        </p:nvSpPr>
        <p:spPr>
          <a:xfrm>
            <a:off x="262513" y="-103125"/>
            <a:ext cx="8765700" cy="108737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300" dirty="0">
                <a:solidFill>
                  <a:srgbClr val="FBB901"/>
                </a:solidFill>
                <a:latin typeface="Open Sans"/>
                <a:ea typeface="Open Sans"/>
                <a:cs typeface="Open Sans"/>
                <a:sym typeface="Open Sans"/>
              </a:rPr>
              <a:t>Décomposition</a:t>
            </a:r>
            <a:r>
              <a:rPr lang="en" sz="3300" dirty="0">
                <a:latin typeface="Open Sans"/>
                <a:ea typeface="Open Sans"/>
                <a:cs typeface="Open Sans"/>
                <a:sym typeface="Open Sans"/>
              </a:rPr>
              <a:t> </a:t>
            </a:r>
            <a:endParaRPr sz="3300" dirty="0">
              <a:latin typeface="Open Sans"/>
              <a:ea typeface="Open Sans"/>
              <a:cs typeface="Open Sans"/>
              <a:sym typeface="Open Sans"/>
            </a:endParaRPr>
          </a:p>
          <a:p>
            <a:pPr marL="0" lvl="0" indent="0" algn="ctr" rtl="0">
              <a:spcBef>
                <a:spcPts val="0"/>
              </a:spcBef>
              <a:spcAft>
                <a:spcPts val="0"/>
              </a:spcAft>
              <a:buNone/>
            </a:pPr>
            <a:r>
              <a:rPr lang="en" sz="3300" dirty="0">
                <a:solidFill>
                  <a:srgbClr val="EE2737"/>
                </a:solidFill>
                <a:latin typeface="Open Sans"/>
                <a:ea typeface="Open Sans"/>
                <a:cs typeface="Open Sans"/>
                <a:sym typeface="Open Sans"/>
              </a:rPr>
              <a:t>des </a:t>
            </a:r>
            <a:r>
              <a:rPr lang="en" sz="3300" dirty="0">
                <a:solidFill>
                  <a:srgbClr val="191919"/>
                </a:solidFill>
                <a:latin typeface="Open Sans"/>
                <a:ea typeface="Open Sans"/>
                <a:cs typeface="Open Sans"/>
                <a:sym typeface="Open Sans"/>
              </a:rPr>
              <a:t>morphèmes</a:t>
            </a:r>
            <a:endParaRPr sz="3300" dirty="0">
              <a:solidFill>
                <a:srgbClr val="191919"/>
              </a:solidFill>
              <a:latin typeface="Open Sans"/>
              <a:ea typeface="Open Sans"/>
              <a:cs typeface="Open Sans"/>
              <a:sym typeface="Open Sans"/>
            </a:endParaRPr>
          </a:p>
          <a:p>
            <a:pPr marL="0" lvl="0" indent="0" algn="ctr" rtl="0">
              <a:spcBef>
                <a:spcPts val="0"/>
              </a:spcBef>
              <a:spcAft>
                <a:spcPts val="0"/>
              </a:spcAft>
              <a:buNone/>
            </a:pPr>
            <a:endParaRPr sz="3500" dirty="0">
              <a:solidFill>
                <a:srgbClr val="191919"/>
              </a:solidFill>
              <a:latin typeface="Open Sans"/>
              <a:ea typeface="Open Sans"/>
              <a:cs typeface="Open Sans"/>
              <a:sym typeface="Open Sans"/>
            </a:endParaRPr>
          </a:p>
        </p:txBody>
      </p:sp>
      <p:sp>
        <p:nvSpPr>
          <p:cNvPr id="2950" name="Google Shape;2950;p104"/>
          <p:cNvSpPr txBox="1"/>
          <p:nvPr/>
        </p:nvSpPr>
        <p:spPr>
          <a:xfrm>
            <a:off x="865875" y="1164038"/>
            <a:ext cx="3368400" cy="520800"/>
          </a:xfrm>
          <a:prstGeom prst="rect">
            <a:avLst/>
          </a:prstGeom>
          <a:solidFill>
            <a:srgbClr val="FFFFFF"/>
          </a:solidFill>
          <a:ln w="9525" cap="flat" cmpd="sng">
            <a:solidFill>
              <a:srgbClr val="EE2737"/>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2300" dirty="0">
                <a:solidFill>
                  <a:srgbClr val="EE2737"/>
                </a:solidFill>
                <a:latin typeface="Open Sans"/>
                <a:ea typeface="Open Sans"/>
                <a:cs typeface="Open Sans"/>
                <a:sym typeface="Open Sans"/>
              </a:rPr>
              <a:t>Mot: diagnostiquer</a:t>
            </a:r>
            <a:endParaRPr sz="2300" dirty="0">
              <a:solidFill>
                <a:srgbClr val="EE2737"/>
              </a:solidFill>
              <a:latin typeface="Open Sans"/>
              <a:ea typeface="Open Sans"/>
              <a:cs typeface="Open Sans"/>
              <a:sym typeface="Open Sans"/>
            </a:endParaRPr>
          </a:p>
        </p:txBody>
      </p:sp>
      <p:sp>
        <p:nvSpPr>
          <p:cNvPr id="2952" name="Google Shape;2952;p104"/>
          <p:cNvSpPr txBox="1"/>
          <p:nvPr/>
        </p:nvSpPr>
        <p:spPr>
          <a:xfrm>
            <a:off x="5078025" y="1065375"/>
            <a:ext cx="4025400" cy="326836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solidFill>
                  <a:srgbClr val="191919"/>
                </a:solidFill>
                <a:latin typeface="Open Sans"/>
                <a:ea typeface="Open Sans"/>
                <a:cs typeface="Open Sans"/>
                <a:sym typeface="Open Sans"/>
              </a:rPr>
              <a:t>Description:</a:t>
            </a:r>
            <a:endParaRPr sz="1600" dirty="0">
              <a:solidFill>
                <a:srgbClr val="191919"/>
              </a:solidFill>
              <a:latin typeface="Open Sans"/>
              <a:ea typeface="Open Sans"/>
              <a:cs typeface="Open Sans"/>
              <a:sym typeface="Open Sans"/>
            </a:endParaRPr>
          </a:p>
          <a:p>
            <a:pPr marL="457200" lvl="0" indent="-330200" algn="l" rtl="0">
              <a:spcBef>
                <a:spcPts val="120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Lis le mot à l’oral</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Avec un partenaire, décomposez le mot en ses morphèmes sur une page lignée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ce que signifie chaque morphème</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Prédisez la signification globale du mot</a:t>
            </a:r>
            <a:endParaRPr sz="1600" dirty="0">
              <a:solidFill>
                <a:srgbClr val="191919"/>
              </a:solidFill>
              <a:latin typeface="Open Sans"/>
              <a:ea typeface="Open Sans"/>
              <a:cs typeface="Open Sans"/>
              <a:sym typeface="Open Sans"/>
            </a:endParaRPr>
          </a:p>
          <a:p>
            <a:pPr marL="457200" lvl="0" indent="-330200" algn="l" rtl="0">
              <a:spcBef>
                <a:spcPts val="0"/>
              </a:spcBef>
              <a:spcAft>
                <a:spcPts val="0"/>
              </a:spcAft>
              <a:buClr>
                <a:srgbClr val="191919"/>
              </a:buClr>
              <a:buSzPts val="1600"/>
              <a:buFont typeface="Open Sans"/>
              <a:buChar char="●"/>
            </a:pPr>
            <a:r>
              <a:rPr lang="en" sz="1600" dirty="0">
                <a:solidFill>
                  <a:srgbClr val="191919"/>
                </a:solidFill>
                <a:latin typeface="Open Sans"/>
                <a:ea typeface="Open Sans"/>
                <a:cs typeface="Open Sans"/>
                <a:sym typeface="Open Sans"/>
              </a:rPr>
              <a:t>Soyez prêt à discuter le sens ensemble</a:t>
            </a:r>
            <a:endParaRPr sz="1600" dirty="0">
              <a:solidFill>
                <a:srgbClr val="191919"/>
              </a:solidFill>
              <a:latin typeface="Open Sans"/>
              <a:ea typeface="Open Sans"/>
              <a:cs typeface="Open Sans"/>
              <a:sym typeface="Open Sans"/>
            </a:endParaRPr>
          </a:p>
        </p:txBody>
      </p:sp>
      <p:pic>
        <p:nvPicPr>
          <p:cNvPr id="2" name="Google Shape;65;p14">
            <a:extLst>
              <a:ext uri="{FF2B5EF4-FFF2-40B4-BE49-F238E27FC236}">
                <a16:creationId xmlns:a16="http://schemas.microsoft.com/office/drawing/2014/main" id="{E09443FB-8F8C-98CC-2A3A-127D87707305}"/>
              </a:ext>
            </a:extLst>
          </p:cNvPr>
          <p:cNvPicPr preferRelativeResize="0"/>
          <p:nvPr/>
        </p:nvPicPr>
        <p:blipFill>
          <a:blip r:embed="rId3">
            <a:alphaModFix/>
          </a:blip>
          <a:stretch>
            <a:fillRect/>
          </a:stretch>
        </p:blipFill>
        <p:spPr>
          <a:xfrm>
            <a:off x="-1" y="4712610"/>
            <a:ext cx="1090248" cy="430888"/>
          </a:xfrm>
          <a:prstGeom prst="rect">
            <a:avLst/>
          </a:prstGeom>
          <a:noFill/>
          <a:ln>
            <a:noFill/>
          </a:ln>
        </p:spPr>
      </p:pic>
      <p:graphicFrame>
        <p:nvGraphicFramePr>
          <p:cNvPr id="3" name="Google Shape;2951;p104">
            <a:extLst>
              <a:ext uri="{FF2B5EF4-FFF2-40B4-BE49-F238E27FC236}">
                <a16:creationId xmlns:a16="http://schemas.microsoft.com/office/drawing/2014/main" id="{18958B05-A2A2-B255-FE6A-694DA90726BA}"/>
              </a:ext>
            </a:extLst>
          </p:cNvPr>
          <p:cNvGraphicFramePr/>
          <p:nvPr>
            <p:extLst>
              <p:ext uri="{D42A27DB-BD31-4B8C-83A1-F6EECF244321}">
                <p14:modId xmlns:p14="http://schemas.microsoft.com/office/powerpoint/2010/main" val="1230478491"/>
              </p:ext>
            </p:extLst>
          </p:nvPr>
        </p:nvGraphicFramePr>
        <p:xfrm>
          <a:off x="347730" y="1864625"/>
          <a:ext cx="4758946" cy="2133730"/>
        </p:xfrm>
        <a:graphic>
          <a:graphicData uri="http://schemas.openxmlformats.org/drawingml/2006/table">
            <a:tbl>
              <a:tblPr>
                <a:noFill/>
                <a:tableStyleId>{25AED835-AD2B-4A8C-8170-A2EE4BC35D2F}</a:tableStyleId>
              </a:tblPr>
              <a:tblGrid>
                <a:gridCol w="1171977">
                  <a:extLst>
                    <a:ext uri="{9D8B030D-6E8A-4147-A177-3AD203B41FA5}">
                      <a16:colId xmlns:a16="http://schemas.microsoft.com/office/drawing/2014/main" val="20000"/>
                    </a:ext>
                  </a:extLst>
                </a:gridCol>
                <a:gridCol w="1123151">
                  <a:extLst>
                    <a:ext uri="{9D8B030D-6E8A-4147-A177-3AD203B41FA5}">
                      <a16:colId xmlns:a16="http://schemas.microsoft.com/office/drawing/2014/main" val="20001"/>
                    </a:ext>
                  </a:extLst>
                </a:gridCol>
                <a:gridCol w="1231909">
                  <a:extLst>
                    <a:ext uri="{9D8B030D-6E8A-4147-A177-3AD203B41FA5}">
                      <a16:colId xmlns:a16="http://schemas.microsoft.com/office/drawing/2014/main" val="20002"/>
                    </a:ext>
                  </a:extLst>
                </a:gridCol>
                <a:gridCol w="1231909">
                  <a:extLst>
                    <a:ext uri="{9D8B030D-6E8A-4147-A177-3AD203B41FA5}">
                      <a16:colId xmlns:a16="http://schemas.microsoft.com/office/drawing/2014/main" val="20003"/>
                    </a:ext>
                  </a:extLst>
                </a:gridCol>
              </a:tblGrid>
              <a:tr h="299675">
                <a:tc>
                  <a:txBody>
                    <a:bodyPr/>
                    <a:lstStyle/>
                    <a:p>
                      <a:pPr marL="0" lvl="0" indent="0" algn="ctr" rtl="0">
                        <a:spcBef>
                          <a:spcPts val="0"/>
                        </a:spcBef>
                        <a:spcAft>
                          <a:spcPts val="0"/>
                        </a:spcAft>
                        <a:buNone/>
                      </a:pPr>
                      <a:endParaRPr sz="10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dirty="0">
                          <a:latin typeface="Open Sans"/>
                          <a:ea typeface="Open Sans"/>
                          <a:cs typeface="Open Sans"/>
                          <a:sym typeface="Open Sans"/>
                        </a:rPr>
                        <a:t>Préfixe(s)</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dirty="0">
                          <a:latin typeface="Open Sans"/>
                          <a:ea typeface="Open Sans"/>
                          <a:cs typeface="Open Sans"/>
                          <a:sym typeface="Open Sans"/>
                        </a:rPr>
                        <a:t>Racine</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ctr" rtl="0">
                        <a:spcBef>
                          <a:spcPts val="0"/>
                        </a:spcBef>
                        <a:spcAft>
                          <a:spcPts val="0"/>
                        </a:spcAft>
                        <a:buNone/>
                      </a:pPr>
                      <a:r>
                        <a:rPr lang="en" sz="1400" dirty="0">
                          <a:latin typeface="Open Sans"/>
                          <a:ea typeface="Open Sans"/>
                          <a:cs typeface="Open Sans"/>
                          <a:sym typeface="Open Sans"/>
                        </a:rPr>
                        <a:t>Suffixe(s)</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563975">
                <a:tc>
                  <a:txBody>
                    <a:bodyPr/>
                    <a:lstStyle/>
                    <a:p>
                      <a:pPr marL="0" lvl="0" indent="0" algn="l" rtl="0">
                        <a:spcBef>
                          <a:spcPts val="0"/>
                        </a:spcBef>
                        <a:spcAft>
                          <a:spcPts val="0"/>
                        </a:spcAft>
                        <a:buNone/>
                      </a:pPr>
                      <a:r>
                        <a:rPr lang="en" sz="1400" dirty="0">
                          <a:latin typeface="Open Sans"/>
                          <a:ea typeface="Open Sans"/>
                          <a:cs typeface="Open Sans"/>
                          <a:sym typeface="Open Sans"/>
                        </a:rPr>
                        <a:t>Morphème</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563975">
                <a:tc>
                  <a:txBody>
                    <a:bodyPr/>
                    <a:lstStyle/>
                    <a:p>
                      <a:pPr marL="0" lvl="0" indent="0" algn="l" rtl="0">
                        <a:spcBef>
                          <a:spcPts val="0"/>
                        </a:spcBef>
                        <a:spcAft>
                          <a:spcPts val="0"/>
                        </a:spcAft>
                        <a:buNone/>
                      </a:pPr>
                      <a:r>
                        <a:rPr lang="en" sz="1400">
                          <a:latin typeface="Open Sans"/>
                          <a:ea typeface="Open Sans"/>
                          <a:cs typeface="Open Sans"/>
                          <a:sym typeface="Open Sans"/>
                        </a:rPr>
                        <a:t>Sens</a:t>
                      </a:r>
                      <a:endParaRPr sz="140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563975">
                <a:tc>
                  <a:txBody>
                    <a:bodyPr/>
                    <a:lstStyle/>
                    <a:p>
                      <a:pPr marL="0" lvl="0" indent="0" algn="l" rtl="0">
                        <a:spcBef>
                          <a:spcPts val="0"/>
                        </a:spcBef>
                        <a:spcAft>
                          <a:spcPts val="0"/>
                        </a:spcAft>
                        <a:buNone/>
                      </a:pPr>
                      <a:r>
                        <a:rPr lang="en" sz="1400" dirty="0">
                          <a:latin typeface="Open Sans"/>
                          <a:ea typeface="Open Sans"/>
                          <a:cs typeface="Open Sans"/>
                          <a:sym typeface="Open Sans"/>
                        </a:rPr>
                        <a:t>Sens du mot</a:t>
                      </a:r>
                      <a:endParaRPr sz="1400" dirty="0">
                        <a:latin typeface="Open Sans"/>
                        <a:ea typeface="Open Sans"/>
                        <a:cs typeface="Open Sans"/>
                        <a:sym typeface="Open Sans"/>
                      </a:endParaRPr>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gridSpan="3">
                  <a:txBody>
                    <a:bodyPr/>
                    <a:lstStyle/>
                    <a:p>
                      <a:pPr marL="0" lvl="0" indent="0" algn="l" rtl="0">
                        <a:spcBef>
                          <a:spcPts val="0"/>
                        </a:spcBef>
                        <a:spcAft>
                          <a:spcPts val="0"/>
                        </a:spcAft>
                        <a:buNone/>
                      </a:pPr>
                      <a:endParaRPr dirty="0"/>
                    </a:p>
                  </a:txBody>
                  <a:tcPr marL="91425" marR="91425" marT="91425" marB="91425">
                    <a:lnL w="9525" cap="flat" cmpd="sng">
                      <a:solidFill>
                        <a:srgbClr val="191919"/>
                      </a:solidFill>
                      <a:prstDash val="solid"/>
                      <a:round/>
                      <a:headEnd type="none" w="sm" len="sm"/>
                      <a:tailEnd type="none" w="sm" len="sm"/>
                    </a:lnL>
                    <a:lnR w="9525" cap="flat" cmpd="sng">
                      <a:solidFill>
                        <a:srgbClr val="191919"/>
                      </a:solidFill>
                      <a:prstDash val="solid"/>
                      <a:round/>
                      <a:headEnd type="none" w="sm" len="sm"/>
                      <a:tailEnd type="none" w="sm" len="sm"/>
                    </a:lnR>
                    <a:lnT w="9525" cap="flat" cmpd="sng">
                      <a:solidFill>
                        <a:srgbClr val="191919"/>
                      </a:solidFill>
                      <a:prstDash val="solid"/>
                      <a:round/>
                      <a:headEnd type="none" w="sm" len="sm"/>
                      <a:tailEnd type="none" w="sm" len="sm"/>
                    </a:lnT>
                    <a:lnB w="9525" cap="flat" cmpd="sng">
                      <a:solidFill>
                        <a:srgbClr val="191919"/>
                      </a:solidFill>
                      <a:prstDash val="solid"/>
                      <a:round/>
                      <a:headEnd type="none" w="sm" len="sm"/>
                      <a:tailEnd type="none" w="sm" len="sm"/>
                    </a:lnB>
                    <a:solidFill>
                      <a:srgbClr val="FFFFFF"/>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3"/>
                  </a:ext>
                </a:extLst>
              </a:tr>
            </a:tbl>
          </a:graphicData>
        </a:graphic>
      </p:graphicFrame>
      <p:pic>
        <p:nvPicPr>
          <p:cNvPr id="4" name="Picture 3">
            <a:extLst>
              <a:ext uri="{FF2B5EF4-FFF2-40B4-BE49-F238E27FC236}">
                <a16:creationId xmlns:a16="http://schemas.microsoft.com/office/drawing/2014/main" id="{282C16F4-06C2-5503-C9D6-806CD945C162}"/>
              </a:ext>
            </a:extLst>
          </p:cNvPr>
          <p:cNvPicPr>
            <a:picLocks noChangeAspect="1"/>
          </p:cNvPicPr>
          <p:nvPr/>
        </p:nvPicPr>
        <p:blipFill>
          <a:blip r:embed="rId4"/>
          <a:srcRect l="33317" t="19861" r="32152" b="18056"/>
          <a:stretch>
            <a:fillRect/>
          </a:stretch>
        </p:blipFill>
        <p:spPr>
          <a:xfrm>
            <a:off x="85725" y="-64143"/>
            <a:ext cx="1528763" cy="154605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TotalTime>
  <Words>1239</Words>
  <Application>Microsoft Office PowerPoint</Application>
  <PresentationFormat>On-screen Show (16:9)</PresentationFormat>
  <Paragraphs>162</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Jost</vt:lpstr>
      <vt:lpstr>Open Sans</vt:lpstr>
      <vt:lpstr>Hind</vt:lpstr>
      <vt:lpstr>Office Theme</vt:lpstr>
      <vt:lpstr>PowerPoint Presentation</vt:lpstr>
      <vt:lpstr>Intended Use</vt:lpstr>
      <vt:lpstr>Format and lesson structure</vt:lpstr>
      <vt:lpstr>Rights of Use for this Resource</vt:lpstr>
      <vt:lpstr>Artificial Intelligence Declaration</vt:lpstr>
      <vt:lpstr>Passe à l’action La santé  mentale</vt:lpstr>
      <vt:lpstr>Leçons dans l’unité</vt:lpstr>
      <vt:lpstr>PowerPoint Presentation</vt:lpstr>
      <vt:lpstr>Décomposition  des morphèmes </vt:lpstr>
      <vt:lpstr>Corrigé: Décomposition  des morphèmes </vt:lpstr>
      <vt:lpstr>Le préfixe psych- </vt:lpstr>
      <vt:lpstr>Les parties du discours </vt:lpstr>
      <vt:lpstr>Questions de prélecture </vt:lpstr>
      <vt:lpstr>As-tu compris? </vt:lpstr>
      <vt:lpstr>Question de réflexion </vt:lpstr>
      <vt:lpstr>Idée d’enquête </vt:lpstr>
      <vt:lpstr>Idée de conception </vt:lpstr>
      <vt:lpstr>Les articles liés dans le livre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Muriel Peguret</cp:lastModifiedBy>
  <cp:revision>18</cp:revision>
  <dcterms:modified xsi:type="dcterms:W3CDTF">2026-02-01T20:39:49Z</dcterms:modified>
</cp:coreProperties>
</file>