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24" r:id="rId1"/>
  </p:sldMasterIdLst>
  <p:notesMasterIdLst>
    <p:notesMasterId r:id="rId18"/>
  </p:notesMasterIdLst>
  <p:sldIdLst>
    <p:sldId id="293" r:id="rId2"/>
    <p:sldId id="257" r:id="rId3"/>
    <p:sldId id="258" r:id="rId4"/>
    <p:sldId id="311" r:id="rId5"/>
    <p:sldId id="312" r:id="rId6"/>
    <p:sldId id="259" r:id="rId7"/>
    <p:sldId id="260" r:id="rId8"/>
    <p:sldId id="271" r:id="rId9"/>
    <p:sldId id="272" r:id="rId10"/>
    <p:sldId id="273" r:id="rId11"/>
    <p:sldId id="274" r:id="rId12"/>
    <p:sldId id="275" r:id="rId13"/>
    <p:sldId id="276" r:id="rId14"/>
    <p:sldId id="277" r:id="rId15"/>
    <p:sldId id="278" r:id="rId16"/>
    <p:sldId id="279" r:id="rId17"/>
  </p:sldIdLst>
  <p:sldSz cx="9144000" cy="5143500" type="screen16x9"/>
  <p:notesSz cx="6858000" cy="9144000"/>
  <p:embeddedFontLst>
    <p:embeddedFont>
      <p:font typeface="Hind" panose="02000000000000000000" pitchFamily="2" charset="0"/>
      <p:regular r:id="rId19"/>
      <p:bold r:id="rId20"/>
    </p:embeddedFont>
    <p:embeddedFont>
      <p:font typeface="Open Sans" panose="020B0606030504020204" pitchFamily="34" charset="0"/>
      <p:regular r:id="rId21"/>
      <p:bold r:id="rId22"/>
      <p:italic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5AED835-AD2B-4A8C-8170-A2EE4BC35D2F}">
  <a:tblStyle styleId="{25AED835-AD2B-4A8C-8170-A2EE4BC35D2F}"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6" d="100"/>
          <a:sy n="116" d="100"/>
        </p:scale>
        <p:origin x="41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2"/>
        <p:cNvGrpSpPr/>
        <p:nvPr/>
      </p:nvGrpSpPr>
      <p:grpSpPr>
        <a:xfrm>
          <a:off x="0" y="0"/>
          <a:ext cx="0" cy="0"/>
          <a:chOff x="0" y="0"/>
          <a:chExt cx="0" cy="0"/>
        </a:xfrm>
      </p:grpSpPr>
      <p:sp>
        <p:nvSpPr>
          <p:cNvPr id="2263" name="Google Shape;2263;g3737d142230_0_10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64" name="Google Shape;2264;g3737d142230_0_1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7"/>
        <p:cNvGrpSpPr/>
        <p:nvPr/>
      </p:nvGrpSpPr>
      <p:grpSpPr>
        <a:xfrm>
          <a:off x="0" y="0"/>
          <a:ext cx="0" cy="0"/>
          <a:chOff x="0" y="0"/>
          <a:chExt cx="0" cy="0"/>
        </a:xfrm>
      </p:grpSpPr>
      <p:sp>
        <p:nvSpPr>
          <p:cNvPr id="2708" name="Google Shape;2708;g3737d142230_0_125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9" name="Google Shape;2709;g3737d142230_0_125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fr-F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5"/>
        <p:cNvGrpSpPr/>
        <p:nvPr/>
      </p:nvGrpSpPr>
      <p:grpSpPr>
        <a:xfrm>
          <a:off x="0" y="0"/>
          <a:ext cx="0" cy="0"/>
          <a:chOff x="0" y="0"/>
          <a:chExt cx="0" cy="0"/>
        </a:xfrm>
      </p:grpSpPr>
      <p:sp>
        <p:nvSpPr>
          <p:cNvPr id="2746" name="Google Shape;2746;g3737d142230_0_128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7" name="Google Shape;2747;g3737d142230_0_128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4"/>
        <p:cNvGrpSpPr/>
        <p:nvPr/>
      </p:nvGrpSpPr>
      <p:grpSpPr>
        <a:xfrm>
          <a:off x="0" y="0"/>
          <a:ext cx="0" cy="0"/>
          <a:chOff x="0" y="0"/>
          <a:chExt cx="0" cy="0"/>
        </a:xfrm>
      </p:grpSpPr>
      <p:sp>
        <p:nvSpPr>
          <p:cNvPr id="2775" name="Google Shape;2775;g3737d142230_0_128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76" name="Google Shape;2776;g3737d142230_0_128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2"/>
        <p:cNvGrpSpPr/>
        <p:nvPr/>
      </p:nvGrpSpPr>
      <p:grpSpPr>
        <a:xfrm>
          <a:off x="0" y="0"/>
          <a:ext cx="0" cy="0"/>
          <a:chOff x="0" y="0"/>
          <a:chExt cx="0" cy="0"/>
        </a:xfrm>
      </p:grpSpPr>
      <p:sp>
        <p:nvSpPr>
          <p:cNvPr id="2793" name="Google Shape;2793;g3737d142230_0_129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94" name="Google Shape;2794;g3737d142230_0_129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5"/>
        <p:cNvGrpSpPr/>
        <p:nvPr/>
      </p:nvGrpSpPr>
      <p:grpSpPr>
        <a:xfrm>
          <a:off x="0" y="0"/>
          <a:ext cx="0" cy="0"/>
          <a:chOff x="0" y="0"/>
          <a:chExt cx="0" cy="0"/>
        </a:xfrm>
      </p:grpSpPr>
      <p:sp>
        <p:nvSpPr>
          <p:cNvPr id="2816" name="Google Shape;2816;g3737d142230_0_129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7" name="Google Shape;2817;g3737d142230_0_129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8"/>
        <p:cNvGrpSpPr/>
        <p:nvPr/>
      </p:nvGrpSpPr>
      <p:grpSpPr>
        <a:xfrm>
          <a:off x="0" y="0"/>
          <a:ext cx="0" cy="0"/>
          <a:chOff x="0" y="0"/>
          <a:chExt cx="0" cy="0"/>
        </a:xfrm>
      </p:grpSpPr>
      <p:sp>
        <p:nvSpPr>
          <p:cNvPr id="2859" name="Google Shape;2859;g3737d142230_0_130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0" name="Google Shape;2860;g3737d142230_0_130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7"/>
        <p:cNvGrpSpPr/>
        <p:nvPr/>
      </p:nvGrpSpPr>
      <p:grpSpPr>
        <a:xfrm>
          <a:off x="0" y="0"/>
          <a:ext cx="0" cy="0"/>
          <a:chOff x="0" y="0"/>
          <a:chExt cx="0" cy="0"/>
        </a:xfrm>
      </p:grpSpPr>
      <p:sp>
        <p:nvSpPr>
          <p:cNvPr id="2898" name="Google Shape;2898;g3737d142230_0_130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99" name="Google Shape;2899;g3737d142230_0_130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9"/>
        <p:cNvGrpSpPr/>
        <p:nvPr/>
      </p:nvGrpSpPr>
      <p:grpSpPr>
        <a:xfrm>
          <a:off x="0" y="0"/>
          <a:ext cx="0" cy="0"/>
          <a:chOff x="0" y="0"/>
          <a:chExt cx="0" cy="0"/>
        </a:xfrm>
      </p:grpSpPr>
      <p:sp>
        <p:nvSpPr>
          <p:cNvPr id="2270" name="Google Shape;2270;g3737d142230_0_1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1" name="Google Shape;2271;g3737d142230_0_10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72" name="Google Shape;2272;g3737d142230_0_107: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6"/>
        <p:cNvGrpSpPr/>
        <p:nvPr/>
      </p:nvGrpSpPr>
      <p:grpSpPr>
        <a:xfrm>
          <a:off x="0" y="0"/>
          <a:ext cx="0" cy="0"/>
          <a:chOff x="0" y="0"/>
          <a:chExt cx="0" cy="0"/>
        </a:xfrm>
      </p:grpSpPr>
      <p:sp>
        <p:nvSpPr>
          <p:cNvPr id="2277" name="Google Shape;2277;g3737d142230_0_1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8" name="Google Shape;2278;g3737d142230_0_11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79" name="Google Shape;2279;g3737d142230_0_1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2657E312-12A5-5CC3-098F-69ED6FA571E3}"/>
            </a:ext>
          </a:extLst>
        </p:cNvPr>
        <p:cNvGrpSpPr/>
        <p:nvPr/>
      </p:nvGrpSpPr>
      <p:grpSpPr>
        <a:xfrm>
          <a:off x="0" y="0"/>
          <a:ext cx="0" cy="0"/>
          <a:chOff x="0" y="0"/>
          <a:chExt cx="0" cy="0"/>
        </a:xfrm>
      </p:grpSpPr>
      <p:sp>
        <p:nvSpPr>
          <p:cNvPr id="78" name="Google Shape;78;g3ba9468414f_2_7710:notes">
            <a:extLst>
              <a:ext uri="{FF2B5EF4-FFF2-40B4-BE49-F238E27FC236}">
                <a16:creationId xmlns:a16="http://schemas.microsoft.com/office/drawing/2014/main" id="{21EA373E-7017-3995-8736-0D8B141C394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3ba9468414f_2_7710:notes">
            <a:extLst>
              <a:ext uri="{FF2B5EF4-FFF2-40B4-BE49-F238E27FC236}">
                <a16:creationId xmlns:a16="http://schemas.microsoft.com/office/drawing/2014/main" id="{3E94D99B-C5EE-1EBD-2689-EEE1478328D1}"/>
              </a:ext>
            </a:extLst>
          </p:cNvPr>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0" name="Google Shape;80;g3ba9468414f_2_7710:notes">
            <a:extLst>
              <a:ext uri="{FF2B5EF4-FFF2-40B4-BE49-F238E27FC236}">
                <a16:creationId xmlns:a16="http://schemas.microsoft.com/office/drawing/2014/main" id="{2D66A503-D6EE-A82E-D3A9-DB9D20C97C21}"/>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fr"/>
              <a:t>4</a:t>
            </a:fld>
            <a:endParaRPr/>
          </a:p>
        </p:txBody>
      </p:sp>
    </p:spTree>
    <p:extLst>
      <p:ext uri="{BB962C8B-B14F-4D97-AF65-F5344CB8AC3E}">
        <p14:creationId xmlns:p14="http://schemas.microsoft.com/office/powerpoint/2010/main" val="7056841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41629923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3"/>
        <p:cNvGrpSpPr/>
        <p:nvPr/>
      </p:nvGrpSpPr>
      <p:grpSpPr>
        <a:xfrm>
          <a:off x="0" y="0"/>
          <a:ext cx="0" cy="0"/>
          <a:chOff x="0" y="0"/>
          <a:chExt cx="0" cy="0"/>
        </a:xfrm>
      </p:grpSpPr>
      <p:sp>
        <p:nvSpPr>
          <p:cNvPr id="2284" name="Google Shape;2284;g3737d142230_0_2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5" name="Google Shape;2285;g3737d142230_0_2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 dirty="0"/>
              <a:t>Images:  Scholastic Education et </a:t>
            </a: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7"/>
        <p:cNvGrpSpPr/>
        <p:nvPr/>
      </p:nvGrpSpPr>
      <p:grpSpPr>
        <a:xfrm>
          <a:off x="0" y="0"/>
          <a:ext cx="0" cy="0"/>
          <a:chOff x="0" y="0"/>
          <a:chExt cx="0" cy="0"/>
        </a:xfrm>
      </p:grpSpPr>
      <p:sp>
        <p:nvSpPr>
          <p:cNvPr id="2388" name="Google Shape;2388;g3737d142230_0_23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9" name="Google Shape;2389;g3737d142230_0_23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5"/>
        <p:cNvGrpSpPr/>
        <p:nvPr/>
      </p:nvGrpSpPr>
      <p:grpSpPr>
        <a:xfrm>
          <a:off x="0" y="0"/>
          <a:ext cx="0" cy="0"/>
          <a:chOff x="0" y="0"/>
          <a:chExt cx="0" cy="0"/>
        </a:xfrm>
      </p:grpSpPr>
      <p:sp>
        <p:nvSpPr>
          <p:cNvPr id="2676" name="Google Shape;2676;g3737d142230_0_122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7" name="Google Shape;2677;g3737d142230_0_122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2"/>
        <p:cNvGrpSpPr/>
        <p:nvPr/>
      </p:nvGrpSpPr>
      <p:grpSpPr>
        <a:xfrm>
          <a:off x="0" y="0"/>
          <a:ext cx="0" cy="0"/>
          <a:chOff x="0" y="0"/>
          <a:chExt cx="0" cy="0"/>
        </a:xfrm>
      </p:grpSpPr>
      <p:sp>
        <p:nvSpPr>
          <p:cNvPr id="2683" name="Google Shape;2683;g3737d142230_0_122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4" name="Google Shape;2684;g3737d142230_0_122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08"/>
        <p:cNvGrpSpPr/>
        <p:nvPr/>
      </p:nvGrpSpPr>
      <p:grpSpPr>
        <a:xfrm>
          <a:off x="0" y="0"/>
          <a:ext cx="0" cy="0"/>
          <a:chOff x="0" y="0"/>
          <a:chExt cx="0" cy="0"/>
        </a:xfrm>
      </p:grpSpPr>
      <p:sp>
        <p:nvSpPr>
          <p:cNvPr id="1109" name="Google Shape;1109;p37"/>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Autofit/>
          </a:bodyPr>
          <a:lstStyle>
            <a:lvl1pPr marR="0" lvl="0" algn="ctr">
              <a:lnSpc>
                <a:spcPct val="90000"/>
              </a:lnSpc>
              <a:spcBef>
                <a:spcPts val="0"/>
              </a:spcBef>
              <a:spcAft>
                <a:spcPts val="0"/>
              </a:spcAft>
              <a:buClr>
                <a:schemeClr val="dk1"/>
              </a:buClr>
              <a:buSzPts val="6000"/>
              <a:buFont typeface="Open Sans"/>
              <a:buNone/>
              <a:defRPr sz="60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10" name="Google Shape;1110;p37"/>
          <p:cNvSpPr txBox="1">
            <a:spLocks noGrp="1"/>
          </p:cNvSpPr>
          <p:nvPr>
            <p:ph type="subTitle" idx="1"/>
          </p:nvPr>
        </p:nvSpPr>
        <p:spPr>
          <a:xfrm>
            <a:off x="1143000" y="2701528"/>
            <a:ext cx="6858000" cy="1241700"/>
          </a:xfrm>
          <a:prstGeom prst="rect">
            <a:avLst/>
          </a:prstGeom>
          <a:noFill/>
          <a:ln>
            <a:noFill/>
          </a:ln>
        </p:spPr>
        <p:txBody>
          <a:bodyPr spcFirstLastPara="1" wrap="square" lIns="91425" tIns="45700" rIns="91425" bIns="45700" anchor="t" anchorCtr="0">
            <a:noAutofit/>
          </a:bodyPr>
          <a:lstStyle>
            <a:lvl1pPr marR="0" lvl="0" algn="ctr">
              <a:lnSpc>
                <a:spcPct val="90000"/>
              </a:lnSpc>
              <a:spcBef>
                <a:spcPts val="1000"/>
              </a:spcBef>
              <a:spcAft>
                <a:spcPts val="0"/>
              </a:spcAft>
              <a:buClr>
                <a:schemeClr val="dk1"/>
              </a:buClr>
              <a:buSzPts val="2400"/>
              <a:buFont typeface="Arial"/>
              <a:buNone/>
              <a:defRPr sz="2400" b="0" i="0" u="none" strike="noStrike" cap="none">
                <a:solidFill>
                  <a:schemeClr val="dk1"/>
                </a:solidFill>
                <a:latin typeface="Open Sans"/>
                <a:ea typeface="Open Sans"/>
                <a:cs typeface="Open Sans"/>
                <a:sym typeface="Open Sans"/>
              </a:defRPr>
            </a:lvl1pPr>
            <a:lvl2pPr marR="0" lvl="1"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2pPr>
            <a:lvl3pPr marR="0" lvl="2" algn="ctr">
              <a:lnSpc>
                <a:spcPct val="90000"/>
              </a:lnSpc>
              <a:spcBef>
                <a:spcPts val="500"/>
              </a:spcBef>
              <a:spcAft>
                <a:spcPts val="0"/>
              </a:spcAft>
              <a:buClr>
                <a:schemeClr val="dk1"/>
              </a:buClr>
              <a:buSzPts val="1800"/>
              <a:buFont typeface="Arial"/>
              <a:buNone/>
              <a:defRPr sz="1800" b="0" i="0" u="none" strike="noStrike" cap="none">
                <a:solidFill>
                  <a:schemeClr val="dk1"/>
                </a:solidFill>
                <a:latin typeface="Open Sans"/>
                <a:ea typeface="Open Sans"/>
                <a:cs typeface="Open Sans"/>
                <a:sym typeface="Open Sans"/>
              </a:defRPr>
            </a:lvl3pPr>
            <a:lvl4pPr marR="0" lvl="3"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4pPr>
            <a:lvl5pPr marR="0" lvl="4"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5pPr>
            <a:lvl6pPr marR="0" lvl="5"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6pPr>
            <a:lvl7pPr marR="0" lvl="6"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7pPr>
            <a:lvl8pPr marR="0" lvl="7"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8pPr>
            <a:lvl9pPr marR="0" lvl="8"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9pPr>
          </a:lstStyle>
          <a:p>
            <a:endParaRPr/>
          </a:p>
        </p:txBody>
      </p:sp>
      <p:sp>
        <p:nvSpPr>
          <p:cNvPr id="1111" name="Google Shape;1111;p37"/>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12" name="Google Shape;1112;p37"/>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13" name="Google Shape;1113;p37"/>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Open Sans"/>
                <a:ea typeface="Open Sans"/>
                <a:cs typeface="Open Sans"/>
                <a:sym typeface="Open Sans"/>
              </a:defRPr>
            </a:lvl1pPr>
            <a:lvl2pPr marL="0" marR="0" lvl="1" indent="0" algn="r">
              <a:spcBef>
                <a:spcPts val="0"/>
              </a:spcBef>
              <a:buNone/>
              <a:defRPr sz="1200" b="0" i="0" u="none" strike="noStrike" cap="none">
                <a:solidFill>
                  <a:srgbClr val="888888"/>
                </a:solidFill>
                <a:latin typeface="Open Sans"/>
                <a:ea typeface="Open Sans"/>
                <a:cs typeface="Open Sans"/>
                <a:sym typeface="Open Sans"/>
              </a:defRPr>
            </a:lvl2pPr>
            <a:lvl3pPr marL="0" marR="0" lvl="2" indent="0" algn="r">
              <a:spcBef>
                <a:spcPts val="0"/>
              </a:spcBef>
              <a:buNone/>
              <a:defRPr sz="1200" b="0" i="0" u="none" strike="noStrike" cap="none">
                <a:solidFill>
                  <a:srgbClr val="888888"/>
                </a:solidFill>
                <a:latin typeface="Open Sans"/>
                <a:ea typeface="Open Sans"/>
                <a:cs typeface="Open Sans"/>
                <a:sym typeface="Open Sans"/>
              </a:defRPr>
            </a:lvl3pPr>
            <a:lvl4pPr marL="0" marR="0" lvl="3" indent="0" algn="r">
              <a:spcBef>
                <a:spcPts val="0"/>
              </a:spcBef>
              <a:buNone/>
              <a:defRPr sz="1200" b="0" i="0" u="none" strike="noStrike" cap="none">
                <a:solidFill>
                  <a:srgbClr val="888888"/>
                </a:solidFill>
                <a:latin typeface="Open Sans"/>
                <a:ea typeface="Open Sans"/>
                <a:cs typeface="Open Sans"/>
                <a:sym typeface="Open Sans"/>
              </a:defRPr>
            </a:lvl4pPr>
            <a:lvl5pPr marL="0" marR="0" lvl="4" indent="0" algn="r">
              <a:spcBef>
                <a:spcPts val="0"/>
              </a:spcBef>
              <a:buNone/>
              <a:defRPr sz="1200" b="0" i="0" u="none" strike="noStrike" cap="none">
                <a:solidFill>
                  <a:srgbClr val="888888"/>
                </a:solidFill>
                <a:latin typeface="Open Sans"/>
                <a:ea typeface="Open Sans"/>
                <a:cs typeface="Open Sans"/>
                <a:sym typeface="Open Sans"/>
              </a:defRPr>
            </a:lvl5pPr>
            <a:lvl6pPr marL="0" marR="0" lvl="5" indent="0" algn="r">
              <a:spcBef>
                <a:spcPts val="0"/>
              </a:spcBef>
              <a:buNone/>
              <a:defRPr sz="1200" b="0" i="0" u="none" strike="noStrike" cap="none">
                <a:solidFill>
                  <a:srgbClr val="888888"/>
                </a:solidFill>
                <a:latin typeface="Open Sans"/>
                <a:ea typeface="Open Sans"/>
                <a:cs typeface="Open Sans"/>
                <a:sym typeface="Open Sans"/>
              </a:defRPr>
            </a:lvl6pPr>
            <a:lvl7pPr marL="0" marR="0" lvl="6" indent="0" algn="r">
              <a:spcBef>
                <a:spcPts val="0"/>
              </a:spcBef>
              <a:buNone/>
              <a:defRPr sz="1200" b="0" i="0" u="none" strike="noStrike" cap="none">
                <a:solidFill>
                  <a:srgbClr val="888888"/>
                </a:solidFill>
                <a:latin typeface="Open Sans"/>
                <a:ea typeface="Open Sans"/>
                <a:cs typeface="Open Sans"/>
                <a:sym typeface="Open Sans"/>
              </a:defRPr>
            </a:lvl7pPr>
            <a:lvl8pPr marL="0" marR="0" lvl="7" indent="0" algn="r">
              <a:spcBef>
                <a:spcPts val="0"/>
              </a:spcBef>
              <a:buNone/>
              <a:defRPr sz="1200" b="0" i="0" u="none" strike="noStrike" cap="none">
                <a:solidFill>
                  <a:srgbClr val="888888"/>
                </a:solidFill>
                <a:latin typeface="Open Sans"/>
                <a:ea typeface="Open Sans"/>
                <a:cs typeface="Open Sans"/>
                <a:sym typeface="Open Sans"/>
              </a:defRPr>
            </a:lvl8pPr>
            <a:lvl9pPr marL="0" marR="0" lvl="8" indent="0" algn="r">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172"/>
        <p:cNvGrpSpPr/>
        <p:nvPr/>
      </p:nvGrpSpPr>
      <p:grpSpPr>
        <a:xfrm>
          <a:off x="0" y="0"/>
          <a:ext cx="0" cy="0"/>
          <a:chOff x="0" y="0"/>
          <a:chExt cx="0" cy="0"/>
        </a:xfrm>
      </p:grpSpPr>
      <p:sp>
        <p:nvSpPr>
          <p:cNvPr id="1173" name="Google Shape;1173;p47"/>
          <p:cNvSpPr txBox="1">
            <a:spLocks noGrp="1"/>
          </p:cNvSpPr>
          <p:nvPr>
            <p:ph type="title"/>
          </p:nvPr>
        </p:nvSpPr>
        <p:spPr>
          <a:xfrm rot="5400000">
            <a:off x="5350050" y="1467544"/>
            <a:ext cx="4359000" cy="19716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74" name="Google Shape;1174;p47"/>
          <p:cNvSpPr txBox="1">
            <a:spLocks noGrp="1"/>
          </p:cNvSpPr>
          <p:nvPr>
            <p:ph type="body" idx="1"/>
          </p:nvPr>
        </p:nvSpPr>
        <p:spPr>
          <a:xfrm rot="5400000">
            <a:off x="1349475" y="-447056"/>
            <a:ext cx="4359000" cy="58008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175" name="Google Shape;1175;p47"/>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76" name="Google Shape;1176;p47"/>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77" name="Google Shape;1177;p47"/>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114"/>
        <p:cNvGrpSpPr/>
        <p:nvPr/>
      </p:nvGrpSpPr>
      <p:grpSpPr>
        <a:xfrm>
          <a:off x="0" y="0"/>
          <a:ext cx="0" cy="0"/>
          <a:chOff x="0" y="0"/>
          <a:chExt cx="0" cy="0"/>
        </a:xfrm>
      </p:grpSpPr>
      <p:sp>
        <p:nvSpPr>
          <p:cNvPr id="1115" name="Google Shape;1115;p38"/>
          <p:cNvSpPr txBox="1">
            <a:spLocks noGrp="1"/>
          </p:cNvSpPr>
          <p:nvPr>
            <p:ph type="title"/>
          </p:nvPr>
        </p:nvSpPr>
        <p:spPr>
          <a:xfrm>
            <a:off x="352697" y="342899"/>
            <a:ext cx="8412600" cy="5154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000"/>
              <a:buFont typeface="Open Sans"/>
              <a:buNone/>
              <a:defRPr sz="4000" b="1"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16" name="Google Shape;1116;p38"/>
          <p:cNvSpPr txBox="1">
            <a:spLocks noGrp="1"/>
          </p:cNvSpPr>
          <p:nvPr>
            <p:ph type="body" idx="1"/>
          </p:nvPr>
        </p:nvSpPr>
        <p:spPr>
          <a:xfrm>
            <a:off x="352697" y="960120"/>
            <a:ext cx="8412600" cy="36726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2500"/>
              <a:buFont typeface="Arial"/>
              <a:buNone/>
              <a:defRPr sz="2500" b="0" i="0" u="none" strike="noStrike" cap="none">
                <a:solidFill>
                  <a:schemeClr val="dk1"/>
                </a:solidFill>
                <a:latin typeface="Open Sans"/>
                <a:ea typeface="Open Sans"/>
                <a:cs typeface="Open Sans"/>
                <a:sym typeface="Open Sans"/>
              </a:defRPr>
            </a:lvl1pPr>
            <a:lvl2pPr marL="914400" marR="0" lvl="1" indent="-368300" algn="l">
              <a:lnSpc>
                <a:spcPct val="90000"/>
              </a:lnSpc>
              <a:spcBef>
                <a:spcPts val="500"/>
              </a:spcBef>
              <a:spcAft>
                <a:spcPts val="0"/>
              </a:spcAft>
              <a:buClr>
                <a:schemeClr val="dk1"/>
              </a:buClr>
              <a:buSzPts val="2200"/>
              <a:buFont typeface="Arial"/>
              <a:buChar char="•"/>
              <a:defRPr sz="22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117" name="Google Shape;1117;p38"/>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18" name="Google Shape;1118;p38"/>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19" name="Google Shape;1119;p38"/>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Open Sans"/>
                <a:ea typeface="Open Sans"/>
                <a:cs typeface="Open Sans"/>
                <a:sym typeface="Open Sans"/>
              </a:defRPr>
            </a:lvl1pPr>
            <a:lvl2pPr marL="0" marR="0" lvl="1" indent="0" algn="r">
              <a:spcBef>
                <a:spcPts val="0"/>
              </a:spcBef>
              <a:buNone/>
              <a:defRPr sz="1200" b="0" i="0" u="none" strike="noStrike" cap="none">
                <a:solidFill>
                  <a:srgbClr val="888888"/>
                </a:solidFill>
                <a:latin typeface="Open Sans"/>
                <a:ea typeface="Open Sans"/>
                <a:cs typeface="Open Sans"/>
                <a:sym typeface="Open Sans"/>
              </a:defRPr>
            </a:lvl2pPr>
            <a:lvl3pPr marL="0" marR="0" lvl="2" indent="0" algn="r">
              <a:spcBef>
                <a:spcPts val="0"/>
              </a:spcBef>
              <a:buNone/>
              <a:defRPr sz="1200" b="0" i="0" u="none" strike="noStrike" cap="none">
                <a:solidFill>
                  <a:srgbClr val="888888"/>
                </a:solidFill>
                <a:latin typeface="Open Sans"/>
                <a:ea typeface="Open Sans"/>
                <a:cs typeface="Open Sans"/>
                <a:sym typeface="Open Sans"/>
              </a:defRPr>
            </a:lvl3pPr>
            <a:lvl4pPr marL="0" marR="0" lvl="3" indent="0" algn="r">
              <a:spcBef>
                <a:spcPts val="0"/>
              </a:spcBef>
              <a:buNone/>
              <a:defRPr sz="1200" b="0" i="0" u="none" strike="noStrike" cap="none">
                <a:solidFill>
                  <a:srgbClr val="888888"/>
                </a:solidFill>
                <a:latin typeface="Open Sans"/>
                <a:ea typeface="Open Sans"/>
                <a:cs typeface="Open Sans"/>
                <a:sym typeface="Open Sans"/>
              </a:defRPr>
            </a:lvl4pPr>
            <a:lvl5pPr marL="0" marR="0" lvl="4" indent="0" algn="r">
              <a:spcBef>
                <a:spcPts val="0"/>
              </a:spcBef>
              <a:buNone/>
              <a:defRPr sz="1200" b="0" i="0" u="none" strike="noStrike" cap="none">
                <a:solidFill>
                  <a:srgbClr val="888888"/>
                </a:solidFill>
                <a:latin typeface="Open Sans"/>
                <a:ea typeface="Open Sans"/>
                <a:cs typeface="Open Sans"/>
                <a:sym typeface="Open Sans"/>
              </a:defRPr>
            </a:lvl5pPr>
            <a:lvl6pPr marL="0" marR="0" lvl="5" indent="0" algn="r">
              <a:spcBef>
                <a:spcPts val="0"/>
              </a:spcBef>
              <a:buNone/>
              <a:defRPr sz="1200" b="0" i="0" u="none" strike="noStrike" cap="none">
                <a:solidFill>
                  <a:srgbClr val="888888"/>
                </a:solidFill>
                <a:latin typeface="Open Sans"/>
                <a:ea typeface="Open Sans"/>
                <a:cs typeface="Open Sans"/>
                <a:sym typeface="Open Sans"/>
              </a:defRPr>
            </a:lvl6pPr>
            <a:lvl7pPr marL="0" marR="0" lvl="6" indent="0" algn="r">
              <a:spcBef>
                <a:spcPts val="0"/>
              </a:spcBef>
              <a:buNone/>
              <a:defRPr sz="1200" b="0" i="0" u="none" strike="noStrike" cap="none">
                <a:solidFill>
                  <a:srgbClr val="888888"/>
                </a:solidFill>
                <a:latin typeface="Open Sans"/>
                <a:ea typeface="Open Sans"/>
                <a:cs typeface="Open Sans"/>
                <a:sym typeface="Open Sans"/>
              </a:defRPr>
            </a:lvl7pPr>
            <a:lvl8pPr marL="0" marR="0" lvl="7" indent="0" algn="r">
              <a:spcBef>
                <a:spcPts val="0"/>
              </a:spcBef>
              <a:buNone/>
              <a:defRPr sz="1200" b="0" i="0" u="none" strike="noStrike" cap="none">
                <a:solidFill>
                  <a:srgbClr val="888888"/>
                </a:solidFill>
                <a:latin typeface="Open Sans"/>
                <a:ea typeface="Open Sans"/>
                <a:cs typeface="Open Sans"/>
                <a:sym typeface="Open Sans"/>
              </a:defRPr>
            </a:lvl8pPr>
            <a:lvl9pPr marL="0" marR="0" lvl="8" indent="0" algn="r">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pic>
        <p:nvPicPr>
          <p:cNvPr id="1120" name="Google Shape;1120;p38"/>
          <p:cNvPicPr preferRelativeResize="0"/>
          <p:nvPr/>
        </p:nvPicPr>
        <p:blipFill>
          <a:blip r:embed="rId2">
            <a:alphaModFix/>
          </a:blip>
          <a:stretch>
            <a:fillRect/>
          </a:stretch>
        </p:blipFill>
        <p:spPr>
          <a:xfrm>
            <a:off x="0" y="4648955"/>
            <a:ext cx="9144000" cy="51054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21"/>
        <p:cNvGrpSpPr/>
        <p:nvPr/>
      </p:nvGrpSpPr>
      <p:grpSpPr>
        <a:xfrm>
          <a:off x="0" y="0"/>
          <a:ext cx="0" cy="0"/>
          <a:chOff x="0" y="0"/>
          <a:chExt cx="0" cy="0"/>
        </a:xfrm>
      </p:grpSpPr>
      <p:sp>
        <p:nvSpPr>
          <p:cNvPr id="1122" name="Google Shape;1122;p39"/>
          <p:cNvSpPr txBox="1">
            <a:spLocks noGrp="1"/>
          </p:cNvSpPr>
          <p:nvPr>
            <p:ph type="title"/>
          </p:nvPr>
        </p:nvSpPr>
        <p:spPr>
          <a:xfrm>
            <a:off x="623888" y="1282304"/>
            <a:ext cx="7886700" cy="2139600"/>
          </a:xfrm>
          <a:prstGeom prst="rect">
            <a:avLst/>
          </a:prstGeom>
          <a:noFill/>
          <a:ln>
            <a:noFill/>
          </a:ln>
        </p:spPr>
        <p:txBody>
          <a:bodyPr spcFirstLastPara="1" wrap="square" lIns="91425" tIns="45700" rIns="91425" bIns="45700" anchor="b" anchorCtr="0">
            <a:noAutofit/>
          </a:bodyPr>
          <a:lstStyle>
            <a:lvl1pPr marR="0" lvl="0" algn="l">
              <a:lnSpc>
                <a:spcPct val="90000"/>
              </a:lnSpc>
              <a:spcBef>
                <a:spcPts val="0"/>
              </a:spcBef>
              <a:spcAft>
                <a:spcPts val="0"/>
              </a:spcAft>
              <a:buClr>
                <a:schemeClr val="dk1"/>
              </a:buClr>
              <a:buSzPts val="6000"/>
              <a:buFont typeface="Open Sans"/>
              <a:buNone/>
              <a:defRPr sz="60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23" name="Google Shape;1123;p39"/>
          <p:cNvSpPr txBox="1">
            <a:spLocks noGrp="1"/>
          </p:cNvSpPr>
          <p:nvPr>
            <p:ph type="body" idx="1"/>
          </p:nvPr>
        </p:nvSpPr>
        <p:spPr>
          <a:xfrm>
            <a:off x="623888" y="3442098"/>
            <a:ext cx="7886700" cy="11250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2400"/>
              <a:buFont typeface="Arial"/>
              <a:buNone/>
              <a:defRPr sz="2400" b="0"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rgbClr val="888888"/>
              </a:buClr>
              <a:buSzPts val="2000"/>
              <a:buFont typeface="Arial"/>
              <a:buNone/>
              <a:defRPr sz="2000" b="0" i="0" u="none" strike="noStrike" cap="none">
                <a:solidFill>
                  <a:srgbClr val="888888"/>
                </a:solidFill>
                <a:latin typeface="Open Sans"/>
                <a:ea typeface="Open Sans"/>
                <a:cs typeface="Open Sans"/>
                <a:sym typeface="Open Sans"/>
              </a:defRPr>
            </a:lvl2pPr>
            <a:lvl3pPr marL="1371600" marR="0" lvl="2" indent="-228600" algn="l">
              <a:lnSpc>
                <a:spcPct val="90000"/>
              </a:lnSpc>
              <a:spcBef>
                <a:spcPts val="500"/>
              </a:spcBef>
              <a:spcAft>
                <a:spcPts val="0"/>
              </a:spcAft>
              <a:buClr>
                <a:srgbClr val="888888"/>
              </a:buClr>
              <a:buSzPts val="1800"/>
              <a:buFont typeface="Arial"/>
              <a:buNone/>
              <a:defRPr sz="1800" b="0" i="0" u="none" strike="noStrike" cap="none">
                <a:solidFill>
                  <a:srgbClr val="888888"/>
                </a:solidFill>
                <a:latin typeface="Open Sans"/>
                <a:ea typeface="Open Sans"/>
                <a:cs typeface="Open Sans"/>
                <a:sym typeface="Open Sans"/>
              </a:defRPr>
            </a:lvl3pPr>
            <a:lvl4pPr marL="1828800" marR="0" lvl="3"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4pPr>
            <a:lvl5pPr marL="2286000" marR="0" lvl="4"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5pPr>
            <a:lvl6pPr marL="2743200" marR="0" lvl="5"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6pPr>
            <a:lvl7pPr marL="3200400" marR="0" lvl="6"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7pPr>
            <a:lvl8pPr marL="3657600" marR="0" lvl="7"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8pPr>
            <a:lvl9pPr marL="4114800" marR="0" lvl="8"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9pPr>
          </a:lstStyle>
          <a:p>
            <a:endParaRPr/>
          </a:p>
        </p:txBody>
      </p:sp>
      <p:sp>
        <p:nvSpPr>
          <p:cNvPr id="1124" name="Google Shape;1124;p39"/>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25" name="Google Shape;1125;p39"/>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26" name="Google Shape;1126;p39"/>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127"/>
        <p:cNvGrpSpPr/>
        <p:nvPr/>
      </p:nvGrpSpPr>
      <p:grpSpPr>
        <a:xfrm>
          <a:off x="0" y="0"/>
          <a:ext cx="0" cy="0"/>
          <a:chOff x="0" y="0"/>
          <a:chExt cx="0" cy="0"/>
        </a:xfrm>
      </p:grpSpPr>
      <p:sp>
        <p:nvSpPr>
          <p:cNvPr id="1128" name="Google Shape;1128;p40"/>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29" name="Google Shape;1129;p40"/>
          <p:cNvSpPr txBox="1">
            <a:spLocks noGrp="1"/>
          </p:cNvSpPr>
          <p:nvPr>
            <p:ph type="body" idx="1"/>
          </p:nvPr>
        </p:nvSpPr>
        <p:spPr>
          <a:xfrm>
            <a:off x="628650" y="1369219"/>
            <a:ext cx="3886200" cy="32634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130" name="Google Shape;1130;p40"/>
          <p:cNvSpPr txBox="1">
            <a:spLocks noGrp="1"/>
          </p:cNvSpPr>
          <p:nvPr>
            <p:ph type="body" idx="2"/>
          </p:nvPr>
        </p:nvSpPr>
        <p:spPr>
          <a:xfrm>
            <a:off x="4629150" y="1369219"/>
            <a:ext cx="3886200" cy="32634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131" name="Google Shape;1131;p40"/>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32" name="Google Shape;1132;p40"/>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33" name="Google Shape;1133;p40"/>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134"/>
        <p:cNvGrpSpPr/>
        <p:nvPr/>
      </p:nvGrpSpPr>
      <p:grpSpPr>
        <a:xfrm>
          <a:off x="0" y="0"/>
          <a:ext cx="0" cy="0"/>
          <a:chOff x="0" y="0"/>
          <a:chExt cx="0" cy="0"/>
        </a:xfrm>
      </p:grpSpPr>
      <p:sp>
        <p:nvSpPr>
          <p:cNvPr id="1135" name="Google Shape;1135;p41"/>
          <p:cNvSpPr txBox="1">
            <a:spLocks noGrp="1"/>
          </p:cNvSpPr>
          <p:nvPr>
            <p:ph type="title"/>
          </p:nvPr>
        </p:nvSpPr>
        <p:spPr>
          <a:xfrm>
            <a:off x="629841"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36" name="Google Shape;1136;p41"/>
          <p:cNvSpPr txBox="1">
            <a:spLocks noGrp="1"/>
          </p:cNvSpPr>
          <p:nvPr>
            <p:ph type="body" idx="1"/>
          </p:nvPr>
        </p:nvSpPr>
        <p:spPr>
          <a:xfrm>
            <a:off x="629842" y="1260872"/>
            <a:ext cx="3868200" cy="618000"/>
          </a:xfrm>
          <a:prstGeom prst="rect">
            <a:avLst/>
          </a:prstGeom>
          <a:noFill/>
          <a:ln>
            <a:noFill/>
          </a:ln>
        </p:spPr>
        <p:txBody>
          <a:bodyPr spcFirstLastPara="1" wrap="square" lIns="91425" tIns="45700" rIns="91425" bIns="45700" anchor="b" anchorCtr="0">
            <a:noAutofit/>
          </a:bodyPr>
          <a:lstStyle>
            <a:lvl1pPr marL="457200" marR="0" lvl="0" indent="-228600" algn="l">
              <a:lnSpc>
                <a:spcPct val="90000"/>
              </a:lnSpc>
              <a:spcBef>
                <a:spcPts val="1000"/>
              </a:spcBef>
              <a:spcAft>
                <a:spcPts val="0"/>
              </a:spcAft>
              <a:buClr>
                <a:schemeClr val="dk1"/>
              </a:buClr>
              <a:buSzPts val="2400"/>
              <a:buFont typeface="Arial"/>
              <a:buNone/>
              <a:defRPr sz="2400" b="1"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2000"/>
              <a:buFont typeface="Arial"/>
              <a:buNone/>
              <a:defRPr sz="2000" b="1"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800"/>
              <a:buFont typeface="Arial"/>
              <a:buNone/>
              <a:defRPr sz="1800" b="1"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9pPr>
          </a:lstStyle>
          <a:p>
            <a:endParaRPr/>
          </a:p>
        </p:txBody>
      </p:sp>
      <p:sp>
        <p:nvSpPr>
          <p:cNvPr id="1137" name="Google Shape;1137;p41"/>
          <p:cNvSpPr txBox="1">
            <a:spLocks noGrp="1"/>
          </p:cNvSpPr>
          <p:nvPr>
            <p:ph type="body" idx="2"/>
          </p:nvPr>
        </p:nvSpPr>
        <p:spPr>
          <a:xfrm>
            <a:off x="629842" y="1878806"/>
            <a:ext cx="3868200" cy="27633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138" name="Google Shape;1138;p41"/>
          <p:cNvSpPr txBox="1">
            <a:spLocks noGrp="1"/>
          </p:cNvSpPr>
          <p:nvPr>
            <p:ph type="body" idx="3"/>
          </p:nvPr>
        </p:nvSpPr>
        <p:spPr>
          <a:xfrm>
            <a:off x="4629150" y="1260872"/>
            <a:ext cx="3887400" cy="618000"/>
          </a:xfrm>
          <a:prstGeom prst="rect">
            <a:avLst/>
          </a:prstGeom>
          <a:noFill/>
          <a:ln>
            <a:noFill/>
          </a:ln>
        </p:spPr>
        <p:txBody>
          <a:bodyPr spcFirstLastPara="1" wrap="square" lIns="91425" tIns="45700" rIns="91425" bIns="45700" anchor="b" anchorCtr="0">
            <a:noAutofit/>
          </a:bodyPr>
          <a:lstStyle>
            <a:lvl1pPr marL="457200" marR="0" lvl="0" indent="-228600" algn="l">
              <a:lnSpc>
                <a:spcPct val="90000"/>
              </a:lnSpc>
              <a:spcBef>
                <a:spcPts val="1000"/>
              </a:spcBef>
              <a:spcAft>
                <a:spcPts val="0"/>
              </a:spcAft>
              <a:buClr>
                <a:schemeClr val="dk1"/>
              </a:buClr>
              <a:buSzPts val="2400"/>
              <a:buFont typeface="Arial"/>
              <a:buNone/>
              <a:defRPr sz="2400" b="1"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2000"/>
              <a:buFont typeface="Arial"/>
              <a:buNone/>
              <a:defRPr sz="2000" b="1"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800"/>
              <a:buFont typeface="Arial"/>
              <a:buNone/>
              <a:defRPr sz="1800" b="1"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9pPr>
          </a:lstStyle>
          <a:p>
            <a:endParaRPr/>
          </a:p>
        </p:txBody>
      </p:sp>
      <p:sp>
        <p:nvSpPr>
          <p:cNvPr id="1139" name="Google Shape;1139;p41"/>
          <p:cNvSpPr txBox="1">
            <a:spLocks noGrp="1"/>
          </p:cNvSpPr>
          <p:nvPr>
            <p:ph type="body" idx="4"/>
          </p:nvPr>
        </p:nvSpPr>
        <p:spPr>
          <a:xfrm>
            <a:off x="4629150" y="1878806"/>
            <a:ext cx="3887400" cy="27633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140" name="Google Shape;1140;p41"/>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41" name="Google Shape;1141;p41"/>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42" name="Google Shape;1142;p41"/>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143"/>
        <p:cNvGrpSpPr/>
        <p:nvPr/>
      </p:nvGrpSpPr>
      <p:grpSpPr>
        <a:xfrm>
          <a:off x="0" y="0"/>
          <a:ext cx="0" cy="0"/>
          <a:chOff x="0" y="0"/>
          <a:chExt cx="0" cy="0"/>
        </a:xfrm>
      </p:grpSpPr>
      <p:sp>
        <p:nvSpPr>
          <p:cNvPr id="1144" name="Google Shape;1144;p42"/>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45" name="Google Shape;1145;p42"/>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46" name="Google Shape;1146;p42"/>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47" name="Google Shape;1147;p42"/>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152"/>
        <p:cNvGrpSpPr/>
        <p:nvPr/>
      </p:nvGrpSpPr>
      <p:grpSpPr>
        <a:xfrm>
          <a:off x="0" y="0"/>
          <a:ext cx="0" cy="0"/>
          <a:chOff x="0" y="0"/>
          <a:chExt cx="0" cy="0"/>
        </a:xfrm>
      </p:grpSpPr>
      <p:sp>
        <p:nvSpPr>
          <p:cNvPr id="1153" name="Google Shape;1153;p44"/>
          <p:cNvSpPr txBox="1">
            <a:spLocks noGrp="1"/>
          </p:cNvSpPr>
          <p:nvPr>
            <p:ph type="title"/>
          </p:nvPr>
        </p:nvSpPr>
        <p:spPr>
          <a:xfrm>
            <a:off x="629841" y="342900"/>
            <a:ext cx="2949300" cy="1200000"/>
          </a:xfrm>
          <a:prstGeom prst="rect">
            <a:avLst/>
          </a:prstGeom>
          <a:noFill/>
          <a:ln>
            <a:noFill/>
          </a:ln>
        </p:spPr>
        <p:txBody>
          <a:bodyPr spcFirstLastPara="1" wrap="square" lIns="91425" tIns="45700" rIns="91425" bIns="45700" anchor="b" anchorCtr="0">
            <a:noAutofit/>
          </a:bodyPr>
          <a:lstStyle>
            <a:lvl1pPr marR="0" lvl="0" algn="l">
              <a:lnSpc>
                <a:spcPct val="90000"/>
              </a:lnSpc>
              <a:spcBef>
                <a:spcPts val="0"/>
              </a:spcBef>
              <a:spcAft>
                <a:spcPts val="0"/>
              </a:spcAft>
              <a:buClr>
                <a:schemeClr val="dk1"/>
              </a:buClr>
              <a:buSzPts val="3200"/>
              <a:buFont typeface="Open Sans"/>
              <a:buNone/>
              <a:defRPr sz="32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54" name="Google Shape;1154;p44"/>
          <p:cNvSpPr txBox="1">
            <a:spLocks noGrp="1"/>
          </p:cNvSpPr>
          <p:nvPr>
            <p:ph type="body" idx="1"/>
          </p:nvPr>
        </p:nvSpPr>
        <p:spPr>
          <a:xfrm>
            <a:off x="3887391" y="740569"/>
            <a:ext cx="4629300" cy="3655200"/>
          </a:xfrm>
          <a:prstGeom prst="rect">
            <a:avLst/>
          </a:prstGeom>
          <a:noFill/>
          <a:ln>
            <a:noFill/>
          </a:ln>
        </p:spPr>
        <p:txBody>
          <a:bodyPr spcFirstLastPara="1" wrap="square" lIns="91425" tIns="45700" rIns="91425" bIns="45700" anchor="t" anchorCtr="0">
            <a:noAutofit/>
          </a:bodyPr>
          <a:lstStyle>
            <a:lvl1pPr marL="457200" marR="0" lvl="0" indent="-431800" algn="l">
              <a:lnSpc>
                <a:spcPct val="90000"/>
              </a:lnSpc>
              <a:spcBef>
                <a:spcPts val="1000"/>
              </a:spcBef>
              <a:spcAft>
                <a:spcPts val="0"/>
              </a:spcAft>
              <a:buClr>
                <a:schemeClr val="dk1"/>
              </a:buClr>
              <a:buSzPts val="3200"/>
              <a:buFont typeface="Arial"/>
              <a:buChar char="•"/>
              <a:defRPr sz="3200" b="0" i="0" u="none" strike="noStrike" cap="none">
                <a:solidFill>
                  <a:schemeClr val="dk1"/>
                </a:solidFill>
                <a:latin typeface="Open Sans"/>
                <a:ea typeface="Open Sans"/>
                <a:cs typeface="Open Sans"/>
                <a:sym typeface="Open Sans"/>
              </a:defRPr>
            </a:lvl1pPr>
            <a:lvl2pPr marL="914400" marR="0" lvl="1" indent="-406400" algn="l">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2pPr>
            <a:lvl3pPr marL="1371600" marR="0" lvl="2"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3pPr>
            <a:lvl4pPr marL="1828800" marR="0" lvl="3"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4pPr>
            <a:lvl5pPr marL="2286000" marR="0" lvl="4"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5pPr>
            <a:lvl6pPr marL="2743200" marR="0" lvl="5"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1155" name="Google Shape;1155;p44"/>
          <p:cNvSpPr txBox="1">
            <a:spLocks noGrp="1"/>
          </p:cNvSpPr>
          <p:nvPr>
            <p:ph type="body" idx="2"/>
          </p:nvPr>
        </p:nvSpPr>
        <p:spPr>
          <a:xfrm>
            <a:off x="629841" y="1543050"/>
            <a:ext cx="2949300" cy="28587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200"/>
              <a:buFont typeface="Arial"/>
              <a:buNone/>
              <a:defRPr sz="1200" b="0"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9pPr>
          </a:lstStyle>
          <a:p>
            <a:endParaRPr/>
          </a:p>
        </p:txBody>
      </p:sp>
      <p:sp>
        <p:nvSpPr>
          <p:cNvPr id="1156" name="Google Shape;1156;p44"/>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57" name="Google Shape;1157;p44"/>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58" name="Google Shape;1158;p44"/>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159"/>
        <p:cNvGrpSpPr/>
        <p:nvPr/>
      </p:nvGrpSpPr>
      <p:grpSpPr>
        <a:xfrm>
          <a:off x="0" y="0"/>
          <a:ext cx="0" cy="0"/>
          <a:chOff x="0" y="0"/>
          <a:chExt cx="0" cy="0"/>
        </a:xfrm>
      </p:grpSpPr>
      <p:sp>
        <p:nvSpPr>
          <p:cNvPr id="1160" name="Google Shape;1160;p45"/>
          <p:cNvSpPr txBox="1">
            <a:spLocks noGrp="1"/>
          </p:cNvSpPr>
          <p:nvPr>
            <p:ph type="title"/>
          </p:nvPr>
        </p:nvSpPr>
        <p:spPr>
          <a:xfrm>
            <a:off x="629841" y="342900"/>
            <a:ext cx="2949300" cy="1200000"/>
          </a:xfrm>
          <a:prstGeom prst="rect">
            <a:avLst/>
          </a:prstGeom>
          <a:noFill/>
          <a:ln>
            <a:noFill/>
          </a:ln>
        </p:spPr>
        <p:txBody>
          <a:bodyPr spcFirstLastPara="1" wrap="square" lIns="91425" tIns="45700" rIns="91425" bIns="45700" anchor="b" anchorCtr="0">
            <a:noAutofit/>
          </a:bodyPr>
          <a:lstStyle>
            <a:lvl1pPr marR="0" lvl="0" algn="l">
              <a:lnSpc>
                <a:spcPct val="90000"/>
              </a:lnSpc>
              <a:spcBef>
                <a:spcPts val="0"/>
              </a:spcBef>
              <a:spcAft>
                <a:spcPts val="0"/>
              </a:spcAft>
              <a:buClr>
                <a:schemeClr val="dk1"/>
              </a:buClr>
              <a:buSzPts val="3200"/>
              <a:buFont typeface="Open Sans"/>
              <a:buNone/>
              <a:defRPr sz="32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61" name="Google Shape;1161;p45"/>
          <p:cNvSpPr>
            <a:spLocks noGrp="1"/>
          </p:cNvSpPr>
          <p:nvPr>
            <p:ph type="pic" idx="2"/>
          </p:nvPr>
        </p:nvSpPr>
        <p:spPr>
          <a:xfrm>
            <a:off x="3887391" y="740569"/>
            <a:ext cx="4629300" cy="3655200"/>
          </a:xfrm>
          <a:prstGeom prst="rect">
            <a:avLst/>
          </a:prstGeom>
          <a:noFill/>
          <a:ln>
            <a:noFill/>
          </a:ln>
        </p:spPr>
        <p:txBody>
          <a:bodyPr spcFirstLastPara="1" wrap="square" lIns="91425" tIns="45700" rIns="91425" bIns="45700" anchor="t" anchorCtr="0">
            <a:noAutofit/>
          </a:bodyPr>
          <a:lstStyle>
            <a:lvl1pPr marR="0" lvl="0" algn="l">
              <a:lnSpc>
                <a:spcPct val="90000"/>
              </a:lnSpc>
              <a:spcBef>
                <a:spcPts val="1000"/>
              </a:spcBef>
              <a:spcAft>
                <a:spcPts val="0"/>
              </a:spcAft>
              <a:buClr>
                <a:schemeClr val="dk1"/>
              </a:buClr>
              <a:buSzPts val="3200"/>
              <a:buFont typeface="Arial"/>
              <a:buNone/>
              <a:defRPr sz="3200" b="0" i="0" u="none" strike="noStrike" cap="none">
                <a:solidFill>
                  <a:schemeClr val="dk1"/>
                </a:solidFill>
                <a:latin typeface="Open Sans"/>
                <a:ea typeface="Open Sans"/>
                <a:cs typeface="Open Sans"/>
                <a:sym typeface="Open Sans"/>
              </a:defRPr>
            </a:lvl1pPr>
            <a:lvl2pPr marR="0" lvl="1" algn="l">
              <a:lnSpc>
                <a:spcPct val="90000"/>
              </a:lnSpc>
              <a:spcBef>
                <a:spcPts val="500"/>
              </a:spcBef>
              <a:spcAft>
                <a:spcPts val="0"/>
              </a:spcAft>
              <a:buClr>
                <a:schemeClr val="dk1"/>
              </a:buClr>
              <a:buSzPts val="2800"/>
              <a:buFont typeface="Arial"/>
              <a:buNone/>
              <a:defRPr sz="2800" b="0" i="0" u="none" strike="noStrike" cap="none">
                <a:solidFill>
                  <a:schemeClr val="dk1"/>
                </a:solidFill>
                <a:latin typeface="Open Sans"/>
                <a:ea typeface="Open Sans"/>
                <a:cs typeface="Open Sans"/>
                <a:sym typeface="Open Sans"/>
              </a:defRPr>
            </a:lvl2pPr>
            <a:lvl3pPr marR="0" lvl="2" algn="l">
              <a:lnSpc>
                <a:spcPct val="90000"/>
              </a:lnSpc>
              <a:spcBef>
                <a:spcPts val="500"/>
              </a:spcBef>
              <a:spcAft>
                <a:spcPts val="0"/>
              </a:spcAft>
              <a:buClr>
                <a:schemeClr val="dk1"/>
              </a:buClr>
              <a:buSzPts val="2400"/>
              <a:buFont typeface="Arial"/>
              <a:buNone/>
              <a:defRPr sz="2400" b="0" i="0" u="none" strike="noStrike" cap="none">
                <a:solidFill>
                  <a:schemeClr val="dk1"/>
                </a:solidFill>
                <a:latin typeface="Open Sans"/>
                <a:ea typeface="Open Sans"/>
                <a:cs typeface="Open Sans"/>
                <a:sym typeface="Open Sans"/>
              </a:defRPr>
            </a:lvl3pPr>
            <a:lvl4pPr marR="0" lvl="3"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4pPr>
            <a:lvl5pPr marR="0" lvl="4"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5pPr>
            <a:lvl6pPr marR="0" lvl="5"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6pPr>
            <a:lvl7pPr marR="0" lvl="6"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7pPr>
            <a:lvl8pPr marR="0" lvl="7"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8pPr>
            <a:lvl9pPr marR="0" lvl="8"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9pPr>
          </a:lstStyle>
          <a:p>
            <a:endParaRPr/>
          </a:p>
        </p:txBody>
      </p:sp>
      <p:sp>
        <p:nvSpPr>
          <p:cNvPr id="1162" name="Google Shape;1162;p45"/>
          <p:cNvSpPr txBox="1">
            <a:spLocks noGrp="1"/>
          </p:cNvSpPr>
          <p:nvPr>
            <p:ph type="body" idx="1"/>
          </p:nvPr>
        </p:nvSpPr>
        <p:spPr>
          <a:xfrm>
            <a:off x="629841" y="1543050"/>
            <a:ext cx="2949300" cy="28587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200"/>
              <a:buFont typeface="Arial"/>
              <a:buNone/>
              <a:defRPr sz="1200" b="0"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9pPr>
          </a:lstStyle>
          <a:p>
            <a:endParaRPr/>
          </a:p>
        </p:txBody>
      </p:sp>
      <p:sp>
        <p:nvSpPr>
          <p:cNvPr id="1163" name="Google Shape;1163;p45"/>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64" name="Google Shape;1164;p45"/>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65" name="Google Shape;1165;p45"/>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166"/>
        <p:cNvGrpSpPr/>
        <p:nvPr/>
      </p:nvGrpSpPr>
      <p:grpSpPr>
        <a:xfrm>
          <a:off x="0" y="0"/>
          <a:ext cx="0" cy="0"/>
          <a:chOff x="0" y="0"/>
          <a:chExt cx="0" cy="0"/>
        </a:xfrm>
      </p:grpSpPr>
      <p:sp>
        <p:nvSpPr>
          <p:cNvPr id="1167" name="Google Shape;1167;p46"/>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68" name="Google Shape;1168;p46"/>
          <p:cNvSpPr txBox="1">
            <a:spLocks noGrp="1"/>
          </p:cNvSpPr>
          <p:nvPr>
            <p:ph type="body" idx="1"/>
          </p:nvPr>
        </p:nvSpPr>
        <p:spPr>
          <a:xfrm rot="5400000">
            <a:off x="2940300" y="-942431"/>
            <a:ext cx="3263400" cy="78867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169" name="Google Shape;1169;p46"/>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70" name="Google Shape;1170;p46"/>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71" name="Google Shape;1171;p46"/>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02"/>
        <p:cNvGrpSpPr/>
        <p:nvPr/>
      </p:nvGrpSpPr>
      <p:grpSpPr>
        <a:xfrm>
          <a:off x="0" y="0"/>
          <a:ext cx="0" cy="0"/>
          <a:chOff x="0" y="0"/>
          <a:chExt cx="0" cy="0"/>
        </a:xfrm>
      </p:grpSpPr>
      <p:sp>
        <p:nvSpPr>
          <p:cNvPr id="1103" name="Google Shape;1103;p36"/>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04" name="Google Shape;1104;p36"/>
          <p:cNvSpPr txBox="1">
            <a:spLocks noGrp="1"/>
          </p:cNvSpPr>
          <p:nvPr>
            <p:ph type="body" idx="1"/>
          </p:nvPr>
        </p:nvSpPr>
        <p:spPr>
          <a:xfrm>
            <a:off x="628650" y="1369219"/>
            <a:ext cx="7886700" cy="32634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105" name="Google Shape;1105;p36"/>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06" name="Google Shape;1106;p36"/>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07" name="Google Shape;1107;p36"/>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Open Sans"/>
                <a:ea typeface="Open Sans"/>
                <a:cs typeface="Open Sans"/>
                <a:sym typeface="Open Sans"/>
              </a:defRPr>
            </a:lvl1pPr>
            <a:lvl2pPr marL="0" marR="0" lvl="1" indent="0" algn="r">
              <a:spcBef>
                <a:spcPts val="0"/>
              </a:spcBef>
              <a:buNone/>
              <a:defRPr sz="1200" b="0" i="0" u="none" strike="noStrike" cap="none">
                <a:solidFill>
                  <a:srgbClr val="888888"/>
                </a:solidFill>
                <a:latin typeface="Open Sans"/>
                <a:ea typeface="Open Sans"/>
                <a:cs typeface="Open Sans"/>
                <a:sym typeface="Open Sans"/>
              </a:defRPr>
            </a:lvl2pPr>
            <a:lvl3pPr marL="0" marR="0" lvl="2" indent="0" algn="r">
              <a:spcBef>
                <a:spcPts val="0"/>
              </a:spcBef>
              <a:buNone/>
              <a:defRPr sz="1200" b="0" i="0" u="none" strike="noStrike" cap="none">
                <a:solidFill>
                  <a:srgbClr val="888888"/>
                </a:solidFill>
                <a:latin typeface="Open Sans"/>
                <a:ea typeface="Open Sans"/>
                <a:cs typeface="Open Sans"/>
                <a:sym typeface="Open Sans"/>
              </a:defRPr>
            </a:lvl3pPr>
            <a:lvl4pPr marL="0" marR="0" lvl="3" indent="0" algn="r">
              <a:spcBef>
                <a:spcPts val="0"/>
              </a:spcBef>
              <a:buNone/>
              <a:defRPr sz="1200" b="0" i="0" u="none" strike="noStrike" cap="none">
                <a:solidFill>
                  <a:srgbClr val="888888"/>
                </a:solidFill>
                <a:latin typeface="Open Sans"/>
                <a:ea typeface="Open Sans"/>
                <a:cs typeface="Open Sans"/>
                <a:sym typeface="Open Sans"/>
              </a:defRPr>
            </a:lvl4pPr>
            <a:lvl5pPr marL="0" marR="0" lvl="4" indent="0" algn="r">
              <a:spcBef>
                <a:spcPts val="0"/>
              </a:spcBef>
              <a:buNone/>
              <a:defRPr sz="1200" b="0" i="0" u="none" strike="noStrike" cap="none">
                <a:solidFill>
                  <a:srgbClr val="888888"/>
                </a:solidFill>
                <a:latin typeface="Open Sans"/>
                <a:ea typeface="Open Sans"/>
                <a:cs typeface="Open Sans"/>
                <a:sym typeface="Open Sans"/>
              </a:defRPr>
            </a:lvl5pPr>
            <a:lvl6pPr marL="0" marR="0" lvl="5" indent="0" algn="r">
              <a:spcBef>
                <a:spcPts val="0"/>
              </a:spcBef>
              <a:buNone/>
              <a:defRPr sz="1200" b="0" i="0" u="none" strike="noStrike" cap="none">
                <a:solidFill>
                  <a:srgbClr val="888888"/>
                </a:solidFill>
                <a:latin typeface="Open Sans"/>
                <a:ea typeface="Open Sans"/>
                <a:cs typeface="Open Sans"/>
                <a:sym typeface="Open Sans"/>
              </a:defRPr>
            </a:lvl6pPr>
            <a:lvl7pPr marL="0" marR="0" lvl="6" indent="0" algn="r">
              <a:spcBef>
                <a:spcPts val="0"/>
              </a:spcBef>
              <a:buNone/>
              <a:defRPr sz="1200" b="0" i="0" u="none" strike="noStrike" cap="none">
                <a:solidFill>
                  <a:srgbClr val="888888"/>
                </a:solidFill>
                <a:latin typeface="Open Sans"/>
                <a:ea typeface="Open Sans"/>
                <a:cs typeface="Open Sans"/>
                <a:sym typeface="Open Sans"/>
              </a:defRPr>
            </a:lvl7pPr>
            <a:lvl8pPr marL="0" marR="0" lvl="7" indent="0" algn="r">
              <a:spcBef>
                <a:spcPts val="0"/>
              </a:spcBef>
              <a:buNone/>
              <a:defRPr sz="1200" b="0" i="0" u="none" strike="noStrike" cap="none">
                <a:solidFill>
                  <a:srgbClr val="888888"/>
                </a:solidFill>
                <a:latin typeface="Open Sans"/>
                <a:ea typeface="Open Sans"/>
                <a:cs typeface="Open Sans"/>
                <a:sym typeface="Open Sans"/>
              </a:defRPr>
            </a:lvl8pPr>
            <a:lvl9pPr marL="0" marR="0" lvl="8" indent="0" algn="r">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8" r:id="rId7"/>
    <p:sldLayoutId id="2147483689" r:id="rId8"/>
    <p:sldLayoutId id="2147483690" r:id="rId9"/>
    <p:sldLayoutId id="2147483691"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creativecommons.org/licenses/by-nc-sa/4.0/?ref=chooser-v1" TargetMode="External"/><Relationship Id="rId5" Type="http://schemas.openxmlformats.org/officeDocument/2006/relationships/hyperlink" Target="https://mpeters.uqo.ca/" TargetMode="External"/><Relationship Id="rId4" Type="http://schemas.openxmlformats.org/officeDocument/2006/relationships/hyperlink" Target="https://mpeters.uqo.ca/utilisation-transparente-de-lintelligence-artificielle/"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3.scholastic.ca/passe-a-laction/" TargetMode="External"/><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65"/>
        <p:cNvGrpSpPr/>
        <p:nvPr/>
      </p:nvGrpSpPr>
      <p:grpSpPr>
        <a:xfrm>
          <a:off x="0" y="0"/>
          <a:ext cx="0" cy="0"/>
          <a:chOff x="0" y="0"/>
          <a:chExt cx="0" cy="0"/>
        </a:xfrm>
      </p:grpSpPr>
      <p:pic>
        <p:nvPicPr>
          <p:cNvPr id="2266" name="Google Shape;2266;p79"/>
          <p:cNvPicPr preferRelativeResize="0"/>
          <p:nvPr/>
        </p:nvPicPr>
        <p:blipFill rotWithShape="1">
          <a:blip r:embed="rId3">
            <a:alphaModFix/>
          </a:blip>
          <a:srcRect l="258" r="258" b="40919"/>
          <a:stretch/>
        </p:blipFill>
        <p:spPr>
          <a:xfrm>
            <a:off x="0" y="0"/>
            <a:ext cx="9143972" cy="3038823"/>
          </a:xfrm>
          <a:prstGeom prst="rect">
            <a:avLst/>
          </a:prstGeom>
          <a:noFill/>
          <a:ln>
            <a:noFill/>
          </a:ln>
        </p:spPr>
      </p:pic>
      <p:sp>
        <p:nvSpPr>
          <p:cNvPr id="2267" name="Google Shape;2267;p79"/>
          <p:cNvSpPr txBox="1"/>
          <p:nvPr/>
        </p:nvSpPr>
        <p:spPr>
          <a:xfrm>
            <a:off x="3228150" y="1104000"/>
            <a:ext cx="5815200" cy="18054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 sz="3800" b="1" dirty="0">
                <a:solidFill>
                  <a:schemeClr val="lt1"/>
                </a:solidFill>
                <a:latin typeface="Open Sans"/>
                <a:ea typeface="Open Sans"/>
                <a:cs typeface="Open Sans"/>
                <a:sym typeface="Open Sans"/>
              </a:rPr>
              <a:t>Passe à l’action:</a:t>
            </a:r>
            <a:endParaRPr sz="3800" b="1" dirty="0">
              <a:solidFill>
                <a:schemeClr val="lt1"/>
              </a:solidFill>
              <a:latin typeface="Open Sans"/>
              <a:ea typeface="Open Sans"/>
              <a:cs typeface="Open Sans"/>
              <a:sym typeface="Open Sans"/>
            </a:endParaRPr>
          </a:p>
          <a:p>
            <a:pPr marL="0" marR="0" lvl="0" indent="0" algn="r" rtl="0">
              <a:spcBef>
                <a:spcPts val="0"/>
              </a:spcBef>
              <a:spcAft>
                <a:spcPts val="0"/>
              </a:spcAft>
              <a:buNone/>
            </a:pPr>
            <a:r>
              <a:rPr lang="en" sz="3800" b="1" dirty="0">
                <a:solidFill>
                  <a:schemeClr val="lt1"/>
                </a:solidFill>
                <a:latin typeface="Open Sans"/>
                <a:ea typeface="Open Sans"/>
                <a:cs typeface="Open Sans"/>
                <a:sym typeface="Open Sans"/>
              </a:rPr>
              <a:t>La santé mentale</a:t>
            </a:r>
          </a:p>
          <a:p>
            <a:pPr marL="0" marR="0" lvl="0" indent="0" algn="r" rtl="0">
              <a:spcBef>
                <a:spcPts val="0"/>
              </a:spcBef>
              <a:spcAft>
                <a:spcPts val="0"/>
              </a:spcAft>
              <a:buNone/>
            </a:pPr>
            <a:r>
              <a:rPr lang="en" sz="3800" b="1" i="0" u="none" strike="noStrike" cap="none" dirty="0">
                <a:solidFill>
                  <a:schemeClr val="lt1"/>
                </a:solidFill>
                <a:latin typeface="Open Sans"/>
                <a:ea typeface="Open Sans"/>
                <a:cs typeface="Open Sans"/>
                <a:sym typeface="Open Sans"/>
              </a:rPr>
              <a:t>Leçon 2</a:t>
            </a:r>
            <a:endParaRPr sz="3800" b="1" i="0" u="none" strike="noStrike" cap="none" dirty="0">
              <a:solidFill>
                <a:schemeClr val="lt1"/>
              </a:solidFill>
              <a:latin typeface="Open Sans"/>
              <a:ea typeface="Open Sans"/>
              <a:cs typeface="Open Sans"/>
              <a:sym typeface="Open Sans"/>
            </a:endParaRPr>
          </a:p>
        </p:txBody>
      </p:sp>
      <p:pic>
        <p:nvPicPr>
          <p:cNvPr id="2268" name="Google Shape;2268;p79"/>
          <p:cNvPicPr preferRelativeResize="0"/>
          <p:nvPr/>
        </p:nvPicPr>
        <p:blipFill rotWithShape="1">
          <a:blip r:embed="rId3">
            <a:alphaModFix/>
          </a:blip>
          <a:srcRect l="258" t="94347" r="258"/>
          <a:stretch/>
        </p:blipFill>
        <p:spPr>
          <a:xfrm>
            <a:off x="0" y="4852751"/>
            <a:ext cx="9143972" cy="290751"/>
          </a:xfrm>
          <a:prstGeom prst="rect">
            <a:avLst/>
          </a:prstGeom>
          <a:noFill/>
          <a:ln>
            <a:noFill/>
          </a:ln>
        </p:spPr>
      </p:pic>
      <p:pic>
        <p:nvPicPr>
          <p:cNvPr id="2" name="Google Shape;64;p14">
            <a:extLst>
              <a:ext uri="{FF2B5EF4-FFF2-40B4-BE49-F238E27FC236}">
                <a16:creationId xmlns:a16="http://schemas.microsoft.com/office/drawing/2014/main" id="{AD4A59E1-94B3-70A4-D256-F34C3760ABA7}"/>
              </a:ext>
            </a:extLst>
          </p:cNvPr>
          <p:cNvPicPr preferRelativeResize="0"/>
          <p:nvPr/>
        </p:nvPicPr>
        <p:blipFill>
          <a:blip r:embed="rId4">
            <a:alphaModFix/>
          </a:blip>
          <a:stretch>
            <a:fillRect/>
          </a:stretch>
        </p:blipFill>
        <p:spPr>
          <a:xfrm>
            <a:off x="2921935" y="3055641"/>
            <a:ext cx="3398606" cy="1368842"/>
          </a:xfrm>
          <a:prstGeom prst="rect">
            <a:avLst/>
          </a:prstGeom>
          <a:noFill/>
          <a:ln>
            <a:noFill/>
          </a:ln>
        </p:spPr>
      </p:pic>
      <p:pic>
        <p:nvPicPr>
          <p:cNvPr id="3" name="Picture 2">
            <a:extLst>
              <a:ext uri="{FF2B5EF4-FFF2-40B4-BE49-F238E27FC236}">
                <a16:creationId xmlns:a16="http://schemas.microsoft.com/office/drawing/2014/main" id="{56024F98-6023-FFD1-4086-8E7534FE98C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48547" y="291"/>
            <a:ext cx="795454" cy="1007287"/>
          </a:xfrm>
          <a:prstGeom prst="rect">
            <a:avLst/>
          </a:prstGeom>
          <a:noFill/>
          <a:extLst>
            <a:ext uri="{909E8E84-426E-40DD-AFC4-6F175D3DCCD1}">
              <a14:hiddenFill xmlns:a14="http://schemas.microsoft.com/office/drawing/2010/main">
                <a:solidFill>
                  <a:srgbClr val="FFFFFF"/>
                </a:solidFill>
              </a14:hiddenFill>
            </a:ext>
          </a:extLst>
        </p:spPr>
      </p:pic>
      <p:pic>
        <p:nvPicPr>
          <p:cNvPr id="4" name="Google Shape;65;p14">
            <a:extLst>
              <a:ext uri="{FF2B5EF4-FFF2-40B4-BE49-F238E27FC236}">
                <a16:creationId xmlns:a16="http://schemas.microsoft.com/office/drawing/2014/main" id="{3F0D4D80-D412-A0B8-CD61-1FDCCB4EEBDD}"/>
              </a:ext>
            </a:extLst>
          </p:cNvPr>
          <p:cNvPicPr preferRelativeResize="0"/>
          <p:nvPr/>
        </p:nvPicPr>
        <p:blipFill>
          <a:blip r:embed="rId6">
            <a:alphaModFix/>
          </a:blip>
          <a:stretch>
            <a:fillRect/>
          </a:stretch>
        </p:blipFill>
        <p:spPr>
          <a:xfrm>
            <a:off x="-1" y="4712610"/>
            <a:ext cx="1090248" cy="430888"/>
          </a:xfrm>
          <a:prstGeom prst="rect">
            <a:avLst/>
          </a:prstGeom>
          <a:noFill/>
          <a:ln>
            <a:noFill/>
          </a:ln>
        </p:spPr>
      </p:pic>
      <p:sp>
        <p:nvSpPr>
          <p:cNvPr id="5" name="ZoneTexte 2">
            <a:extLst>
              <a:ext uri="{FF2B5EF4-FFF2-40B4-BE49-F238E27FC236}">
                <a16:creationId xmlns:a16="http://schemas.microsoft.com/office/drawing/2014/main" id="{8E55B2EE-0B33-3F2F-AB1F-DBDB6822CBF3}"/>
              </a:ext>
            </a:extLst>
          </p:cNvPr>
          <p:cNvSpPr txBox="1"/>
          <p:nvPr/>
        </p:nvSpPr>
        <p:spPr>
          <a:xfrm>
            <a:off x="1090247" y="4567239"/>
            <a:ext cx="7061980" cy="400110"/>
          </a:xfrm>
          <a:prstGeom prst="rect">
            <a:avLst/>
          </a:prstGeom>
          <a:noFill/>
        </p:spPr>
        <p:txBody>
          <a:bodyPr wrap="square">
            <a:spAutoFit/>
          </a:bodyPr>
          <a:lstStyle/>
          <a:p>
            <a:pPr algn="ctr"/>
            <a:r>
              <a:rPr lang="fr-FR" sz="1000" i="1" dirty="0"/>
              <a:t>Passe à l’action : La santé mentale Leçon 2 </a:t>
            </a:r>
            <a:r>
              <a:rPr lang="en-US" sz="1000" dirty="0"/>
              <a:t>by Andrea Vogan, </a:t>
            </a:r>
            <a:r>
              <a:rPr lang="fr-FR" altLang="fr-FR" sz="1000" dirty="0">
                <a:solidFill>
                  <a:schemeClr val="tx1"/>
                </a:solidFill>
                <a:latin typeface="Arial" panose="020B0604020202020204" pitchFamily="34" charset="0"/>
              </a:rPr>
              <a:t>Katherine </a:t>
            </a:r>
            <a:r>
              <a:rPr lang="fr-FR" altLang="fr-FR" sz="1000" dirty="0" err="1">
                <a:solidFill>
                  <a:schemeClr val="tx1"/>
                </a:solidFill>
                <a:latin typeface="Arial" panose="020B0604020202020204" pitchFamily="34" charset="0"/>
              </a:rPr>
              <a:t>Andrejowich</a:t>
            </a:r>
            <a:r>
              <a:rPr lang="fr-FR" altLang="fr-FR" sz="1000" dirty="0">
                <a:solidFill>
                  <a:schemeClr val="tx1"/>
                </a:solidFill>
                <a:latin typeface="Arial" panose="020B0604020202020204" pitchFamily="34" charset="0"/>
              </a:rPr>
              <a:t> and Grace </a:t>
            </a:r>
            <a:r>
              <a:rPr lang="fr-FR" altLang="fr-FR" sz="1000" dirty="0" err="1">
                <a:solidFill>
                  <a:schemeClr val="tx1"/>
                </a:solidFill>
                <a:latin typeface="Arial" panose="020B0604020202020204" pitchFamily="34" charset="0"/>
              </a:rPr>
              <a:t>Brnjac</a:t>
            </a:r>
            <a:r>
              <a:rPr lang="fr-FR" altLang="fr-FR" sz="1000" dirty="0">
                <a:solidFill>
                  <a:schemeClr val="tx1"/>
                </a:solidFill>
                <a:latin typeface="Arial" panose="020B0604020202020204" pitchFamily="34" charset="0"/>
              </a:rPr>
              <a:t> </a:t>
            </a:r>
          </a:p>
          <a:p>
            <a:pPr marL="0" indent="0" algn="ctr"/>
            <a:r>
              <a:rPr lang="en-US" sz="1000" dirty="0"/>
              <a:t>for </a:t>
            </a:r>
            <a:r>
              <a:rPr lang="en-US" sz="1000" i="1" dirty="0"/>
              <a:t>Halton District School Board</a:t>
            </a:r>
            <a:r>
              <a:rPr lang="en-US" sz="1000" dirty="0"/>
              <a:t>, with collaboration from Muriel </a:t>
            </a:r>
            <a:r>
              <a:rPr lang="en-US" sz="1000" dirty="0" err="1"/>
              <a:t>Péguret</a:t>
            </a:r>
            <a:r>
              <a:rPr lang="en-US" sz="1000" dirty="0"/>
              <a:t> for revision. CC-BY-NC-SA </a:t>
            </a:r>
            <a:endParaRPr lang="fr-FR"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710"/>
        <p:cNvGrpSpPr/>
        <p:nvPr/>
      </p:nvGrpSpPr>
      <p:grpSpPr>
        <a:xfrm>
          <a:off x="0" y="0"/>
          <a:ext cx="0" cy="0"/>
          <a:chOff x="0" y="0"/>
          <a:chExt cx="0" cy="0"/>
        </a:xfrm>
      </p:grpSpPr>
      <p:graphicFrame>
        <p:nvGraphicFramePr>
          <p:cNvPr id="2" name="Google Shape;2733;p96">
            <a:extLst>
              <a:ext uri="{FF2B5EF4-FFF2-40B4-BE49-F238E27FC236}">
                <a16:creationId xmlns:a16="http://schemas.microsoft.com/office/drawing/2014/main" id="{B9F4C7ED-F70C-DEF3-3CB3-328E9846A31A}"/>
              </a:ext>
            </a:extLst>
          </p:cNvPr>
          <p:cNvGraphicFramePr/>
          <p:nvPr>
            <p:extLst>
              <p:ext uri="{D42A27DB-BD31-4B8C-83A1-F6EECF244321}">
                <p14:modId xmlns:p14="http://schemas.microsoft.com/office/powerpoint/2010/main" val="933589756"/>
              </p:ext>
            </p:extLst>
          </p:nvPr>
        </p:nvGraphicFramePr>
        <p:xfrm>
          <a:off x="901475" y="2164575"/>
          <a:ext cx="2933800" cy="2552205"/>
        </p:xfrm>
        <a:graphic>
          <a:graphicData uri="http://schemas.openxmlformats.org/drawingml/2006/table">
            <a:tbl>
              <a:tblPr>
                <a:noFill/>
                <a:tableStyleId>{25AED835-AD2B-4A8C-8170-A2EE4BC35D2F}</a:tableStyleId>
              </a:tblPr>
              <a:tblGrid>
                <a:gridCol w="1466900">
                  <a:extLst>
                    <a:ext uri="{9D8B030D-6E8A-4147-A177-3AD203B41FA5}">
                      <a16:colId xmlns:a16="http://schemas.microsoft.com/office/drawing/2014/main" val="20000"/>
                    </a:ext>
                  </a:extLst>
                </a:gridCol>
                <a:gridCol w="1466900">
                  <a:extLst>
                    <a:ext uri="{9D8B030D-6E8A-4147-A177-3AD203B41FA5}">
                      <a16:colId xmlns:a16="http://schemas.microsoft.com/office/drawing/2014/main" val="20001"/>
                    </a:ext>
                  </a:extLst>
                </a:gridCol>
              </a:tblGrid>
              <a:tr h="1186325">
                <a:tc>
                  <a:txBody>
                    <a:bodyPr/>
                    <a:lstStyle/>
                    <a:p>
                      <a:pPr marL="0" lvl="0" indent="0" algn="l" rtl="0">
                        <a:spcBef>
                          <a:spcPts val="0"/>
                        </a:spcBef>
                        <a:spcAft>
                          <a:spcPts val="0"/>
                        </a:spcAft>
                        <a:buNone/>
                      </a:pPr>
                      <a:endParaRPr dirty="0">
                        <a:latin typeface="Open Sans"/>
                        <a:ea typeface="Open Sans"/>
                        <a:cs typeface="Open Sans"/>
                        <a:sym typeface="Open Sans"/>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chemeClr val="bg1"/>
                    </a:solidFill>
                  </a:tcPr>
                </a:tc>
                <a:tc>
                  <a:txBody>
                    <a:bodyPr/>
                    <a:lstStyle/>
                    <a:p>
                      <a:pPr marL="0" lvl="0" indent="0" algn="l" rtl="0">
                        <a:spcBef>
                          <a:spcPts val="0"/>
                        </a:spcBef>
                        <a:spcAft>
                          <a:spcPts val="0"/>
                        </a:spcAft>
                        <a:buNone/>
                      </a:pPr>
                      <a:endParaRPr dirty="0">
                        <a:latin typeface="Open Sans"/>
                        <a:ea typeface="Open Sans"/>
                        <a:cs typeface="Open Sans"/>
                        <a:sym typeface="Open Sans"/>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chemeClr val="bg1"/>
                    </a:solidFill>
                  </a:tcPr>
                </a:tc>
                <a:extLst>
                  <a:ext uri="{0D108BD9-81ED-4DB2-BD59-A6C34878D82A}">
                    <a16:rowId xmlns:a16="http://schemas.microsoft.com/office/drawing/2014/main" val="10000"/>
                  </a:ext>
                </a:extLst>
              </a:tr>
              <a:tr h="1365880">
                <a:tc>
                  <a:txBody>
                    <a:bodyPr/>
                    <a:lstStyle/>
                    <a:p>
                      <a:pPr marL="0" lvl="0" indent="0" algn="l" rtl="0">
                        <a:spcBef>
                          <a:spcPts val="0"/>
                        </a:spcBef>
                        <a:spcAft>
                          <a:spcPts val="0"/>
                        </a:spcAft>
                        <a:buNone/>
                      </a:pPr>
                      <a:endParaRPr>
                        <a:latin typeface="Open Sans"/>
                        <a:ea typeface="Open Sans"/>
                        <a:cs typeface="Open Sans"/>
                        <a:sym typeface="Open Sans"/>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chemeClr val="bg1"/>
                    </a:solidFill>
                  </a:tcPr>
                </a:tc>
                <a:tc>
                  <a:txBody>
                    <a:bodyPr/>
                    <a:lstStyle/>
                    <a:p>
                      <a:pPr marL="0" lvl="0" indent="0" algn="l" rtl="0">
                        <a:spcBef>
                          <a:spcPts val="0"/>
                        </a:spcBef>
                        <a:spcAft>
                          <a:spcPts val="0"/>
                        </a:spcAft>
                        <a:buNone/>
                      </a:pPr>
                      <a:endParaRPr dirty="0">
                        <a:latin typeface="Open Sans"/>
                        <a:ea typeface="Open Sans"/>
                        <a:cs typeface="Open Sans"/>
                        <a:sym typeface="Open Sans"/>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chemeClr val="bg1"/>
                    </a:solidFill>
                  </a:tcPr>
                </a:tc>
                <a:extLst>
                  <a:ext uri="{0D108BD9-81ED-4DB2-BD59-A6C34878D82A}">
                    <a16:rowId xmlns:a16="http://schemas.microsoft.com/office/drawing/2014/main" val="10001"/>
                  </a:ext>
                </a:extLst>
              </a:tr>
            </a:tbl>
          </a:graphicData>
        </a:graphic>
      </p:graphicFrame>
      <p:sp>
        <p:nvSpPr>
          <p:cNvPr id="2711" name="Google Shape;2711;p96"/>
          <p:cNvSpPr txBox="1">
            <a:spLocks noGrp="1"/>
          </p:cNvSpPr>
          <p:nvPr>
            <p:ph type="title"/>
          </p:nvPr>
        </p:nvSpPr>
        <p:spPr>
          <a:xfrm>
            <a:off x="239275" y="32925"/>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500">
                <a:solidFill>
                  <a:srgbClr val="FBB901"/>
                </a:solidFill>
                <a:latin typeface="Open Sans"/>
                <a:ea typeface="Open Sans"/>
                <a:cs typeface="Open Sans"/>
                <a:sym typeface="Open Sans"/>
              </a:rPr>
              <a:t>Les</a:t>
            </a:r>
            <a:r>
              <a:rPr lang="en" sz="3500">
                <a:latin typeface="Open Sans"/>
                <a:ea typeface="Open Sans"/>
                <a:cs typeface="Open Sans"/>
                <a:sym typeface="Open Sans"/>
              </a:rPr>
              <a:t> </a:t>
            </a:r>
            <a:r>
              <a:rPr lang="en" sz="3500">
                <a:solidFill>
                  <a:srgbClr val="EE2737"/>
                </a:solidFill>
                <a:latin typeface="Open Sans"/>
                <a:ea typeface="Open Sans"/>
                <a:cs typeface="Open Sans"/>
                <a:sym typeface="Open Sans"/>
              </a:rPr>
              <a:t>suffixes </a:t>
            </a:r>
            <a:r>
              <a:rPr lang="en" sz="3500">
                <a:solidFill>
                  <a:srgbClr val="191919"/>
                </a:solidFill>
                <a:latin typeface="Open Sans"/>
                <a:ea typeface="Open Sans"/>
                <a:cs typeface="Open Sans"/>
                <a:sym typeface="Open Sans"/>
              </a:rPr>
              <a:t>verbaux</a:t>
            </a:r>
            <a:endParaRPr sz="3500">
              <a:solidFill>
                <a:srgbClr val="191919"/>
              </a:solidFill>
              <a:latin typeface="Open Sans"/>
              <a:ea typeface="Open Sans"/>
              <a:cs typeface="Open Sans"/>
              <a:sym typeface="Open Sans"/>
            </a:endParaRPr>
          </a:p>
        </p:txBody>
      </p:sp>
      <p:sp>
        <p:nvSpPr>
          <p:cNvPr id="2730" name="Google Shape;2730;p96"/>
          <p:cNvSpPr txBox="1"/>
          <p:nvPr/>
        </p:nvSpPr>
        <p:spPr>
          <a:xfrm>
            <a:off x="157575" y="830775"/>
            <a:ext cx="8431800" cy="585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300" dirty="0">
                <a:solidFill>
                  <a:srgbClr val="2F3139"/>
                </a:solidFill>
                <a:latin typeface="Open Sans"/>
                <a:ea typeface="Open Sans"/>
                <a:cs typeface="Open Sans"/>
                <a:sym typeface="Open Sans"/>
              </a:rPr>
              <a:t>Dans ce texte, nous verrons le verbe "souffrir" conjugué de nombreuses façons. </a:t>
            </a:r>
            <a:r>
              <a:rPr lang="en" sz="1300" b="1" dirty="0">
                <a:solidFill>
                  <a:srgbClr val="2F3139"/>
                </a:solidFill>
                <a:latin typeface="Open Sans"/>
                <a:ea typeface="Open Sans"/>
                <a:cs typeface="Open Sans"/>
                <a:sym typeface="Open Sans"/>
              </a:rPr>
              <a:t>Analysez</a:t>
            </a:r>
            <a:r>
              <a:rPr lang="en" sz="1300" dirty="0">
                <a:solidFill>
                  <a:srgbClr val="2F3139"/>
                </a:solidFill>
                <a:latin typeface="Open Sans"/>
                <a:ea typeface="Open Sans"/>
                <a:cs typeface="Open Sans"/>
                <a:sym typeface="Open Sans"/>
              </a:rPr>
              <a:t> les conjugaisons en utilisant le modèle Frayer pour comprendre quelles sont les </a:t>
            </a:r>
            <a:r>
              <a:rPr lang="en" sz="1300" b="1" dirty="0">
                <a:solidFill>
                  <a:srgbClr val="2F3139"/>
                </a:solidFill>
                <a:latin typeface="Open Sans"/>
                <a:ea typeface="Open Sans"/>
                <a:cs typeface="Open Sans"/>
                <a:sym typeface="Open Sans"/>
              </a:rPr>
              <a:t>similitudes</a:t>
            </a:r>
            <a:r>
              <a:rPr lang="en" sz="1300" dirty="0">
                <a:solidFill>
                  <a:srgbClr val="2F3139"/>
                </a:solidFill>
                <a:latin typeface="Open Sans"/>
                <a:ea typeface="Open Sans"/>
                <a:cs typeface="Open Sans"/>
                <a:sym typeface="Open Sans"/>
              </a:rPr>
              <a:t> et les </a:t>
            </a:r>
            <a:r>
              <a:rPr lang="en" sz="1300" b="1" dirty="0">
                <a:solidFill>
                  <a:srgbClr val="2F3139"/>
                </a:solidFill>
                <a:latin typeface="Open Sans"/>
                <a:ea typeface="Open Sans"/>
                <a:cs typeface="Open Sans"/>
                <a:sym typeface="Open Sans"/>
              </a:rPr>
              <a:t>différences</a:t>
            </a:r>
            <a:r>
              <a:rPr lang="en" sz="1300" dirty="0">
                <a:solidFill>
                  <a:srgbClr val="2F3139"/>
                </a:solidFill>
                <a:latin typeface="Open Sans"/>
                <a:ea typeface="Open Sans"/>
                <a:cs typeface="Open Sans"/>
                <a:sym typeface="Open Sans"/>
              </a:rPr>
              <a:t> notables. </a:t>
            </a:r>
            <a:endParaRPr sz="1300" dirty="0">
              <a:solidFill>
                <a:srgbClr val="2F3139"/>
              </a:solidFill>
              <a:latin typeface="Open Sans"/>
              <a:ea typeface="Open Sans"/>
              <a:cs typeface="Open Sans"/>
              <a:sym typeface="Open Sans"/>
            </a:endParaRPr>
          </a:p>
        </p:txBody>
      </p:sp>
      <p:sp>
        <p:nvSpPr>
          <p:cNvPr id="2731" name="Google Shape;2731;p96"/>
          <p:cNvSpPr txBox="1"/>
          <p:nvPr/>
        </p:nvSpPr>
        <p:spPr>
          <a:xfrm>
            <a:off x="1338325" y="1514950"/>
            <a:ext cx="2060100" cy="512100"/>
          </a:xfrm>
          <a:prstGeom prst="rect">
            <a:avLst/>
          </a:prstGeom>
          <a:solidFill>
            <a:schemeClr val="bg1"/>
          </a:solidFill>
          <a:ln w="9525" cap="flat" cmpd="sng">
            <a:solidFill>
              <a:srgbClr val="005FB8"/>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2000" b="1" dirty="0">
                <a:solidFill>
                  <a:srgbClr val="03B6E3"/>
                </a:solidFill>
                <a:latin typeface="Open Sans"/>
                <a:ea typeface="Open Sans"/>
                <a:cs typeface="Open Sans"/>
                <a:sym typeface="Open Sans"/>
              </a:rPr>
              <a:t>souffr</a:t>
            </a:r>
            <a:r>
              <a:rPr lang="en" sz="2000" b="1" dirty="0">
                <a:solidFill>
                  <a:srgbClr val="005FB8"/>
                </a:solidFill>
                <a:latin typeface="Open Sans"/>
                <a:ea typeface="Open Sans"/>
                <a:cs typeface="Open Sans"/>
                <a:sym typeface="Open Sans"/>
              </a:rPr>
              <a:t>ent</a:t>
            </a:r>
            <a:endParaRPr sz="2000" b="1" dirty="0">
              <a:solidFill>
                <a:srgbClr val="005FB8"/>
              </a:solidFill>
              <a:latin typeface="Open Sans"/>
              <a:ea typeface="Open Sans"/>
              <a:cs typeface="Open Sans"/>
              <a:sym typeface="Open Sans"/>
            </a:endParaRPr>
          </a:p>
          <a:p>
            <a:pPr marL="0" lvl="0" indent="0" algn="ctr" rtl="0">
              <a:spcBef>
                <a:spcPts val="0"/>
              </a:spcBef>
              <a:spcAft>
                <a:spcPts val="0"/>
              </a:spcAft>
              <a:buNone/>
            </a:pPr>
            <a:endParaRPr dirty="0">
              <a:solidFill>
                <a:srgbClr val="03B6E3"/>
              </a:solidFill>
              <a:latin typeface="Open Sans"/>
              <a:ea typeface="Open Sans"/>
              <a:cs typeface="Open Sans"/>
              <a:sym typeface="Open Sans"/>
            </a:endParaRPr>
          </a:p>
        </p:txBody>
      </p:sp>
      <p:sp>
        <p:nvSpPr>
          <p:cNvPr id="2732" name="Google Shape;2732;p96"/>
          <p:cNvSpPr txBox="1"/>
          <p:nvPr/>
        </p:nvSpPr>
        <p:spPr>
          <a:xfrm>
            <a:off x="5721600" y="1514950"/>
            <a:ext cx="2060100" cy="512100"/>
          </a:xfrm>
          <a:prstGeom prst="rect">
            <a:avLst/>
          </a:prstGeom>
          <a:solidFill>
            <a:schemeClr val="bg1"/>
          </a:solidFill>
          <a:ln w="9525" cap="flat" cmpd="sng">
            <a:solidFill>
              <a:srgbClr val="005FB8"/>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2000" b="1" dirty="0">
                <a:solidFill>
                  <a:srgbClr val="03B6E3"/>
                </a:solidFill>
                <a:latin typeface="Open Sans"/>
                <a:ea typeface="Open Sans"/>
                <a:cs typeface="Open Sans"/>
                <a:sym typeface="Open Sans"/>
              </a:rPr>
              <a:t>souffr</a:t>
            </a:r>
            <a:r>
              <a:rPr lang="en" sz="2000" b="1" dirty="0">
                <a:solidFill>
                  <a:srgbClr val="005FB8"/>
                </a:solidFill>
                <a:latin typeface="Open Sans"/>
                <a:ea typeface="Open Sans"/>
                <a:cs typeface="Open Sans"/>
                <a:sym typeface="Open Sans"/>
              </a:rPr>
              <a:t>ant</a:t>
            </a:r>
            <a:endParaRPr sz="2000" b="1" dirty="0">
              <a:solidFill>
                <a:srgbClr val="005FB8"/>
              </a:solidFill>
              <a:latin typeface="Open Sans"/>
              <a:ea typeface="Open Sans"/>
              <a:cs typeface="Open Sans"/>
              <a:sym typeface="Open Sans"/>
            </a:endParaRPr>
          </a:p>
          <a:p>
            <a:pPr marL="0" lvl="0" indent="0" algn="ctr" rtl="0">
              <a:spcBef>
                <a:spcPts val="0"/>
              </a:spcBef>
              <a:spcAft>
                <a:spcPts val="0"/>
              </a:spcAft>
              <a:buNone/>
            </a:pPr>
            <a:endParaRPr dirty="0">
              <a:solidFill>
                <a:srgbClr val="03B6E3"/>
              </a:solidFill>
              <a:latin typeface="Open Sans"/>
              <a:ea typeface="Open Sans"/>
              <a:cs typeface="Open Sans"/>
              <a:sym typeface="Open Sans"/>
            </a:endParaRPr>
          </a:p>
        </p:txBody>
      </p:sp>
      <p:sp>
        <p:nvSpPr>
          <p:cNvPr id="2734" name="Google Shape;2734;p96"/>
          <p:cNvSpPr txBox="1"/>
          <p:nvPr/>
        </p:nvSpPr>
        <p:spPr>
          <a:xfrm>
            <a:off x="1924920" y="3115560"/>
            <a:ext cx="810755" cy="502712"/>
          </a:xfrm>
          <a:prstGeom prst="rect">
            <a:avLst/>
          </a:prstGeom>
          <a:solidFill>
            <a:srgbClr val="FFFFFF"/>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900" dirty="0">
                <a:latin typeface="Open Sans"/>
                <a:ea typeface="Open Sans"/>
                <a:cs typeface="Open Sans"/>
                <a:sym typeface="Open Sans"/>
              </a:rPr>
              <a:t>Affixe:</a:t>
            </a:r>
            <a:endParaRPr sz="900" dirty="0">
              <a:latin typeface="Open Sans"/>
              <a:ea typeface="Open Sans"/>
              <a:cs typeface="Open Sans"/>
              <a:sym typeface="Open Sans"/>
            </a:endParaRPr>
          </a:p>
          <a:p>
            <a:pPr marL="0" lvl="0" indent="0" algn="ctr" rtl="0">
              <a:spcBef>
                <a:spcPts val="0"/>
              </a:spcBef>
              <a:spcAft>
                <a:spcPts val="0"/>
              </a:spcAft>
              <a:buNone/>
            </a:pPr>
            <a:r>
              <a:rPr lang="en" sz="900" dirty="0">
                <a:latin typeface="Open Sans"/>
                <a:ea typeface="Open Sans"/>
                <a:cs typeface="Open Sans"/>
                <a:sym typeface="Open Sans"/>
              </a:rPr>
              <a:t>Le suffixe</a:t>
            </a:r>
            <a:endParaRPr sz="900" dirty="0">
              <a:latin typeface="Open Sans"/>
              <a:ea typeface="Open Sans"/>
              <a:cs typeface="Open Sans"/>
              <a:sym typeface="Open Sans"/>
            </a:endParaRPr>
          </a:p>
          <a:p>
            <a:pPr marL="0" lvl="0" indent="0" algn="ctr" rtl="0">
              <a:spcBef>
                <a:spcPts val="0"/>
              </a:spcBef>
              <a:spcAft>
                <a:spcPts val="0"/>
              </a:spcAft>
              <a:buNone/>
            </a:pPr>
            <a:r>
              <a:rPr lang="en" sz="900" dirty="0">
                <a:latin typeface="Open Sans"/>
                <a:ea typeface="Open Sans"/>
                <a:cs typeface="Open Sans"/>
                <a:sym typeface="Open Sans"/>
              </a:rPr>
              <a:t>“-ent”</a:t>
            </a:r>
            <a:endParaRPr sz="900" dirty="0">
              <a:latin typeface="Open Sans"/>
              <a:ea typeface="Open Sans"/>
              <a:cs typeface="Open Sans"/>
              <a:sym typeface="Open Sans"/>
            </a:endParaRPr>
          </a:p>
          <a:p>
            <a:pPr marL="0" lvl="0" indent="0" algn="ctr" rtl="0">
              <a:spcBef>
                <a:spcPts val="0"/>
              </a:spcBef>
              <a:spcAft>
                <a:spcPts val="0"/>
              </a:spcAft>
              <a:buNone/>
            </a:pPr>
            <a:endParaRPr sz="800" dirty="0">
              <a:latin typeface="Open Sans"/>
              <a:ea typeface="Open Sans"/>
              <a:cs typeface="Open Sans"/>
              <a:sym typeface="Open Sans"/>
            </a:endParaRPr>
          </a:p>
          <a:p>
            <a:pPr marL="0" lvl="0" indent="0" algn="ctr" rtl="0">
              <a:spcBef>
                <a:spcPts val="0"/>
              </a:spcBef>
              <a:spcAft>
                <a:spcPts val="0"/>
              </a:spcAft>
              <a:buNone/>
            </a:pPr>
            <a:endParaRPr sz="2100" dirty="0">
              <a:latin typeface="Open Sans"/>
              <a:ea typeface="Open Sans"/>
              <a:cs typeface="Open Sans"/>
              <a:sym typeface="Open Sans"/>
            </a:endParaRPr>
          </a:p>
        </p:txBody>
      </p:sp>
      <p:sp>
        <p:nvSpPr>
          <p:cNvPr id="2735" name="Google Shape;2735;p96"/>
          <p:cNvSpPr txBox="1"/>
          <p:nvPr/>
        </p:nvSpPr>
        <p:spPr>
          <a:xfrm>
            <a:off x="901475" y="2184480"/>
            <a:ext cx="1347900" cy="31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b="1" dirty="0">
                <a:latin typeface="Open Sans"/>
                <a:ea typeface="Open Sans"/>
                <a:cs typeface="Open Sans"/>
                <a:sym typeface="Open Sans"/>
              </a:rPr>
              <a:t>Définition :</a:t>
            </a:r>
            <a:endParaRPr sz="1100" b="1" dirty="0">
              <a:latin typeface="Open Sans"/>
              <a:ea typeface="Open Sans"/>
              <a:cs typeface="Open Sans"/>
              <a:sym typeface="Open Sans"/>
            </a:endParaRPr>
          </a:p>
          <a:p>
            <a:pPr marL="457200" lvl="0" indent="-304800" algn="l" rtl="0">
              <a:spcBef>
                <a:spcPts val="0"/>
              </a:spcBef>
              <a:spcAft>
                <a:spcPts val="0"/>
              </a:spcAft>
              <a:buSzPts val="1200"/>
              <a:buFont typeface="Open Sans"/>
              <a:buChar char="●"/>
            </a:pPr>
            <a:endParaRPr sz="1200" dirty="0">
              <a:latin typeface="Open Sans"/>
              <a:ea typeface="Open Sans"/>
              <a:cs typeface="Open Sans"/>
              <a:sym typeface="Open Sans"/>
            </a:endParaRPr>
          </a:p>
        </p:txBody>
      </p:sp>
      <p:sp>
        <p:nvSpPr>
          <p:cNvPr id="2736" name="Google Shape;2736;p96"/>
          <p:cNvSpPr txBox="1"/>
          <p:nvPr/>
        </p:nvSpPr>
        <p:spPr>
          <a:xfrm>
            <a:off x="2413225" y="2159535"/>
            <a:ext cx="1347900" cy="31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b="1" dirty="0">
                <a:latin typeface="Open Sans"/>
                <a:ea typeface="Open Sans"/>
                <a:cs typeface="Open Sans"/>
                <a:sym typeface="Open Sans"/>
              </a:rPr>
              <a:t>Temps du verbe:</a:t>
            </a:r>
            <a:endParaRPr sz="1100" b="1" dirty="0">
              <a:latin typeface="Open Sans"/>
              <a:ea typeface="Open Sans"/>
              <a:cs typeface="Open Sans"/>
              <a:sym typeface="Open Sans"/>
            </a:endParaRPr>
          </a:p>
          <a:p>
            <a:pPr marL="457200" lvl="0" indent="-304800" algn="l" rtl="0">
              <a:spcBef>
                <a:spcPts val="0"/>
              </a:spcBef>
              <a:spcAft>
                <a:spcPts val="0"/>
              </a:spcAft>
              <a:buSzPts val="1200"/>
              <a:buFont typeface="Open Sans"/>
              <a:buChar char="●"/>
            </a:pPr>
            <a:endParaRPr sz="1200" dirty="0">
              <a:latin typeface="Open Sans"/>
              <a:ea typeface="Open Sans"/>
              <a:cs typeface="Open Sans"/>
              <a:sym typeface="Open Sans"/>
            </a:endParaRPr>
          </a:p>
        </p:txBody>
      </p:sp>
      <p:sp>
        <p:nvSpPr>
          <p:cNvPr id="2737" name="Google Shape;2737;p96"/>
          <p:cNvSpPr txBox="1"/>
          <p:nvPr/>
        </p:nvSpPr>
        <p:spPr>
          <a:xfrm>
            <a:off x="901475" y="3263460"/>
            <a:ext cx="1347900" cy="31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b="1" dirty="0">
                <a:latin typeface="Open Sans"/>
                <a:ea typeface="Open Sans"/>
                <a:cs typeface="Open Sans"/>
                <a:sym typeface="Open Sans"/>
              </a:rPr>
              <a:t>Exemples (phrases):</a:t>
            </a:r>
            <a:endParaRPr sz="1100" b="1" dirty="0">
              <a:latin typeface="Open Sans"/>
              <a:ea typeface="Open Sans"/>
              <a:cs typeface="Open Sans"/>
              <a:sym typeface="Open Sans"/>
            </a:endParaRPr>
          </a:p>
          <a:p>
            <a:pPr marL="457200" lvl="0" indent="-304800" algn="l" rtl="0">
              <a:spcBef>
                <a:spcPts val="0"/>
              </a:spcBef>
              <a:spcAft>
                <a:spcPts val="0"/>
              </a:spcAft>
              <a:buSzPts val="1200"/>
              <a:buFont typeface="Open Sans"/>
              <a:buChar char="●"/>
            </a:pPr>
            <a:endParaRPr sz="1200" dirty="0">
              <a:latin typeface="Open Sans"/>
              <a:ea typeface="Open Sans"/>
              <a:cs typeface="Open Sans"/>
              <a:sym typeface="Open Sans"/>
            </a:endParaRPr>
          </a:p>
        </p:txBody>
      </p:sp>
      <p:sp>
        <p:nvSpPr>
          <p:cNvPr id="2738" name="Google Shape;2738;p96"/>
          <p:cNvSpPr txBox="1"/>
          <p:nvPr/>
        </p:nvSpPr>
        <p:spPr>
          <a:xfrm>
            <a:off x="2735725" y="3279157"/>
            <a:ext cx="1099500" cy="31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b="1" dirty="0">
                <a:latin typeface="Open Sans"/>
                <a:ea typeface="Open Sans"/>
                <a:cs typeface="Open Sans"/>
                <a:sym typeface="Open Sans"/>
              </a:rPr>
              <a:t>Non- Exemples:</a:t>
            </a:r>
            <a:endParaRPr sz="1100" b="1" dirty="0">
              <a:latin typeface="Open Sans"/>
              <a:ea typeface="Open Sans"/>
              <a:cs typeface="Open Sans"/>
              <a:sym typeface="Open Sans"/>
            </a:endParaRPr>
          </a:p>
          <a:p>
            <a:pPr marL="457200" lvl="0" indent="-292100" algn="l" rtl="0">
              <a:spcBef>
                <a:spcPts val="0"/>
              </a:spcBef>
              <a:spcAft>
                <a:spcPts val="0"/>
              </a:spcAft>
              <a:buSzPts val="1000"/>
              <a:buFont typeface="Open Sans"/>
              <a:buChar char="●"/>
            </a:pPr>
            <a:endParaRPr sz="1000" dirty="0">
              <a:latin typeface="Open Sans"/>
              <a:ea typeface="Open Sans"/>
              <a:cs typeface="Open Sans"/>
              <a:sym typeface="Open Sans"/>
            </a:endParaRPr>
          </a:p>
        </p:txBody>
      </p:sp>
      <p:graphicFrame>
        <p:nvGraphicFramePr>
          <p:cNvPr id="3" name="Google Shape;2733;p96">
            <a:extLst>
              <a:ext uri="{FF2B5EF4-FFF2-40B4-BE49-F238E27FC236}">
                <a16:creationId xmlns:a16="http://schemas.microsoft.com/office/drawing/2014/main" id="{21ED8239-49B9-78A3-9CBB-6322D0EE18B4}"/>
              </a:ext>
            </a:extLst>
          </p:cNvPr>
          <p:cNvGraphicFramePr/>
          <p:nvPr>
            <p:extLst>
              <p:ext uri="{D42A27DB-BD31-4B8C-83A1-F6EECF244321}">
                <p14:modId xmlns:p14="http://schemas.microsoft.com/office/powerpoint/2010/main" val="1572160986"/>
              </p:ext>
            </p:extLst>
          </p:nvPr>
        </p:nvGraphicFramePr>
        <p:xfrm>
          <a:off x="5272875" y="2156180"/>
          <a:ext cx="2933800" cy="2552205"/>
        </p:xfrm>
        <a:graphic>
          <a:graphicData uri="http://schemas.openxmlformats.org/drawingml/2006/table">
            <a:tbl>
              <a:tblPr>
                <a:noFill/>
                <a:tableStyleId>{25AED835-AD2B-4A8C-8170-A2EE4BC35D2F}</a:tableStyleId>
              </a:tblPr>
              <a:tblGrid>
                <a:gridCol w="1466900">
                  <a:extLst>
                    <a:ext uri="{9D8B030D-6E8A-4147-A177-3AD203B41FA5}">
                      <a16:colId xmlns:a16="http://schemas.microsoft.com/office/drawing/2014/main" val="20000"/>
                    </a:ext>
                  </a:extLst>
                </a:gridCol>
                <a:gridCol w="1466900">
                  <a:extLst>
                    <a:ext uri="{9D8B030D-6E8A-4147-A177-3AD203B41FA5}">
                      <a16:colId xmlns:a16="http://schemas.microsoft.com/office/drawing/2014/main" val="20001"/>
                    </a:ext>
                  </a:extLst>
                </a:gridCol>
              </a:tblGrid>
              <a:tr h="1186325">
                <a:tc>
                  <a:txBody>
                    <a:bodyPr/>
                    <a:lstStyle/>
                    <a:p>
                      <a:pPr marL="0" lvl="0" indent="0" algn="l" rtl="0">
                        <a:spcBef>
                          <a:spcPts val="0"/>
                        </a:spcBef>
                        <a:spcAft>
                          <a:spcPts val="0"/>
                        </a:spcAft>
                        <a:buNone/>
                      </a:pPr>
                      <a:endParaRPr dirty="0">
                        <a:latin typeface="Open Sans"/>
                        <a:ea typeface="Open Sans"/>
                        <a:cs typeface="Open Sans"/>
                        <a:sym typeface="Open Sans"/>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chemeClr val="bg1"/>
                    </a:solidFill>
                  </a:tcPr>
                </a:tc>
                <a:tc>
                  <a:txBody>
                    <a:bodyPr/>
                    <a:lstStyle/>
                    <a:p>
                      <a:pPr marL="0" lvl="0" indent="0" algn="l" rtl="0">
                        <a:spcBef>
                          <a:spcPts val="0"/>
                        </a:spcBef>
                        <a:spcAft>
                          <a:spcPts val="0"/>
                        </a:spcAft>
                        <a:buNone/>
                      </a:pPr>
                      <a:endParaRPr dirty="0">
                        <a:latin typeface="Open Sans"/>
                        <a:ea typeface="Open Sans"/>
                        <a:cs typeface="Open Sans"/>
                        <a:sym typeface="Open Sans"/>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chemeClr val="bg1"/>
                    </a:solidFill>
                  </a:tcPr>
                </a:tc>
                <a:extLst>
                  <a:ext uri="{0D108BD9-81ED-4DB2-BD59-A6C34878D82A}">
                    <a16:rowId xmlns:a16="http://schemas.microsoft.com/office/drawing/2014/main" val="10000"/>
                  </a:ext>
                </a:extLst>
              </a:tr>
              <a:tr h="1365880">
                <a:tc>
                  <a:txBody>
                    <a:bodyPr/>
                    <a:lstStyle/>
                    <a:p>
                      <a:pPr marL="0" lvl="0" indent="0" algn="l" rtl="0">
                        <a:spcBef>
                          <a:spcPts val="0"/>
                        </a:spcBef>
                        <a:spcAft>
                          <a:spcPts val="0"/>
                        </a:spcAft>
                        <a:buNone/>
                      </a:pPr>
                      <a:endParaRPr>
                        <a:latin typeface="Open Sans"/>
                        <a:ea typeface="Open Sans"/>
                        <a:cs typeface="Open Sans"/>
                        <a:sym typeface="Open Sans"/>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chemeClr val="bg1"/>
                    </a:solidFill>
                  </a:tcPr>
                </a:tc>
                <a:tc>
                  <a:txBody>
                    <a:bodyPr/>
                    <a:lstStyle/>
                    <a:p>
                      <a:pPr marL="0" lvl="0" indent="0" algn="l" rtl="0">
                        <a:spcBef>
                          <a:spcPts val="0"/>
                        </a:spcBef>
                        <a:spcAft>
                          <a:spcPts val="0"/>
                        </a:spcAft>
                        <a:buNone/>
                      </a:pPr>
                      <a:endParaRPr dirty="0">
                        <a:latin typeface="Open Sans"/>
                        <a:ea typeface="Open Sans"/>
                        <a:cs typeface="Open Sans"/>
                        <a:sym typeface="Open Sans"/>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chemeClr val="bg1"/>
                    </a:solidFill>
                  </a:tcPr>
                </a:tc>
                <a:extLst>
                  <a:ext uri="{0D108BD9-81ED-4DB2-BD59-A6C34878D82A}">
                    <a16:rowId xmlns:a16="http://schemas.microsoft.com/office/drawing/2014/main" val="10001"/>
                  </a:ext>
                </a:extLst>
              </a:tr>
            </a:tbl>
          </a:graphicData>
        </a:graphic>
      </p:graphicFrame>
      <p:sp>
        <p:nvSpPr>
          <p:cNvPr id="4" name="Google Shape;2734;p96">
            <a:extLst>
              <a:ext uri="{FF2B5EF4-FFF2-40B4-BE49-F238E27FC236}">
                <a16:creationId xmlns:a16="http://schemas.microsoft.com/office/drawing/2014/main" id="{9D337F57-CCC6-B585-DAE3-CC94E20F3F36}"/>
              </a:ext>
            </a:extLst>
          </p:cNvPr>
          <p:cNvSpPr txBox="1"/>
          <p:nvPr/>
        </p:nvSpPr>
        <p:spPr>
          <a:xfrm>
            <a:off x="6296320" y="3107165"/>
            <a:ext cx="810755" cy="502712"/>
          </a:xfrm>
          <a:prstGeom prst="rect">
            <a:avLst/>
          </a:prstGeom>
          <a:solidFill>
            <a:srgbClr val="FFFFFF"/>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900" dirty="0">
                <a:latin typeface="Open Sans"/>
                <a:ea typeface="Open Sans"/>
                <a:cs typeface="Open Sans"/>
                <a:sym typeface="Open Sans"/>
              </a:rPr>
              <a:t>Affixe:</a:t>
            </a:r>
            <a:endParaRPr sz="900" dirty="0">
              <a:latin typeface="Open Sans"/>
              <a:ea typeface="Open Sans"/>
              <a:cs typeface="Open Sans"/>
              <a:sym typeface="Open Sans"/>
            </a:endParaRPr>
          </a:p>
          <a:p>
            <a:pPr marL="0" lvl="0" indent="0" algn="ctr" rtl="0">
              <a:spcBef>
                <a:spcPts val="0"/>
              </a:spcBef>
              <a:spcAft>
                <a:spcPts val="0"/>
              </a:spcAft>
              <a:buNone/>
            </a:pPr>
            <a:r>
              <a:rPr lang="en" sz="900" dirty="0">
                <a:latin typeface="Open Sans"/>
                <a:ea typeface="Open Sans"/>
                <a:cs typeface="Open Sans"/>
                <a:sym typeface="Open Sans"/>
              </a:rPr>
              <a:t>Le suffixe</a:t>
            </a:r>
            <a:endParaRPr sz="900" dirty="0">
              <a:latin typeface="Open Sans"/>
              <a:ea typeface="Open Sans"/>
              <a:cs typeface="Open Sans"/>
              <a:sym typeface="Open Sans"/>
            </a:endParaRPr>
          </a:p>
          <a:p>
            <a:pPr marL="0" lvl="0" indent="0" algn="ctr" rtl="0">
              <a:spcBef>
                <a:spcPts val="0"/>
              </a:spcBef>
              <a:spcAft>
                <a:spcPts val="0"/>
              </a:spcAft>
              <a:buNone/>
            </a:pPr>
            <a:r>
              <a:rPr lang="en" sz="900" dirty="0">
                <a:latin typeface="Open Sans"/>
                <a:ea typeface="Open Sans"/>
                <a:cs typeface="Open Sans"/>
                <a:sym typeface="Open Sans"/>
              </a:rPr>
              <a:t>“-ant”</a:t>
            </a:r>
            <a:endParaRPr sz="900" dirty="0">
              <a:latin typeface="Open Sans"/>
              <a:ea typeface="Open Sans"/>
              <a:cs typeface="Open Sans"/>
              <a:sym typeface="Open Sans"/>
            </a:endParaRPr>
          </a:p>
          <a:p>
            <a:pPr marL="0" lvl="0" indent="0" algn="ctr" rtl="0">
              <a:spcBef>
                <a:spcPts val="0"/>
              </a:spcBef>
              <a:spcAft>
                <a:spcPts val="0"/>
              </a:spcAft>
              <a:buNone/>
            </a:pPr>
            <a:endParaRPr sz="800" dirty="0">
              <a:latin typeface="Open Sans"/>
              <a:ea typeface="Open Sans"/>
              <a:cs typeface="Open Sans"/>
              <a:sym typeface="Open Sans"/>
            </a:endParaRPr>
          </a:p>
          <a:p>
            <a:pPr marL="0" lvl="0" indent="0" algn="ctr" rtl="0">
              <a:spcBef>
                <a:spcPts val="0"/>
              </a:spcBef>
              <a:spcAft>
                <a:spcPts val="0"/>
              </a:spcAft>
              <a:buNone/>
            </a:pPr>
            <a:endParaRPr sz="2100" dirty="0">
              <a:latin typeface="Open Sans"/>
              <a:ea typeface="Open Sans"/>
              <a:cs typeface="Open Sans"/>
              <a:sym typeface="Open Sans"/>
            </a:endParaRPr>
          </a:p>
        </p:txBody>
      </p:sp>
      <p:sp>
        <p:nvSpPr>
          <p:cNvPr id="5" name="Google Shape;2735;p96">
            <a:extLst>
              <a:ext uri="{FF2B5EF4-FFF2-40B4-BE49-F238E27FC236}">
                <a16:creationId xmlns:a16="http://schemas.microsoft.com/office/drawing/2014/main" id="{4E8C9F02-6369-4F2D-D74C-8FD445833BEA}"/>
              </a:ext>
            </a:extLst>
          </p:cNvPr>
          <p:cNvSpPr txBox="1"/>
          <p:nvPr/>
        </p:nvSpPr>
        <p:spPr>
          <a:xfrm>
            <a:off x="5272875" y="2176085"/>
            <a:ext cx="1347900" cy="31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b="1" dirty="0">
                <a:latin typeface="Open Sans"/>
                <a:ea typeface="Open Sans"/>
                <a:cs typeface="Open Sans"/>
                <a:sym typeface="Open Sans"/>
              </a:rPr>
              <a:t>Définition :</a:t>
            </a:r>
            <a:endParaRPr sz="1100" b="1" dirty="0">
              <a:latin typeface="Open Sans"/>
              <a:ea typeface="Open Sans"/>
              <a:cs typeface="Open Sans"/>
              <a:sym typeface="Open Sans"/>
            </a:endParaRPr>
          </a:p>
          <a:p>
            <a:pPr marL="457200" lvl="0" indent="-304800" algn="l" rtl="0">
              <a:spcBef>
                <a:spcPts val="0"/>
              </a:spcBef>
              <a:spcAft>
                <a:spcPts val="0"/>
              </a:spcAft>
              <a:buSzPts val="1200"/>
              <a:buFont typeface="Open Sans"/>
              <a:buChar char="●"/>
            </a:pPr>
            <a:endParaRPr sz="1200" dirty="0">
              <a:latin typeface="Open Sans"/>
              <a:ea typeface="Open Sans"/>
              <a:cs typeface="Open Sans"/>
              <a:sym typeface="Open Sans"/>
            </a:endParaRPr>
          </a:p>
        </p:txBody>
      </p:sp>
      <p:sp>
        <p:nvSpPr>
          <p:cNvPr id="6" name="Google Shape;2736;p96">
            <a:extLst>
              <a:ext uri="{FF2B5EF4-FFF2-40B4-BE49-F238E27FC236}">
                <a16:creationId xmlns:a16="http://schemas.microsoft.com/office/drawing/2014/main" id="{FDE69A20-5DE3-F590-55D0-083680DD54FF}"/>
              </a:ext>
            </a:extLst>
          </p:cNvPr>
          <p:cNvSpPr txBox="1"/>
          <p:nvPr/>
        </p:nvSpPr>
        <p:spPr>
          <a:xfrm>
            <a:off x="6784625" y="2151140"/>
            <a:ext cx="1347900" cy="31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b="1" dirty="0">
                <a:latin typeface="Open Sans"/>
                <a:ea typeface="Open Sans"/>
                <a:cs typeface="Open Sans"/>
                <a:sym typeface="Open Sans"/>
              </a:rPr>
              <a:t>Temps du verbe:</a:t>
            </a:r>
            <a:endParaRPr sz="1100" b="1" dirty="0">
              <a:latin typeface="Open Sans"/>
              <a:ea typeface="Open Sans"/>
              <a:cs typeface="Open Sans"/>
              <a:sym typeface="Open Sans"/>
            </a:endParaRPr>
          </a:p>
          <a:p>
            <a:pPr marL="457200" lvl="0" indent="-304800" algn="l" rtl="0">
              <a:spcBef>
                <a:spcPts val="0"/>
              </a:spcBef>
              <a:spcAft>
                <a:spcPts val="0"/>
              </a:spcAft>
              <a:buSzPts val="1200"/>
              <a:buFont typeface="Open Sans"/>
              <a:buChar char="●"/>
            </a:pPr>
            <a:endParaRPr sz="1200" dirty="0">
              <a:latin typeface="Open Sans"/>
              <a:ea typeface="Open Sans"/>
              <a:cs typeface="Open Sans"/>
              <a:sym typeface="Open Sans"/>
            </a:endParaRPr>
          </a:p>
        </p:txBody>
      </p:sp>
      <p:sp>
        <p:nvSpPr>
          <p:cNvPr id="7" name="Google Shape;2737;p96">
            <a:extLst>
              <a:ext uri="{FF2B5EF4-FFF2-40B4-BE49-F238E27FC236}">
                <a16:creationId xmlns:a16="http://schemas.microsoft.com/office/drawing/2014/main" id="{ED8ACB0D-40C8-E106-5F27-1D8071C7FA88}"/>
              </a:ext>
            </a:extLst>
          </p:cNvPr>
          <p:cNvSpPr txBox="1"/>
          <p:nvPr/>
        </p:nvSpPr>
        <p:spPr>
          <a:xfrm>
            <a:off x="5272875" y="3255065"/>
            <a:ext cx="1347900" cy="31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b="1" dirty="0">
                <a:latin typeface="Open Sans"/>
                <a:ea typeface="Open Sans"/>
                <a:cs typeface="Open Sans"/>
                <a:sym typeface="Open Sans"/>
              </a:rPr>
              <a:t>Exemples (phrases):</a:t>
            </a:r>
            <a:endParaRPr sz="1100" b="1" dirty="0">
              <a:latin typeface="Open Sans"/>
              <a:ea typeface="Open Sans"/>
              <a:cs typeface="Open Sans"/>
              <a:sym typeface="Open Sans"/>
            </a:endParaRPr>
          </a:p>
          <a:p>
            <a:pPr marL="457200" lvl="0" indent="-304800" algn="l" rtl="0">
              <a:spcBef>
                <a:spcPts val="0"/>
              </a:spcBef>
              <a:spcAft>
                <a:spcPts val="0"/>
              </a:spcAft>
              <a:buSzPts val="1200"/>
              <a:buFont typeface="Open Sans"/>
              <a:buChar char="●"/>
            </a:pPr>
            <a:endParaRPr sz="1200" dirty="0">
              <a:latin typeface="Open Sans"/>
              <a:ea typeface="Open Sans"/>
              <a:cs typeface="Open Sans"/>
              <a:sym typeface="Open Sans"/>
            </a:endParaRPr>
          </a:p>
        </p:txBody>
      </p:sp>
      <p:sp>
        <p:nvSpPr>
          <p:cNvPr id="8" name="Google Shape;2738;p96">
            <a:extLst>
              <a:ext uri="{FF2B5EF4-FFF2-40B4-BE49-F238E27FC236}">
                <a16:creationId xmlns:a16="http://schemas.microsoft.com/office/drawing/2014/main" id="{EDE84347-3701-28EB-D074-A8FAF11E2968}"/>
              </a:ext>
            </a:extLst>
          </p:cNvPr>
          <p:cNvSpPr txBox="1"/>
          <p:nvPr/>
        </p:nvSpPr>
        <p:spPr>
          <a:xfrm>
            <a:off x="7107125" y="3270762"/>
            <a:ext cx="1099500" cy="31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b="1" dirty="0">
                <a:latin typeface="Open Sans"/>
                <a:ea typeface="Open Sans"/>
                <a:cs typeface="Open Sans"/>
                <a:sym typeface="Open Sans"/>
              </a:rPr>
              <a:t>Non- Exemples:</a:t>
            </a:r>
            <a:endParaRPr sz="1100" b="1" dirty="0">
              <a:latin typeface="Open Sans"/>
              <a:ea typeface="Open Sans"/>
              <a:cs typeface="Open Sans"/>
              <a:sym typeface="Open Sans"/>
            </a:endParaRPr>
          </a:p>
          <a:p>
            <a:pPr marL="457200" lvl="0" indent="-292100" algn="l" rtl="0">
              <a:spcBef>
                <a:spcPts val="0"/>
              </a:spcBef>
              <a:spcAft>
                <a:spcPts val="0"/>
              </a:spcAft>
              <a:buSzPts val="1000"/>
              <a:buFont typeface="Open Sans"/>
              <a:buChar char="●"/>
            </a:pPr>
            <a:endParaRPr sz="1000" dirty="0">
              <a:latin typeface="Open Sans"/>
              <a:ea typeface="Open Sans"/>
              <a:cs typeface="Open Sans"/>
              <a:sym typeface="Open Sans"/>
            </a:endParaRPr>
          </a:p>
        </p:txBody>
      </p:sp>
      <p:pic>
        <p:nvPicPr>
          <p:cNvPr id="9" name="Google Shape;65;p14">
            <a:extLst>
              <a:ext uri="{FF2B5EF4-FFF2-40B4-BE49-F238E27FC236}">
                <a16:creationId xmlns:a16="http://schemas.microsoft.com/office/drawing/2014/main" id="{E0B0B95A-A1C5-7AB6-4545-516ADEABD7C3}"/>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748"/>
        <p:cNvGrpSpPr/>
        <p:nvPr/>
      </p:nvGrpSpPr>
      <p:grpSpPr>
        <a:xfrm>
          <a:off x="0" y="0"/>
          <a:ext cx="0" cy="0"/>
          <a:chOff x="0" y="0"/>
          <a:chExt cx="0" cy="0"/>
        </a:xfrm>
      </p:grpSpPr>
      <p:sp>
        <p:nvSpPr>
          <p:cNvPr id="2749" name="Google Shape;2749;p97"/>
          <p:cNvSpPr txBox="1">
            <a:spLocks noGrp="1"/>
          </p:cNvSpPr>
          <p:nvPr>
            <p:ph type="title"/>
          </p:nvPr>
        </p:nvSpPr>
        <p:spPr>
          <a:xfrm>
            <a:off x="102500" y="0"/>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500" dirty="0">
                <a:solidFill>
                  <a:srgbClr val="FBB901"/>
                </a:solidFill>
                <a:latin typeface="Open Sans"/>
                <a:ea typeface="Open Sans"/>
                <a:cs typeface="Open Sans"/>
                <a:sym typeface="Open Sans"/>
              </a:rPr>
              <a:t>Questions</a:t>
            </a:r>
            <a:r>
              <a:rPr lang="en" sz="3500" dirty="0">
                <a:latin typeface="Open Sans"/>
                <a:ea typeface="Open Sans"/>
                <a:cs typeface="Open Sans"/>
                <a:sym typeface="Open Sans"/>
              </a:rPr>
              <a:t> </a:t>
            </a:r>
            <a:r>
              <a:rPr lang="en" sz="3500" dirty="0">
                <a:solidFill>
                  <a:srgbClr val="EE2737"/>
                </a:solidFill>
                <a:latin typeface="Open Sans"/>
                <a:ea typeface="Open Sans"/>
                <a:cs typeface="Open Sans"/>
                <a:sym typeface="Open Sans"/>
              </a:rPr>
              <a:t>de </a:t>
            </a:r>
            <a:r>
              <a:rPr lang="en" sz="3500" dirty="0">
                <a:solidFill>
                  <a:srgbClr val="191919"/>
                </a:solidFill>
                <a:latin typeface="Open Sans"/>
                <a:ea typeface="Open Sans"/>
                <a:cs typeface="Open Sans"/>
                <a:sym typeface="Open Sans"/>
              </a:rPr>
              <a:t>prélecture</a:t>
            </a:r>
            <a:endParaRPr sz="3500" dirty="0">
              <a:solidFill>
                <a:srgbClr val="191919"/>
              </a:solidFill>
              <a:latin typeface="Open Sans"/>
              <a:ea typeface="Open Sans"/>
              <a:cs typeface="Open Sans"/>
              <a:sym typeface="Open Sans"/>
            </a:endParaRPr>
          </a:p>
          <a:p>
            <a:pPr marL="0" lvl="0" indent="0" algn="ctr" rtl="0">
              <a:spcBef>
                <a:spcPts val="0"/>
              </a:spcBef>
              <a:spcAft>
                <a:spcPts val="0"/>
              </a:spcAft>
              <a:buNone/>
            </a:pPr>
            <a:endParaRPr sz="3500" dirty="0">
              <a:solidFill>
                <a:srgbClr val="191919"/>
              </a:solidFill>
              <a:latin typeface="Open Sans"/>
              <a:ea typeface="Open Sans"/>
              <a:cs typeface="Open Sans"/>
              <a:sym typeface="Open Sans"/>
            </a:endParaRPr>
          </a:p>
        </p:txBody>
      </p:sp>
      <p:sp>
        <p:nvSpPr>
          <p:cNvPr id="2773" name="Google Shape;2773;p97"/>
          <p:cNvSpPr txBox="1"/>
          <p:nvPr/>
        </p:nvSpPr>
        <p:spPr>
          <a:xfrm>
            <a:off x="798240" y="2006516"/>
            <a:ext cx="7547520" cy="2072332"/>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400" dirty="0">
                <a:solidFill>
                  <a:srgbClr val="191919"/>
                </a:solidFill>
                <a:latin typeface="Open Sans"/>
                <a:ea typeface="Open Sans"/>
                <a:cs typeface="Open Sans"/>
                <a:sym typeface="Open Sans"/>
              </a:rPr>
              <a:t>Qu’est-ce qui empêche les gens de parler de santé mentale ? </a:t>
            </a:r>
            <a:endParaRPr sz="2400" dirty="0">
              <a:solidFill>
                <a:srgbClr val="191919"/>
              </a:solidFill>
              <a:latin typeface="Open Sans"/>
              <a:ea typeface="Open Sans"/>
              <a:cs typeface="Open Sans"/>
              <a:sym typeface="Open Sans"/>
            </a:endParaRPr>
          </a:p>
          <a:p>
            <a:pPr marL="0" lvl="0" indent="0" algn="ctr" rtl="0">
              <a:spcBef>
                <a:spcPts val="1600"/>
              </a:spcBef>
              <a:spcAft>
                <a:spcPts val="1600"/>
              </a:spcAft>
              <a:buNone/>
            </a:pPr>
            <a:r>
              <a:rPr lang="en" sz="2400" dirty="0">
                <a:solidFill>
                  <a:srgbClr val="191919"/>
                </a:solidFill>
                <a:latin typeface="Open Sans"/>
                <a:ea typeface="Open Sans"/>
                <a:cs typeface="Open Sans"/>
                <a:sym typeface="Open Sans"/>
              </a:rPr>
              <a:t>Quels sont les obstacles qui empêchent les gens d’obtenir de l’aide lorsqu’ils en ont besoin ?</a:t>
            </a:r>
            <a:endParaRPr sz="2400" dirty="0">
              <a:solidFill>
                <a:srgbClr val="191919"/>
              </a:solidFill>
              <a:latin typeface="Open Sans"/>
              <a:ea typeface="Open Sans"/>
              <a:cs typeface="Open Sans"/>
              <a:sym typeface="Open Sans"/>
            </a:endParaRPr>
          </a:p>
        </p:txBody>
      </p:sp>
      <p:pic>
        <p:nvPicPr>
          <p:cNvPr id="2" name="Image 1" descr="Une image contenant logo, Graphique, symbole, obscurité">
            <a:extLst>
              <a:ext uri="{FF2B5EF4-FFF2-40B4-BE49-F238E27FC236}">
                <a16:creationId xmlns:a16="http://schemas.microsoft.com/office/drawing/2014/main" id="{AD85BA2F-9FE3-8D37-8F8D-F40E6BAD7665}"/>
              </a:ext>
            </a:extLst>
          </p:cNvPr>
          <p:cNvPicPr>
            <a:picLocks noChangeAspect="1"/>
          </p:cNvPicPr>
          <p:nvPr/>
        </p:nvPicPr>
        <p:blipFill>
          <a:blip r:embed="rId3"/>
          <a:srcRect l="32586" r="31990" b="20039"/>
          <a:stretch>
            <a:fillRect/>
          </a:stretch>
        </p:blipFill>
        <p:spPr>
          <a:xfrm>
            <a:off x="0" y="-452200"/>
            <a:ext cx="2119838" cy="2341960"/>
          </a:xfrm>
          <a:prstGeom prst="rect">
            <a:avLst/>
          </a:prstGeom>
        </p:spPr>
      </p:pic>
      <p:pic>
        <p:nvPicPr>
          <p:cNvPr id="3" name="Image 2" descr="Une image contenant Graphique&#10;&#10;Le contenu généré par l’IA peut être incorrect.">
            <a:extLst>
              <a:ext uri="{FF2B5EF4-FFF2-40B4-BE49-F238E27FC236}">
                <a16:creationId xmlns:a16="http://schemas.microsoft.com/office/drawing/2014/main" id="{6333C5B0-0B91-1347-FDD4-7EF051FE6982}"/>
              </a:ext>
            </a:extLst>
          </p:cNvPr>
          <p:cNvPicPr>
            <a:picLocks noChangeAspect="1"/>
          </p:cNvPicPr>
          <p:nvPr/>
        </p:nvPicPr>
        <p:blipFill>
          <a:blip r:embed="rId4"/>
          <a:stretch>
            <a:fillRect/>
          </a:stretch>
        </p:blipFill>
        <p:spPr>
          <a:xfrm>
            <a:off x="6124241" y="-452200"/>
            <a:ext cx="3947479" cy="2220457"/>
          </a:xfrm>
          <a:prstGeom prst="rect">
            <a:avLst/>
          </a:prstGeom>
        </p:spPr>
      </p:pic>
      <p:pic>
        <p:nvPicPr>
          <p:cNvPr id="4" name="Google Shape;65;p14">
            <a:extLst>
              <a:ext uri="{FF2B5EF4-FFF2-40B4-BE49-F238E27FC236}">
                <a16:creationId xmlns:a16="http://schemas.microsoft.com/office/drawing/2014/main" id="{8367E10C-F95A-0476-A55A-E7E4809D33DD}"/>
              </a:ext>
            </a:extLst>
          </p:cNvPr>
          <p:cNvPicPr preferRelativeResize="0"/>
          <p:nvPr/>
        </p:nvPicPr>
        <p:blipFill>
          <a:blip r:embed="rId5">
            <a:alphaModFix/>
          </a:blip>
          <a:stretch>
            <a:fillRect/>
          </a:stretch>
        </p:blipFill>
        <p:spPr>
          <a:xfrm>
            <a:off x="-1" y="4712610"/>
            <a:ext cx="1090248" cy="43088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77"/>
        <p:cNvGrpSpPr/>
        <p:nvPr/>
      </p:nvGrpSpPr>
      <p:grpSpPr>
        <a:xfrm>
          <a:off x="0" y="0"/>
          <a:ext cx="0" cy="0"/>
          <a:chOff x="0" y="0"/>
          <a:chExt cx="0" cy="0"/>
        </a:xfrm>
      </p:grpSpPr>
      <p:sp>
        <p:nvSpPr>
          <p:cNvPr id="2782" name="Google Shape;2782;p98"/>
          <p:cNvSpPr txBox="1">
            <a:spLocks noGrp="1"/>
          </p:cNvSpPr>
          <p:nvPr>
            <p:ph type="title"/>
          </p:nvPr>
        </p:nvSpPr>
        <p:spPr>
          <a:xfrm>
            <a:off x="3783289" y="230515"/>
            <a:ext cx="35745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600" dirty="0">
                <a:solidFill>
                  <a:srgbClr val="FBB901"/>
                </a:solidFill>
                <a:latin typeface="Open Sans"/>
                <a:ea typeface="Open Sans"/>
                <a:cs typeface="Open Sans"/>
                <a:sym typeface="Open Sans"/>
              </a:rPr>
              <a:t>As</a:t>
            </a:r>
            <a:r>
              <a:rPr lang="en" sz="2600" dirty="0">
                <a:solidFill>
                  <a:srgbClr val="EE2737"/>
                </a:solidFill>
                <a:latin typeface="Open Sans"/>
                <a:ea typeface="Open Sans"/>
                <a:cs typeface="Open Sans"/>
                <a:sym typeface="Open Sans"/>
              </a:rPr>
              <a:t>-tu </a:t>
            </a:r>
            <a:r>
              <a:rPr lang="en" sz="2600" dirty="0">
                <a:solidFill>
                  <a:srgbClr val="191919"/>
                </a:solidFill>
                <a:latin typeface="Open Sans"/>
                <a:ea typeface="Open Sans"/>
                <a:cs typeface="Open Sans"/>
                <a:sym typeface="Open Sans"/>
              </a:rPr>
              <a:t>compris?</a:t>
            </a:r>
            <a:endParaRPr sz="2600" dirty="0">
              <a:solidFill>
                <a:srgbClr val="191919"/>
              </a:solidFill>
              <a:latin typeface="Open Sans"/>
              <a:ea typeface="Open Sans"/>
              <a:cs typeface="Open Sans"/>
              <a:sym typeface="Open Sans"/>
            </a:endParaRPr>
          </a:p>
          <a:p>
            <a:pPr marL="0" lvl="0" indent="0" algn="ctr" rtl="0">
              <a:spcBef>
                <a:spcPts val="0"/>
              </a:spcBef>
              <a:spcAft>
                <a:spcPts val="0"/>
              </a:spcAft>
              <a:buNone/>
            </a:pPr>
            <a:endParaRPr sz="2600" dirty="0">
              <a:solidFill>
                <a:srgbClr val="191919"/>
              </a:solidFill>
              <a:latin typeface="Open Sans"/>
              <a:ea typeface="Open Sans"/>
              <a:cs typeface="Open Sans"/>
              <a:sym typeface="Open Sans"/>
            </a:endParaRPr>
          </a:p>
        </p:txBody>
      </p:sp>
      <p:sp>
        <p:nvSpPr>
          <p:cNvPr id="2778" name="Google Shape;2778;p98"/>
          <p:cNvSpPr txBox="1">
            <a:spLocks noGrp="1"/>
          </p:cNvSpPr>
          <p:nvPr>
            <p:ph type="ctrTitle" idx="4294967295"/>
          </p:nvPr>
        </p:nvSpPr>
        <p:spPr>
          <a:xfrm>
            <a:off x="111833" y="65019"/>
            <a:ext cx="3947479" cy="622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600" b="1" dirty="0">
                <a:solidFill>
                  <a:srgbClr val="FBB901"/>
                </a:solidFill>
                <a:latin typeface="Open Sans"/>
                <a:ea typeface="Open Sans"/>
                <a:cs typeface="Open Sans"/>
                <a:sym typeface="Open Sans"/>
              </a:rPr>
              <a:t>Question-guide</a:t>
            </a:r>
            <a:r>
              <a:rPr lang="en" sz="2600" b="1" dirty="0">
                <a:latin typeface="Open Sans"/>
                <a:ea typeface="Open Sans"/>
                <a:cs typeface="Open Sans"/>
                <a:sym typeface="Open Sans"/>
              </a:rPr>
              <a:t> </a:t>
            </a:r>
            <a:r>
              <a:rPr lang="en" sz="2600" b="1" dirty="0">
                <a:solidFill>
                  <a:srgbClr val="EE2737"/>
                </a:solidFill>
                <a:latin typeface="Open Sans"/>
                <a:ea typeface="Open Sans"/>
                <a:cs typeface="Open Sans"/>
                <a:sym typeface="Open Sans"/>
              </a:rPr>
              <a:t> pour la </a:t>
            </a:r>
            <a:r>
              <a:rPr lang="en" sz="2600" b="1" dirty="0">
                <a:solidFill>
                  <a:srgbClr val="191919"/>
                </a:solidFill>
                <a:latin typeface="Open Sans"/>
                <a:ea typeface="Open Sans"/>
                <a:cs typeface="Open Sans"/>
                <a:sym typeface="Open Sans"/>
              </a:rPr>
              <a:t>lecture</a:t>
            </a:r>
            <a:endParaRPr sz="2600" b="1" dirty="0">
              <a:solidFill>
                <a:srgbClr val="191919"/>
              </a:solidFill>
              <a:latin typeface="Open Sans"/>
              <a:ea typeface="Open Sans"/>
              <a:cs typeface="Open Sans"/>
              <a:sym typeface="Open Sans"/>
            </a:endParaRPr>
          </a:p>
          <a:p>
            <a:pPr marL="0" lvl="0" indent="0" algn="ctr" rtl="0">
              <a:spcBef>
                <a:spcPts val="0"/>
              </a:spcBef>
              <a:spcAft>
                <a:spcPts val="0"/>
              </a:spcAft>
              <a:buNone/>
            </a:pPr>
            <a:endParaRPr sz="2600" dirty="0">
              <a:solidFill>
                <a:srgbClr val="191919"/>
              </a:solidFill>
              <a:latin typeface="Open Sans"/>
              <a:ea typeface="Open Sans"/>
              <a:cs typeface="Open Sans"/>
              <a:sym typeface="Open Sans"/>
            </a:endParaRPr>
          </a:p>
        </p:txBody>
      </p:sp>
      <p:sp>
        <p:nvSpPr>
          <p:cNvPr id="2790" name="Google Shape;2790;p98"/>
          <p:cNvSpPr txBox="1"/>
          <p:nvPr/>
        </p:nvSpPr>
        <p:spPr>
          <a:xfrm>
            <a:off x="111833" y="1768257"/>
            <a:ext cx="3433290" cy="1723518"/>
          </a:xfrm>
          <a:prstGeom prst="rect">
            <a:avLst/>
          </a:prstGeom>
          <a:noFill/>
          <a:ln>
            <a:noFill/>
          </a:ln>
        </p:spPr>
        <p:txBody>
          <a:bodyPr spcFirstLastPara="1" wrap="square" lIns="91425" tIns="91425" rIns="91425" bIns="91425" anchor="t" anchorCtr="0">
            <a:spAutoFit/>
          </a:bodyPr>
          <a:lstStyle/>
          <a:p>
            <a:pPr marL="91440" lvl="0" indent="0" algn="ctr" rtl="0">
              <a:spcBef>
                <a:spcPts val="0"/>
              </a:spcBef>
              <a:spcAft>
                <a:spcPts val="0"/>
              </a:spcAft>
              <a:buNone/>
            </a:pPr>
            <a:r>
              <a:rPr lang="en" sz="2500" dirty="0">
                <a:solidFill>
                  <a:srgbClr val="005FB8"/>
                </a:solidFill>
                <a:latin typeface="Open Sans"/>
                <a:ea typeface="Open Sans"/>
                <a:cs typeface="Open Sans"/>
                <a:sym typeface="Open Sans"/>
              </a:rPr>
              <a:t>Faudrait-il investir plus d’argent dans les soins en santé mentale ?</a:t>
            </a:r>
            <a:endParaRPr sz="1500" dirty="0">
              <a:solidFill>
                <a:srgbClr val="005FB8"/>
              </a:solidFill>
              <a:latin typeface="Open Sans"/>
              <a:ea typeface="Open Sans"/>
              <a:cs typeface="Open Sans"/>
              <a:sym typeface="Open Sans"/>
            </a:endParaRPr>
          </a:p>
        </p:txBody>
      </p:sp>
      <p:sp>
        <p:nvSpPr>
          <p:cNvPr id="2791" name="Google Shape;2791;p98"/>
          <p:cNvSpPr txBox="1"/>
          <p:nvPr/>
        </p:nvSpPr>
        <p:spPr>
          <a:xfrm>
            <a:off x="3725602" y="1306290"/>
            <a:ext cx="4155600" cy="2400627"/>
          </a:xfrm>
          <a:prstGeom prst="rect">
            <a:avLst/>
          </a:prstGeom>
          <a:noFill/>
          <a:ln>
            <a:noFill/>
          </a:ln>
        </p:spPr>
        <p:txBody>
          <a:bodyPr spcFirstLastPara="1" wrap="square" lIns="91425" tIns="91425" rIns="91425" bIns="91425" anchor="t" anchorCtr="0">
            <a:spAutoFit/>
          </a:bodyPr>
          <a:lstStyle/>
          <a:p>
            <a:pPr marL="91440" lvl="0" indent="0" algn="ctr" rtl="0">
              <a:spcBef>
                <a:spcPts val="0"/>
              </a:spcBef>
              <a:spcAft>
                <a:spcPts val="0"/>
              </a:spcAft>
              <a:buNone/>
            </a:pPr>
            <a:r>
              <a:rPr lang="en" sz="2400" dirty="0">
                <a:solidFill>
                  <a:srgbClr val="191919"/>
                </a:solidFill>
                <a:latin typeface="Open Sans"/>
                <a:ea typeface="Open Sans"/>
                <a:cs typeface="Open Sans"/>
                <a:sym typeface="Open Sans"/>
              </a:rPr>
              <a:t>Quelle statistique as-tu trouvée la plus alarmante ?</a:t>
            </a:r>
            <a:endParaRPr sz="2400" dirty="0">
              <a:solidFill>
                <a:srgbClr val="191919"/>
              </a:solidFill>
              <a:latin typeface="Open Sans"/>
              <a:ea typeface="Open Sans"/>
              <a:cs typeface="Open Sans"/>
              <a:sym typeface="Open Sans"/>
            </a:endParaRPr>
          </a:p>
          <a:p>
            <a:pPr marL="91440" lvl="0" indent="0" algn="l" rtl="0">
              <a:spcBef>
                <a:spcPts val="0"/>
              </a:spcBef>
              <a:spcAft>
                <a:spcPts val="0"/>
              </a:spcAft>
              <a:buNone/>
            </a:pPr>
            <a:endParaRPr sz="2400" dirty="0">
              <a:solidFill>
                <a:srgbClr val="191919"/>
              </a:solidFill>
              <a:latin typeface="Open Sans"/>
              <a:ea typeface="Open Sans"/>
              <a:cs typeface="Open Sans"/>
              <a:sym typeface="Open Sans"/>
            </a:endParaRPr>
          </a:p>
          <a:p>
            <a:pPr marL="91440" lvl="0" indent="0" algn="ctr" rtl="0">
              <a:spcBef>
                <a:spcPts val="0"/>
              </a:spcBef>
              <a:spcAft>
                <a:spcPts val="0"/>
              </a:spcAft>
              <a:buNone/>
            </a:pPr>
            <a:r>
              <a:rPr lang="en" sz="2400" dirty="0">
                <a:solidFill>
                  <a:srgbClr val="191919"/>
                </a:solidFill>
                <a:latin typeface="Open Sans"/>
                <a:ea typeface="Open Sans"/>
                <a:cs typeface="Open Sans"/>
                <a:sym typeface="Open Sans"/>
              </a:rPr>
              <a:t>La plus encourageante ?</a:t>
            </a:r>
            <a:endParaRPr sz="2400" dirty="0">
              <a:solidFill>
                <a:srgbClr val="191919"/>
              </a:solidFill>
              <a:latin typeface="Open Sans"/>
              <a:ea typeface="Open Sans"/>
              <a:cs typeface="Open Sans"/>
              <a:sym typeface="Open Sans"/>
            </a:endParaRPr>
          </a:p>
          <a:p>
            <a:pPr marL="91440" lvl="0" indent="0" algn="l" rtl="0">
              <a:spcBef>
                <a:spcPts val="0"/>
              </a:spcBef>
              <a:spcAft>
                <a:spcPts val="0"/>
              </a:spcAft>
              <a:buNone/>
            </a:pPr>
            <a:endParaRPr sz="2400" dirty="0">
              <a:solidFill>
                <a:srgbClr val="191919"/>
              </a:solidFill>
              <a:latin typeface="Open Sans"/>
              <a:ea typeface="Open Sans"/>
              <a:cs typeface="Open Sans"/>
              <a:sym typeface="Open Sans"/>
            </a:endParaRPr>
          </a:p>
          <a:p>
            <a:pPr marL="91440" lvl="0" indent="0" algn="ctr" rtl="0">
              <a:spcBef>
                <a:spcPts val="0"/>
              </a:spcBef>
              <a:spcAft>
                <a:spcPts val="0"/>
              </a:spcAft>
              <a:buNone/>
            </a:pPr>
            <a:r>
              <a:rPr lang="en" sz="2400" dirty="0">
                <a:solidFill>
                  <a:srgbClr val="191919"/>
                </a:solidFill>
                <a:latin typeface="Open Sans"/>
                <a:ea typeface="Open Sans"/>
                <a:cs typeface="Open Sans"/>
                <a:sym typeface="Open Sans"/>
              </a:rPr>
              <a:t>La plus choquante </a:t>
            </a:r>
            <a:r>
              <a:rPr lang="en" sz="2400" b="1" dirty="0">
                <a:solidFill>
                  <a:srgbClr val="191919"/>
                </a:solidFill>
                <a:latin typeface="Open Sans"/>
                <a:ea typeface="Open Sans"/>
                <a:cs typeface="Open Sans"/>
                <a:sym typeface="Open Sans"/>
              </a:rPr>
              <a:t>?</a:t>
            </a:r>
            <a:endParaRPr sz="2200" b="1" dirty="0">
              <a:solidFill>
                <a:srgbClr val="191919"/>
              </a:solidFill>
              <a:latin typeface="Open Sans"/>
              <a:ea typeface="Open Sans"/>
              <a:cs typeface="Open Sans"/>
              <a:sym typeface="Open Sans"/>
            </a:endParaRPr>
          </a:p>
        </p:txBody>
      </p:sp>
      <p:pic>
        <p:nvPicPr>
          <p:cNvPr id="3" name="Image 2" descr="Une image contenant Graphique&#10;&#10;Le contenu généré par l’IA peut être incorrect.">
            <a:extLst>
              <a:ext uri="{FF2B5EF4-FFF2-40B4-BE49-F238E27FC236}">
                <a16:creationId xmlns:a16="http://schemas.microsoft.com/office/drawing/2014/main" id="{D9253B81-0A4B-1488-20BB-8F4084A46A83}"/>
              </a:ext>
            </a:extLst>
          </p:cNvPr>
          <p:cNvPicPr>
            <a:picLocks noChangeAspect="1"/>
          </p:cNvPicPr>
          <p:nvPr/>
        </p:nvPicPr>
        <p:blipFill>
          <a:blip r:embed="rId3"/>
          <a:stretch>
            <a:fillRect/>
          </a:stretch>
        </p:blipFill>
        <p:spPr>
          <a:xfrm>
            <a:off x="6124241" y="-452200"/>
            <a:ext cx="3947479" cy="2220457"/>
          </a:xfrm>
          <a:prstGeom prst="rect">
            <a:avLst/>
          </a:prstGeom>
        </p:spPr>
      </p:pic>
      <p:pic>
        <p:nvPicPr>
          <p:cNvPr id="4" name="Image 3" descr="Une image contenant Graphique&#10;&#10;Le contenu généré par l’IA peut être incorrect.">
            <a:extLst>
              <a:ext uri="{FF2B5EF4-FFF2-40B4-BE49-F238E27FC236}">
                <a16:creationId xmlns:a16="http://schemas.microsoft.com/office/drawing/2014/main" id="{A55EF97F-BC61-4F1C-01C7-93F9386C104C}"/>
              </a:ext>
            </a:extLst>
          </p:cNvPr>
          <p:cNvPicPr>
            <a:picLocks noChangeAspect="1"/>
          </p:cNvPicPr>
          <p:nvPr/>
        </p:nvPicPr>
        <p:blipFill>
          <a:blip r:embed="rId3"/>
          <a:stretch>
            <a:fillRect/>
          </a:stretch>
        </p:blipFill>
        <p:spPr>
          <a:xfrm>
            <a:off x="-756716" y="307623"/>
            <a:ext cx="3086823" cy="1736338"/>
          </a:xfrm>
          <a:prstGeom prst="rect">
            <a:avLst/>
          </a:prstGeom>
        </p:spPr>
      </p:pic>
      <p:pic>
        <p:nvPicPr>
          <p:cNvPr id="5" name="Google Shape;65;p14">
            <a:extLst>
              <a:ext uri="{FF2B5EF4-FFF2-40B4-BE49-F238E27FC236}">
                <a16:creationId xmlns:a16="http://schemas.microsoft.com/office/drawing/2014/main" id="{762FAEE6-8BF6-DDEC-5592-16AFCA159A96}"/>
              </a:ext>
            </a:extLst>
          </p:cNvPr>
          <p:cNvPicPr preferRelativeResize="0"/>
          <p:nvPr/>
        </p:nvPicPr>
        <p:blipFill>
          <a:blip r:embed="rId4">
            <a:alphaModFix/>
          </a:blip>
          <a:stretch>
            <a:fillRect/>
          </a:stretch>
        </p:blipFill>
        <p:spPr>
          <a:xfrm>
            <a:off x="-1" y="4712610"/>
            <a:ext cx="1090248" cy="430888"/>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95"/>
        <p:cNvGrpSpPr/>
        <p:nvPr/>
      </p:nvGrpSpPr>
      <p:grpSpPr>
        <a:xfrm>
          <a:off x="0" y="0"/>
          <a:ext cx="0" cy="0"/>
          <a:chOff x="0" y="0"/>
          <a:chExt cx="0" cy="0"/>
        </a:xfrm>
      </p:grpSpPr>
      <p:sp>
        <p:nvSpPr>
          <p:cNvPr id="2796" name="Google Shape;2796;p99"/>
          <p:cNvSpPr txBox="1">
            <a:spLocks noGrp="1"/>
          </p:cNvSpPr>
          <p:nvPr>
            <p:ph type="title"/>
          </p:nvPr>
        </p:nvSpPr>
        <p:spPr>
          <a:xfrm>
            <a:off x="-345327" y="381959"/>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500" dirty="0">
                <a:solidFill>
                  <a:srgbClr val="FBB901"/>
                </a:solidFill>
                <a:latin typeface="Open Sans"/>
                <a:ea typeface="Open Sans"/>
                <a:cs typeface="Open Sans"/>
                <a:sym typeface="Open Sans"/>
              </a:rPr>
              <a:t>Question</a:t>
            </a:r>
            <a:r>
              <a:rPr lang="en" sz="3500" dirty="0">
                <a:latin typeface="Open Sans"/>
                <a:ea typeface="Open Sans"/>
                <a:cs typeface="Open Sans"/>
                <a:sym typeface="Open Sans"/>
              </a:rPr>
              <a:t> </a:t>
            </a:r>
            <a:r>
              <a:rPr lang="en" sz="3500" dirty="0">
                <a:solidFill>
                  <a:srgbClr val="EE2737"/>
                </a:solidFill>
                <a:latin typeface="Open Sans"/>
                <a:ea typeface="Open Sans"/>
                <a:cs typeface="Open Sans"/>
                <a:sym typeface="Open Sans"/>
              </a:rPr>
              <a:t>de </a:t>
            </a:r>
            <a:r>
              <a:rPr lang="en" sz="3500" dirty="0">
                <a:solidFill>
                  <a:srgbClr val="191919"/>
                </a:solidFill>
                <a:latin typeface="Open Sans"/>
                <a:ea typeface="Open Sans"/>
                <a:cs typeface="Open Sans"/>
                <a:sym typeface="Open Sans"/>
              </a:rPr>
              <a:t>réflexion</a:t>
            </a:r>
            <a:endParaRPr sz="3500" dirty="0">
              <a:solidFill>
                <a:srgbClr val="191919"/>
              </a:solidFill>
              <a:latin typeface="Open Sans"/>
              <a:ea typeface="Open Sans"/>
              <a:cs typeface="Open Sans"/>
              <a:sym typeface="Open Sans"/>
            </a:endParaRPr>
          </a:p>
          <a:p>
            <a:pPr marL="0" lvl="0" indent="0" algn="ctr" rtl="0">
              <a:spcBef>
                <a:spcPts val="0"/>
              </a:spcBef>
              <a:spcAft>
                <a:spcPts val="0"/>
              </a:spcAft>
              <a:buNone/>
            </a:pPr>
            <a:endParaRPr sz="3500" dirty="0">
              <a:solidFill>
                <a:srgbClr val="191919"/>
              </a:solidFill>
              <a:latin typeface="Open Sans"/>
              <a:ea typeface="Open Sans"/>
              <a:cs typeface="Open Sans"/>
              <a:sym typeface="Open Sans"/>
            </a:endParaRPr>
          </a:p>
        </p:txBody>
      </p:sp>
      <p:sp>
        <p:nvSpPr>
          <p:cNvPr id="2800" name="Google Shape;2800;p99"/>
          <p:cNvSpPr txBox="1"/>
          <p:nvPr/>
        </p:nvSpPr>
        <p:spPr>
          <a:xfrm>
            <a:off x="763096" y="1638854"/>
            <a:ext cx="7571758" cy="2585293"/>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300" dirty="0">
                <a:solidFill>
                  <a:schemeClr val="dk1"/>
                </a:solidFill>
                <a:latin typeface="Open Sans"/>
                <a:ea typeface="Open Sans"/>
                <a:cs typeface="Open Sans"/>
                <a:sym typeface="Open Sans"/>
              </a:rPr>
              <a:t>Quelles sont les différences entre une maladie physique et une maladie mentale ?</a:t>
            </a:r>
            <a:endParaRPr sz="2300" dirty="0">
              <a:solidFill>
                <a:schemeClr val="dk1"/>
              </a:solidFill>
              <a:latin typeface="Open Sans"/>
              <a:ea typeface="Open Sans"/>
              <a:cs typeface="Open Sans"/>
              <a:sym typeface="Open Sans"/>
            </a:endParaRPr>
          </a:p>
          <a:p>
            <a:pPr marL="0" lvl="0" indent="0" algn="ctr" rtl="0">
              <a:spcBef>
                <a:spcPts val="1600"/>
              </a:spcBef>
              <a:spcAft>
                <a:spcPts val="0"/>
              </a:spcAft>
              <a:buNone/>
            </a:pPr>
            <a:r>
              <a:rPr lang="en" sz="2300" dirty="0">
                <a:solidFill>
                  <a:schemeClr val="dk1"/>
                </a:solidFill>
                <a:latin typeface="Open Sans"/>
                <a:ea typeface="Open Sans"/>
                <a:cs typeface="Open Sans"/>
                <a:sym typeface="Open Sans"/>
              </a:rPr>
              <a:t>Pourquoi est-il important de se renseigner sur les divers types de maladie mentale ?</a:t>
            </a:r>
            <a:endParaRPr sz="2500" dirty="0">
              <a:solidFill>
                <a:schemeClr val="dk1"/>
              </a:solidFill>
              <a:latin typeface="Open Sans"/>
              <a:ea typeface="Open Sans"/>
              <a:cs typeface="Open Sans"/>
              <a:sym typeface="Open Sans"/>
            </a:endParaRPr>
          </a:p>
          <a:p>
            <a:pPr marL="0" lvl="0" indent="0" algn="ctr" rtl="0">
              <a:spcBef>
                <a:spcPts val="1600"/>
              </a:spcBef>
              <a:spcAft>
                <a:spcPts val="1600"/>
              </a:spcAft>
              <a:buNone/>
            </a:pPr>
            <a:endParaRPr sz="2400" dirty="0">
              <a:solidFill>
                <a:srgbClr val="191919"/>
              </a:solidFill>
              <a:latin typeface="Open Sans"/>
              <a:ea typeface="Open Sans"/>
              <a:cs typeface="Open Sans"/>
              <a:sym typeface="Open Sans"/>
            </a:endParaRPr>
          </a:p>
        </p:txBody>
      </p:sp>
      <p:pic>
        <p:nvPicPr>
          <p:cNvPr id="2" name="Image 1" descr="Une image contenant Graphique&#10;&#10;Le contenu généré par l’IA peut être incorrect.">
            <a:extLst>
              <a:ext uri="{FF2B5EF4-FFF2-40B4-BE49-F238E27FC236}">
                <a16:creationId xmlns:a16="http://schemas.microsoft.com/office/drawing/2014/main" id="{B5C37D9B-A3E2-40A5-9A7D-FDE3A18DCF55}"/>
              </a:ext>
            </a:extLst>
          </p:cNvPr>
          <p:cNvPicPr>
            <a:picLocks noChangeAspect="1"/>
          </p:cNvPicPr>
          <p:nvPr/>
        </p:nvPicPr>
        <p:blipFill>
          <a:blip r:embed="rId3"/>
          <a:stretch>
            <a:fillRect/>
          </a:stretch>
        </p:blipFill>
        <p:spPr>
          <a:xfrm>
            <a:off x="6124241" y="-452200"/>
            <a:ext cx="3947479" cy="2220457"/>
          </a:xfrm>
          <a:prstGeom prst="rect">
            <a:avLst/>
          </a:prstGeom>
        </p:spPr>
      </p:pic>
      <p:pic>
        <p:nvPicPr>
          <p:cNvPr id="3" name="Image 2" descr="Une image contenant Graphique&#10;&#10;Le contenu généré par l’IA peut être incorrect.">
            <a:extLst>
              <a:ext uri="{FF2B5EF4-FFF2-40B4-BE49-F238E27FC236}">
                <a16:creationId xmlns:a16="http://schemas.microsoft.com/office/drawing/2014/main" id="{05774BDF-8355-FEE6-54B0-3364DB575A51}"/>
              </a:ext>
            </a:extLst>
          </p:cNvPr>
          <p:cNvPicPr>
            <a:picLocks noChangeAspect="1"/>
          </p:cNvPicPr>
          <p:nvPr/>
        </p:nvPicPr>
        <p:blipFill>
          <a:blip r:embed="rId3"/>
          <a:stretch>
            <a:fillRect/>
          </a:stretch>
        </p:blipFill>
        <p:spPr>
          <a:xfrm>
            <a:off x="5803402" y="-175260"/>
            <a:ext cx="3086823" cy="1736338"/>
          </a:xfrm>
          <a:prstGeom prst="rect">
            <a:avLst/>
          </a:prstGeom>
        </p:spPr>
      </p:pic>
      <p:pic>
        <p:nvPicPr>
          <p:cNvPr id="4" name="Image 3" descr="Une image contenant noir, noir et blanc, obscurité, conception">
            <a:extLst>
              <a:ext uri="{FF2B5EF4-FFF2-40B4-BE49-F238E27FC236}">
                <a16:creationId xmlns:a16="http://schemas.microsoft.com/office/drawing/2014/main" id="{843212F8-1125-8C46-785E-8B8E3E1C1513}"/>
              </a:ext>
            </a:extLst>
          </p:cNvPr>
          <p:cNvPicPr>
            <a:picLocks noChangeAspect="1"/>
          </p:cNvPicPr>
          <p:nvPr/>
        </p:nvPicPr>
        <p:blipFill>
          <a:blip r:embed="rId4"/>
          <a:stretch>
            <a:fillRect/>
          </a:stretch>
        </p:blipFill>
        <p:spPr>
          <a:xfrm>
            <a:off x="-1629855" y="-555496"/>
            <a:ext cx="4729449" cy="2660315"/>
          </a:xfrm>
          <a:prstGeom prst="rect">
            <a:avLst/>
          </a:prstGeom>
        </p:spPr>
      </p:pic>
      <p:pic>
        <p:nvPicPr>
          <p:cNvPr id="5" name="Google Shape;65;p14">
            <a:extLst>
              <a:ext uri="{FF2B5EF4-FFF2-40B4-BE49-F238E27FC236}">
                <a16:creationId xmlns:a16="http://schemas.microsoft.com/office/drawing/2014/main" id="{50601688-22F8-F962-B5DE-F022A03814C2}"/>
              </a:ext>
            </a:extLst>
          </p:cNvPr>
          <p:cNvPicPr preferRelativeResize="0"/>
          <p:nvPr/>
        </p:nvPicPr>
        <p:blipFill>
          <a:blip r:embed="rId5">
            <a:alphaModFix/>
          </a:blip>
          <a:stretch>
            <a:fillRect/>
          </a:stretch>
        </p:blipFill>
        <p:spPr>
          <a:xfrm>
            <a:off x="-1" y="4712610"/>
            <a:ext cx="1090248" cy="43088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18"/>
        <p:cNvGrpSpPr/>
        <p:nvPr/>
      </p:nvGrpSpPr>
      <p:grpSpPr>
        <a:xfrm>
          <a:off x="0" y="0"/>
          <a:ext cx="0" cy="0"/>
          <a:chOff x="0" y="0"/>
          <a:chExt cx="0" cy="0"/>
        </a:xfrm>
      </p:grpSpPr>
      <p:sp>
        <p:nvSpPr>
          <p:cNvPr id="2819" name="Google Shape;2819;p100"/>
          <p:cNvSpPr txBox="1">
            <a:spLocks noGrp="1"/>
          </p:cNvSpPr>
          <p:nvPr>
            <p:ph type="title"/>
          </p:nvPr>
        </p:nvSpPr>
        <p:spPr>
          <a:xfrm>
            <a:off x="-131688" y="226902"/>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500" dirty="0">
                <a:solidFill>
                  <a:srgbClr val="FBB901"/>
                </a:solidFill>
                <a:latin typeface="Open Sans"/>
                <a:ea typeface="Open Sans"/>
                <a:cs typeface="Open Sans"/>
                <a:sym typeface="Open Sans"/>
              </a:rPr>
              <a:t>Idée</a:t>
            </a:r>
            <a:r>
              <a:rPr lang="en" sz="3500" dirty="0">
                <a:latin typeface="Open Sans"/>
                <a:ea typeface="Open Sans"/>
                <a:cs typeface="Open Sans"/>
                <a:sym typeface="Open Sans"/>
              </a:rPr>
              <a:t> </a:t>
            </a:r>
            <a:r>
              <a:rPr lang="en" sz="3500" dirty="0">
                <a:solidFill>
                  <a:srgbClr val="EE2737"/>
                </a:solidFill>
                <a:latin typeface="Open Sans"/>
                <a:ea typeface="Open Sans"/>
                <a:cs typeface="Open Sans"/>
                <a:sym typeface="Open Sans"/>
              </a:rPr>
              <a:t>d’</a:t>
            </a:r>
            <a:r>
              <a:rPr lang="en" sz="3500" dirty="0">
                <a:solidFill>
                  <a:srgbClr val="191919"/>
                </a:solidFill>
                <a:latin typeface="Open Sans"/>
                <a:ea typeface="Open Sans"/>
                <a:cs typeface="Open Sans"/>
                <a:sym typeface="Open Sans"/>
              </a:rPr>
              <a:t>enquête</a:t>
            </a:r>
            <a:endParaRPr sz="3500" dirty="0">
              <a:solidFill>
                <a:srgbClr val="191919"/>
              </a:solidFill>
              <a:latin typeface="Open Sans"/>
              <a:ea typeface="Open Sans"/>
              <a:cs typeface="Open Sans"/>
              <a:sym typeface="Open Sans"/>
            </a:endParaRPr>
          </a:p>
          <a:p>
            <a:pPr marL="0" lvl="0" indent="0" algn="ctr" rtl="0">
              <a:spcBef>
                <a:spcPts val="0"/>
              </a:spcBef>
              <a:spcAft>
                <a:spcPts val="0"/>
              </a:spcAft>
              <a:buNone/>
            </a:pPr>
            <a:endParaRPr sz="3500" dirty="0">
              <a:solidFill>
                <a:srgbClr val="191919"/>
              </a:solidFill>
              <a:latin typeface="Open Sans"/>
              <a:ea typeface="Open Sans"/>
              <a:cs typeface="Open Sans"/>
              <a:sym typeface="Open Sans"/>
            </a:endParaRPr>
          </a:p>
        </p:txBody>
      </p:sp>
      <p:sp>
        <p:nvSpPr>
          <p:cNvPr id="2823" name="Google Shape;2823;p100"/>
          <p:cNvSpPr txBox="1"/>
          <p:nvPr/>
        </p:nvSpPr>
        <p:spPr>
          <a:xfrm>
            <a:off x="796951" y="1563520"/>
            <a:ext cx="7229261" cy="2421145"/>
          </a:xfrm>
          <a:prstGeom prst="rect">
            <a:avLst/>
          </a:prstGeom>
          <a:noFill/>
          <a:ln>
            <a:noFill/>
          </a:ln>
        </p:spPr>
        <p:txBody>
          <a:bodyPr spcFirstLastPara="1" wrap="square" lIns="91425" tIns="91425" rIns="91425" bIns="91425" anchor="t" anchorCtr="0">
            <a:spAutoFit/>
          </a:bodyPr>
          <a:lstStyle/>
          <a:p>
            <a:pPr marL="0" lvl="0" indent="0" algn="ctr" rtl="0">
              <a:lnSpc>
                <a:spcPct val="80000"/>
              </a:lnSpc>
              <a:spcBef>
                <a:spcPts val="0"/>
              </a:spcBef>
              <a:spcAft>
                <a:spcPts val="0"/>
              </a:spcAft>
              <a:buNone/>
            </a:pPr>
            <a:r>
              <a:rPr lang="en" sz="2800" dirty="0">
                <a:solidFill>
                  <a:srgbClr val="191919"/>
                </a:solidFill>
                <a:latin typeface="Open Sans"/>
                <a:ea typeface="Open Sans"/>
                <a:cs typeface="Open Sans"/>
                <a:sym typeface="Open Sans"/>
              </a:rPr>
              <a:t>Menez une enquête sur la Journée mondiale de la santé mentale. </a:t>
            </a:r>
          </a:p>
          <a:p>
            <a:pPr marL="0" lvl="0" indent="0" algn="ctr" rtl="0">
              <a:lnSpc>
                <a:spcPct val="80000"/>
              </a:lnSpc>
              <a:spcBef>
                <a:spcPts val="0"/>
              </a:spcBef>
              <a:spcAft>
                <a:spcPts val="0"/>
              </a:spcAft>
              <a:buNone/>
            </a:pPr>
            <a:endParaRPr sz="2800" dirty="0">
              <a:solidFill>
                <a:srgbClr val="191919"/>
              </a:solidFill>
              <a:latin typeface="Open Sans"/>
              <a:ea typeface="Open Sans"/>
              <a:cs typeface="Open Sans"/>
              <a:sym typeface="Open Sans"/>
            </a:endParaRPr>
          </a:p>
          <a:p>
            <a:pPr marL="0" lvl="0" indent="0" algn="ctr" rtl="0">
              <a:lnSpc>
                <a:spcPct val="80000"/>
              </a:lnSpc>
              <a:spcBef>
                <a:spcPts val="0"/>
              </a:spcBef>
              <a:spcAft>
                <a:spcPts val="0"/>
              </a:spcAft>
              <a:buNone/>
            </a:pPr>
            <a:r>
              <a:rPr lang="en" sz="2800" dirty="0">
                <a:solidFill>
                  <a:srgbClr val="191919"/>
                </a:solidFill>
                <a:latin typeface="Open Sans"/>
                <a:ea typeface="Open Sans"/>
                <a:cs typeface="Open Sans"/>
                <a:sym typeface="Open Sans"/>
              </a:rPr>
              <a:t>À quelle date est-elle célébrée ? </a:t>
            </a:r>
            <a:endParaRPr sz="2800" dirty="0">
              <a:solidFill>
                <a:srgbClr val="191919"/>
              </a:solidFill>
              <a:latin typeface="Open Sans"/>
              <a:ea typeface="Open Sans"/>
              <a:cs typeface="Open Sans"/>
              <a:sym typeface="Open Sans"/>
            </a:endParaRPr>
          </a:p>
          <a:p>
            <a:pPr marL="0" lvl="0" indent="0" algn="ctr" rtl="0">
              <a:lnSpc>
                <a:spcPct val="80000"/>
              </a:lnSpc>
              <a:spcBef>
                <a:spcPts val="0"/>
              </a:spcBef>
              <a:spcAft>
                <a:spcPts val="0"/>
              </a:spcAft>
              <a:buNone/>
            </a:pPr>
            <a:r>
              <a:rPr lang="en" sz="2800" dirty="0">
                <a:solidFill>
                  <a:srgbClr val="191919"/>
                </a:solidFill>
                <a:latin typeface="Open Sans"/>
                <a:ea typeface="Open Sans"/>
                <a:cs typeface="Open Sans"/>
                <a:sym typeface="Open Sans"/>
              </a:rPr>
              <a:t>Quel est le thème de cette année ?</a:t>
            </a:r>
            <a:endParaRPr sz="2800" dirty="0">
              <a:solidFill>
                <a:srgbClr val="191919"/>
              </a:solidFill>
              <a:latin typeface="Open Sans"/>
              <a:ea typeface="Open Sans"/>
              <a:cs typeface="Open Sans"/>
              <a:sym typeface="Open Sans"/>
            </a:endParaRPr>
          </a:p>
          <a:p>
            <a:pPr marL="0" lvl="0" indent="0" algn="ctr" rtl="0">
              <a:spcBef>
                <a:spcPts val="0"/>
              </a:spcBef>
              <a:spcAft>
                <a:spcPts val="1600"/>
              </a:spcAft>
              <a:buNone/>
            </a:pPr>
            <a:endParaRPr sz="2000" dirty="0">
              <a:solidFill>
                <a:srgbClr val="191919"/>
              </a:solidFill>
              <a:latin typeface="Open Sans"/>
              <a:ea typeface="Open Sans"/>
              <a:cs typeface="Open Sans"/>
              <a:sym typeface="Open Sans"/>
            </a:endParaRPr>
          </a:p>
        </p:txBody>
      </p:sp>
      <p:pic>
        <p:nvPicPr>
          <p:cNvPr id="2" name="Image 1" descr="Une image contenant Graphique&#10;&#10;Le contenu généré par l’IA peut être incorrect.">
            <a:extLst>
              <a:ext uri="{FF2B5EF4-FFF2-40B4-BE49-F238E27FC236}">
                <a16:creationId xmlns:a16="http://schemas.microsoft.com/office/drawing/2014/main" id="{DDECA464-19C1-AD80-0FE8-D7C76A51F1FA}"/>
              </a:ext>
            </a:extLst>
          </p:cNvPr>
          <p:cNvPicPr>
            <a:picLocks noChangeAspect="1"/>
          </p:cNvPicPr>
          <p:nvPr/>
        </p:nvPicPr>
        <p:blipFill>
          <a:blip r:embed="rId3"/>
          <a:stretch>
            <a:fillRect/>
          </a:stretch>
        </p:blipFill>
        <p:spPr>
          <a:xfrm>
            <a:off x="6124241" y="-452200"/>
            <a:ext cx="3947479" cy="2220457"/>
          </a:xfrm>
          <a:prstGeom prst="rect">
            <a:avLst/>
          </a:prstGeom>
        </p:spPr>
      </p:pic>
      <p:pic>
        <p:nvPicPr>
          <p:cNvPr id="3" name="Image 2" descr="Une image contenant Graphique&#10;&#10;Le contenu généré par l’IA peut être incorrect.">
            <a:extLst>
              <a:ext uri="{FF2B5EF4-FFF2-40B4-BE49-F238E27FC236}">
                <a16:creationId xmlns:a16="http://schemas.microsoft.com/office/drawing/2014/main" id="{E1D1A00F-845A-0BBE-FD88-A9A40ACB166A}"/>
              </a:ext>
            </a:extLst>
          </p:cNvPr>
          <p:cNvPicPr>
            <a:picLocks noChangeAspect="1"/>
          </p:cNvPicPr>
          <p:nvPr/>
        </p:nvPicPr>
        <p:blipFill>
          <a:blip r:embed="rId3"/>
          <a:stretch>
            <a:fillRect/>
          </a:stretch>
        </p:blipFill>
        <p:spPr>
          <a:xfrm>
            <a:off x="5803402" y="-175260"/>
            <a:ext cx="3086823" cy="1736338"/>
          </a:xfrm>
          <a:prstGeom prst="rect">
            <a:avLst/>
          </a:prstGeom>
        </p:spPr>
      </p:pic>
      <p:pic>
        <p:nvPicPr>
          <p:cNvPr id="4" name="Image 3" descr="Une image contenant noir, noir et blanc, obscurité, conception">
            <a:extLst>
              <a:ext uri="{FF2B5EF4-FFF2-40B4-BE49-F238E27FC236}">
                <a16:creationId xmlns:a16="http://schemas.microsoft.com/office/drawing/2014/main" id="{474D5631-7B67-226F-2080-E2E1C6017C44}"/>
              </a:ext>
            </a:extLst>
          </p:cNvPr>
          <p:cNvPicPr>
            <a:picLocks noChangeAspect="1"/>
          </p:cNvPicPr>
          <p:nvPr/>
        </p:nvPicPr>
        <p:blipFill>
          <a:blip r:embed="rId4"/>
          <a:stretch>
            <a:fillRect/>
          </a:stretch>
        </p:blipFill>
        <p:spPr>
          <a:xfrm>
            <a:off x="-1709689" y="-617514"/>
            <a:ext cx="4729449" cy="2660315"/>
          </a:xfrm>
          <a:prstGeom prst="rect">
            <a:avLst/>
          </a:prstGeom>
        </p:spPr>
      </p:pic>
      <p:pic>
        <p:nvPicPr>
          <p:cNvPr id="5" name="Google Shape;65;p14">
            <a:extLst>
              <a:ext uri="{FF2B5EF4-FFF2-40B4-BE49-F238E27FC236}">
                <a16:creationId xmlns:a16="http://schemas.microsoft.com/office/drawing/2014/main" id="{52E5E92D-21FE-8C88-79D2-4F816EFCCCE1}"/>
              </a:ext>
            </a:extLst>
          </p:cNvPr>
          <p:cNvPicPr preferRelativeResize="0"/>
          <p:nvPr/>
        </p:nvPicPr>
        <p:blipFill>
          <a:blip r:embed="rId5">
            <a:alphaModFix/>
          </a:blip>
          <a:stretch>
            <a:fillRect/>
          </a:stretch>
        </p:blipFill>
        <p:spPr>
          <a:xfrm>
            <a:off x="-1" y="4712610"/>
            <a:ext cx="1090248" cy="43088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861"/>
        <p:cNvGrpSpPr/>
        <p:nvPr/>
      </p:nvGrpSpPr>
      <p:grpSpPr>
        <a:xfrm>
          <a:off x="0" y="0"/>
          <a:ext cx="0" cy="0"/>
          <a:chOff x="0" y="0"/>
          <a:chExt cx="0" cy="0"/>
        </a:xfrm>
      </p:grpSpPr>
      <p:sp>
        <p:nvSpPr>
          <p:cNvPr id="2862" name="Google Shape;2862;p101"/>
          <p:cNvSpPr txBox="1">
            <a:spLocks noGrp="1"/>
          </p:cNvSpPr>
          <p:nvPr>
            <p:ph type="title"/>
          </p:nvPr>
        </p:nvSpPr>
        <p:spPr>
          <a:xfrm>
            <a:off x="239275" y="32925"/>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500">
                <a:solidFill>
                  <a:srgbClr val="FBB901"/>
                </a:solidFill>
                <a:latin typeface="Open Sans"/>
                <a:ea typeface="Open Sans"/>
                <a:cs typeface="Open Sans"/>
                <a:sym typeface="Open Sans"/>
              </a:rPr>
              <a:t>Idée</a:t>
            </a:r>
            <a:r>
              <a:rPr lang="en" sz="3500">
                <a:latin typeface="Open Sans"/>
                <a:ea typeface="Open Sans"/>
                <a:cs typeface="Open Sans"/>
                <a:sym typeface="Open Sans"/>
              </a:rPr>
              <a:t> </a:t>
            </a:r>
            <a:r>
              <a:rPr lang="en" sz="3500">
                <a:solidFill>
                  <a:srgbClr val="EE2737"/>
                </a:solidFill>
                <a:latin typeface="Open Sans"/>
                <a:ea typeface="Open Sans"/>
                <a:cs typeface="Open Sans"/>
                <a:sym typeface="Open Sans"/>
              </a:rPr>
              <a:t>de </a:t>
            </a:r>
            <a:r>
              <a:rPr lang="en" sz="3500">
                <a:solidFill>
                  <a:srgbClr val="191919"/>
                </a:solidFill>
                <a:latin typeface="Open Sans"/>
                <a:ea typeface="Open Sans"/>
                <a:cs typeface="Open Sans"/>
                <a:sym typeface="Open Sans"/>
              </a:rPr>
              <a:t>conception</a:t>
            </a:r>
            <a:endParaRPr sz="3500">
              <a:solidFill>
                <a:srgbClr val="191919"/>
              </a:solidFill>
              <a:latin typeface="Open Sans"/>
              <a:ea typeface="Open Sans"/>
              <a:cs typeface="Open Sans"/>
              <a:sym typeface="Open Sans"/>
            </a:endParaRPr>
          </a:p>
          <a:p>
            <a:pPr marL="0" lvl="0" indent="0" algn="ctr" rtl="0">
              <a:spcBef>
                <a:spcPts val="0"/>
              </a:spcBef>
              <a:spcAft>
                <a:spcPts val="0"/>
              </a:spcAft>
              <a:buNone/>
            </a:pPr>
            <a:endParaRPr sz="3500">
              <a:solidFill>
                <a:srgbClr val="191919"/>
              </a:solidFill>
              <a:latin typeface="Open Sans"/>
              <a:ea typeface="Open Sans"/>
              <a:cs typeface="Open Sans"/>
              <a:sym typeface="Open Sans"/>
            </a:endParaRPr>
          </a:p>
        </p:txBody>
      </p:sp>
      <p:sp>
        <p:nvSpPr>
          <p:cNvPr id="2866" name="Google Shape;2866;p101"/>
          <p:cNvSpPr txBox="1"/>
          <p:nvPr/>
        </p:nvSpPr>
        <p:spPr>
          <a:xfrm>
            <a:off x="545123" y="894599"/>
            <a:ext cx="8064404" cy="2328812"/>
          </a:xfrm>
          <a:prstGeom prst="rect">
            <a:avLst/>
          </a:prstGeom>
          <a:noFill/>
          <a:ln>
            <a:noFill/>
          </a:ln>
        </p:spPr>
        <p:txBody>
          <a:bodyPr spcFirstLastPara="1" wrap="square" lIns="91425" tIns="91425" rIns="91425" bIns="91425" anchor="t" anchorCtr="0">
            <a:spAutoFit/>
          </a:bodyPr>
          <a:lstStyle/>
          <a:p>
            <a:pPr marL="0" lvl="0" indent="0" algn="ctr" rtl="0">
              <a:lnSpc>
                <a:spcPct val="80000"/>
              </a:lnSpc>
              <a:spcBef>
                <a:spcPts val="0"/>
              </a:spcBef>
              <a:spcAft>
                <a:spcPts val="0"/>
              </a:spcAft>
              <a:buNone/>
            </a:pPr>
            <a:r>
              <a:rPr lang="en" sz="2800" dirty="0">
                <a:solidFill>
                  <a:srgbClr val="191919"/>
                </a:solidFill>
                <a:latin typeface="Open Sans"/>
                <a:ea typeface="Open Sans"/>
                <a:cs typeface="Open Sans"/>
                <a:sym typeface="Open Sans"/>
              </a:rPr>
              <a:t>Créer une campagne publicitaire pour sensibiliser les gens aux maladies mentales.</a:t>
            </a:r>
          </a:p>
          <a:p>
            <a:pPr marL="0" lvl="0" indent="0" algn="ctr" rtl="0">
              <a:lnSpc>
                <a:spcPct val="80000"/>
              </a:lnSpc>
              <a:spcBef>
                <a:spcPts val="0"/>
              </a:spcBef>
              <a:spcAft>
                <a:spcPts val="0"/>
              </a:spcAft>
              <a:buNone/>
            </a:pPr>
            <a:endParaRPr lang="en" sz="2800" dirty="0">
              <a:solidFill>
                <a:srgbClr val="191919"/>
              </a:solidFill>
              <a:latin typeface="Open Sans"/>
              <a:ea typeface="Open Sans"/>
              <a:cs typeface="Open Sans"/>
              <a:sym typeface="Open Sans"/>
            </a:endParaRPr>
          </a:p>
          <a:p>
            <a:pPr marL="0" lvl="0" indent="0" algn="ctr" rtl="0">
              <a:lnSpc>
                <a:spcPct val="80000"/>
              </a:lnSpc>
              <a:spcBef>
                <a:spcPts val="0"/>
              </a:spcBef>
              <a:spcAft>
                <a:spcPts val="0"/>
              </a:spcAft>
              <a:buNone/>
            </a:pPr>
            <a:r>
              <a:rPr lang="en" sz="2800" dirty="0">
                <a:solidFill>
                  <a:srgbClr val="191919"/>
                </a:solidFill>
                <a:latin typeface="Open Sans"/>
                <a:ea typeface="Open Sans"/>
                <a:cs typeface="Open Sans"/>
                <a:sym typeface="Open Sans"/>
              </a:rPr>
              <a:t>Réunis-toi avec d’autres élèves pour élaborer le plan de votre campagne.</a:t>
            </a:r>
            <a:endParaRPr sz="2500" dirty="0">
              <a:solidFill>
                <a:srgbClr val="191919"/>
              </a:solidFill>
              <a:latin typeface="Open Sans"/>
              <a:ea typeface="Open Sans"/>
              <a:cs typeface="Open Sans"/>
              <a:sym typeface="Open Sans"/>
            </a:endParaRPr>
          </a:p>
          <a:p>
            <a:pPr marL="0" lvl="0" indent="0" algn="ctr" rtl="0">
              <a:spcBef>
                <a:spcPts val="0"/>
              </a:spcBef>
              <a:spcAft>
                <a:spcPts val="1600"/>
              </a:spcAft>
              <a:buNone/>
            </a:pPr>
            <a:endParaRPr dirty="0">
              <a:solidFill>
                <a:srgbClr val="191919"/>
              </a:solidFill>
              <a:latin typeface="Open Sans"/>
              <a:ea typeface="Open Sans"/>
              <a:cs typeface="Open Sans"/>
              <a:sym typeface="Open Sans"/>
            </a:endParaRPr>
          </a:p>
        </p:txBody>
      </p:sp>
      <p:pic>
        <p:nvPicPr>
          <p:cNvPr id="3" name="Image 2" descr="Une image contenant pétale, plante, pollen, Plante annuelle&#10;&#10;Le contenu généré par l’IA peut être incorrect.">
            <a:extLst>
              <a:ext uri="{FF2B5EF4-FFF2-40B4-BE49-F238E27FC236}">
                <a16:creationId xmlns:a16="http://schemas.microsoft.com/office/drawing/2014/main" id="{30502EB5-4D2C-19B3-135C-C7FB6605613B}"/>
              </a:ext>
            </a:extLst>
          </p:cNvPr>
          <p:cNvPicPr>
            <a:picLocks noChangeAspect="1"/>
          </p:cNvPicPr>
          <p:nvPr/>
        </p:nvPicPr>
        <p:blipFill>
          <a:blip r:embed="rId3"/>
          <a:srcRect l="2363"/>
          <a:stretch>
            <a:fillRect/>
          </a:stretch>
        </p:blipFill>
        <p:spPr>
          <a:xfrm>
            <a:off x="2293620" y="2785110"/>
            <a:ext cx="4853559" cy="2796178"/>
          </a:xfrm>
          <a:prstGeom prst="rect">
            <a:avLst/>
          </a:prstGeom>
        </p:spPr>
      </p:pic>
      <p:pic>
        <p:nvPicPr>
          <p:cNvPr id="2" name="Google Shape;65;p14">
            <a:extLst>
              <a:ext uri="{FF2B5EF4-FFF2-40B4-BE49-F238E27FC236}">
                <a16:creationId xmlns:a16="http://schemas.microsoft.com/office/drawing/2014/main" id="{B7EC366A-7329-6233-CCDC-7A0106109178}"/>
              </a:ext>
            </a:extLst>
          </p:cNvPr>
          <p:cNvPicPr preferRelativeResize="0"/>
          <p:nvPr/>
        </p:nvPicPr>
        <p:blipFill>
          <a:blip r:embed="rId4">
            <a:alphaModFix/>
          </a:blip>
          <a:stretch>
            <a:fillRect/>
          </a:stretch>
        </p:blipFill>
        <p:spPr>
          <a:xfrm>
            <a:off x="-1" y="4712610"/>
            <a:ext cx="1090248" cy="430888"/>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00"/>
        <p:cNvGrpSpPr/>
        <p:nvPr/>
      </p:nvGrpSpPr>
      <p:grpSpPr>
        <a:xfrm>
          <a:off x="0" y="0"/>
          <a:ext cx="0" cy="0"/>
          <a:chOff x="0" y="0"/>
          <a:chExt cx="0" cy="0"/>
        </a:xfrm>
      </p:grpSpPr>
      <p:sp>
        <p:nvSpPr>
          <p:cNvPr id="2901" name="Google Shape;2901;p102"/>
          <p:cNvSpPr txBox="1">
            <a:spLocks noGrp="1"/>
          </p:cNvSpPr>
          <p:nvPr>
            <p:ph type="title"/>
          </p:nvPr>
        </p:nvSpPr>
        <p:spPr>
          <a:xfrm>
            <a:off x="239275" y="32925"/>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500">
                <a:solidFill>
                  <a:srgbClr val="FBB901"/>
                </a:solidFill>
                <a:latin typeface="Open Sans"/>
                <a:ea typeface="Open Sans"/>
                <a:cs typeface="Open Sans"/>
                <a:sym typeface="Open Sans"/>
              </a:rPr>
              <a:t>Les articles</a:t>
            </a:r>
            <a:r>
              <a:rPr lang="en" sz="3500">
                <a:latin typeface="Open Sans"/>
                <a:ea typeface="Open Sans"/>
                <a:cs typeface="Open Sans"/>
                <a:sym typeface="Open Sans"/>
              </a:rPr>
              <a:t> </a:t>
            </a:r>
            <a:r>
              <a:rPr lang="en" sz="3500">
                <a:solidFill>
                  <a:srgbClr val="EE2737"/>
                </a:solidFill>
                <a:latin typeface="Open Sans"/>
                <a:ea typeface="Open Sans"/>
                <a:cs typeface="Open Sans"/>
                <a:sym typeface="Open Sans"/>
              </a:rPr>
              <a:t>liés dans </a:t>
            </a:r>
            <a:r>
              <a:rPr lang="en" sz="3500">
                <a:solidFill>
                  <a:srgbClr val="191919"/>
                </a:solidFill>
                <a:latin typeface="Open Sans"/>
                <a:ea typeface="Open Sans"/>
                <a:cs typeface="Open Sans"/>
                <a:sym typeface="Open Sans"/>
              </a:rPr>
              <a:t>le livre</a:t>
            </a:r>
            <a:endParaRPr sz="3500">
              <a:solidFill>
                <a:srgbClr val="191919"/>
              </a:solidFill>
              <a:latin typeface="Open Sans"/>
              <a:ea typeface="Open Sans"/>
              <a:cs typeface="Open Sans"/>
              <a:sym typeface="Open Sans"/>
            </a:endParaRPr>
          </a:p>
          <a:p>
            <a:pPr marL="0" lvl="0" indent="0" algn="ctr" rtl="0">
              <a:spcBef>
                <a:spcPts val="0"/>
              </a:spcBef>
              <a:spcAft>
                <a:spcPts val="0"/>
              </a:spcAft>
              <a:buNone/>
            </a:pPr>
            <a:endParaRPr sz="3500">
              <a:solidFill>
                <a:srgbClr val="191919"/>
              </a:solidFill>
              <a:latin typeface="Open Sans"/>
              <a:ea typeface="Open Sans"/>
              <a:cs typeface="Open Sans"/>
              <a:sym typeface="Open Sans"/>
            </a:endParaRPr>
          </a:p>
        </p:txBody>
      </p:sp>
      <p:sp>
        <p:nvSpPr>
          <p:cNvPr id="2920" name="Google Shape;2920;p102"/>
          <p:cNvSpPr/>
          <p:nvPr/>
        </p:nvSpPr>
        <p:spPr>
          <a:xfrm>
            <a:off x="1616275" y="1141650"/>
            <a:ext cx="6011700" cy="2860200"/>
          </a:xfrm>
          <a:prstGeom prst="rect">
            <a:avLst/>
          </a:prstGeom>
          <a:solidFill>
            <a:srgbClr val="FFFFFF"/>
          </a:solidFill>
          <a:ln w="76200" cap="flat" cmpd="sng">
            <a:solidFill>
              <a:srgbClr val="EE273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600">
              <a:solidFill>
                <a:srgbClr val="363636"/>
              </a:solidFill>
              <a:latin typeface="Open Sans"/>
              <a:ea typeface="Open Sans"/>
              <a:cs typeface="Open Sans"/>
              <a:sym typeface="Open Sans"/>
            </a:endParaRPr>
          </a:p>
          <a:p>
            <a:pPr marL="457200" lvl="0" indent="-361950" algn="l" rtl="0">
              <a:spcBef>
                <a:spcPts val="0"/>
              </a:spcBef>
              <a:spcAft>
                <a:spcPts val="0"/>
              </a:spcAft>
              <a:buClr>
                <a:schemeClr val="dk1"/>
              </a:buClr>
              <a:buSzPts val="2100"/>
              <a:buFont typeface="Open Sans"/>
              <a:buChar char="★"/>
            </a:pPr>
            <a:r>
              <a:rPr lang="en" sz="2100">
                <a:solidFill>
                  <a:schemeClr val="dk1"/>
                </a:solidFill>
                <a:latin typeface="Open Sans"/>
                <a:ea typeface="Open Sans"/>
                <a:cs typeface="Open Sans"/>
                <a:sym typeface="Open Sans"/>
              </a:rPr>
              <a:t>Jamais seule, p. 2-3</a:t>
            </a:r>
            <a:endParaRPr sz="2100">
              <a:solidFill>
                <a:schemeClr val="dk1"/>
              </a:solidFill>
              <a:latin typeface="Open Sans"/>
              <a:ea typeface="Open Sans"/>
              <a:cs typeface="Open Sans"/>
              <a:sym typeface="Open Sans"/>
            </a:endParaRPr>
          </a:p>
          <a:p>
            <a:pPr marL="457200" lvl="0" indent="0" algn="l" rtl="0">
              <a:spcBef>
                <a:spcPts val="0"/>
              </a:spcBef>
              <a:spcAft>
                <a:spcPts val="0"/>
              </a:spcAft>
              <a:buNone/>
            </a:pPr>
            <a:endParaRPr sz="2100">
              <a:solidFill>
                <a:schemeClr val="dk1"/>
              </a:solidFill>
              <a:latin typeface="Open Sans"/>
              <a:ea typeface="Open Sans"/>
              <a:cs typeface="Open Sans"/>
              <a:sym typeface="Open Sans"/>
            </a:endParaRPr>
          </a:p>
          <a:p>
            <a:pPr marL="457200" lvl="0" indent="-361950" algn="l" rtl="0">
              <a:spcBef>
                <a:spcPts val="0"/>
              </a:spcBef>
              <a:spcAft>
                <a:spcPts val="0"/>
              </a:spcAft>
              <a:buClr>
                <a:schemeClr val="dk1"/>
              </a:buClr>
              <a:buSzPts val="2100"/>
              <a:buFont typeface="Open Sans"/>
              <a:buChar char="★"/>
            </a:pPr>
            <a:r>
              <a:rPr lang="en" sz="2100">
                <a:solidFill>
                  <a:schemeClr val="dk1"/>
                </a:solidFill>
                <a:latin typeface="Open Sans"/>
                <a:ea typeface="Open Sans"/>
                <a:cs typeface="Open Sans"/>
                <a:sym typeface="Open Sans"/>
              </a:rPr>
              <a:t>Bien dans sa tête, p. 4-5</a:t>
            </a:r>
            <a:endParaRPr sz="2100">
              <a:solidFill>
                <a:schemeClr val="dk1"/>
              </a:solidFill>
              <a:latin typeface="Open Sans"/>
              <a:ea typeface="Open Sans"/>
              <a:cs typeface="Open Sans"/>
              <a:sym typeface="Open Sans"/>
            </a:endParaRPr>
          </a:p>
          <a:p>
            <a:pPr marL="457200" lvl="0" indent="0" algn="l" rtl="0">
              <a:spcBef>
                <a:spcPts val="0"/>
              </a:spcBef>
              <a:spcAft>
                <a:spcPts val="0"/>
              </a:spcAft>
              <a:buNone/>
            </a:pPr>
            <a:endParaRPr sz="2100">
              <a:solidFill>
                <a:schemeClr val="dk1"/>
              </a:solidFill>
              <a:latin typeface="Open Sans"/>
              <a:ea typeface="Open Sans"/>
              <a:cs typeface="Open Sans"/>
              <a:sym typeface="Open Sans"/>
            </a:endParaRPr>
          </a:p>
          <a:p>
            <a:pPr marL="457200" lvl="0" indent="-361950" algn="l" rtl="0">
              <a:spcBef>
                <a:spcPts val="0"/>
              </a:spcBef>
              <a:spcAft>
                <a:spcPts val="0"/>
              </a:spcAft>
              <a:buClr>
                <a:schemeClr val="dk1"/>
              </a:buClr>
              <a:buSzPts val="2100"/>
              <a:buFont typeface="Open Sans"/>
              <a:buChar char="★"/>
            </a:pPr>
            <a:r>
              <a:rPr lang="en" sz="2100">
                <a:solidFill>
                  <a:schemeClr val="dk1"/>
                </a:solidFill>
                <a:latin typeface="Open Sans"/>
                <a:ea typeface="Open Sans"/>
                <a:cs typeface="Open Sans"/>
                <a:sym typeface="Open Sans"/>
              </a:rPr>
              <a:t>Prends soin de ta santé mentale!, p. 10-13</a:t>
            </a:r>
            <a:endParaRPr sz="2100">
              <a:solidFill>
                <a:schemeClr val="dk1"/>
              </a:solidFill>
              <a:latin typeface="Open Sans"/>
              <a:ea typeface="Open Sans"/>
              <a:cs typeface="Open Sans"/>
              <a:sym typeface="Open Sans"/>
            </a:endParaRPr>
          </a:p>
          <a:p>
            <a:pPr marL="457200" lvl="0" indent="0" algn="l" rtl="0">
              <a:spcBef>
                <a:spcPts val="0"/>
              </a:spcBef>
              <a:spcAft>
                <a:spcPts val="0"/>
              </a:spcAft>
              <a:buNone/>
            </a:pPr>
            <a:endParaRPr sz="2600">
              <a:solidFill>
                <a:schemeClr val="dk1"/>
              </a:solidFill>
              <a:latin typeface="Hind"/>
              <a:ea typeface="Hind"/>
              <a:cs typeface="Hind"/>
              <a:sym typeface="Hind"/>
            </a:endParaRPr>
          </a:p>
        </p:txBody>
      </p:sp>
      <p:pic>
        <p:nvPicPr>
          <p:cNvPr id="2" name="Google Shape;65;p14">
            <a:extLst>
              <a:ext uri="{FF2B5EF4-FFF2-40B4-BE49-F238E27FC236}">
                <a16:creationId xmlns:a16="http://schemas.microsoft.com/office/drawing/2014/main" id="{A0300018-8327-4194-1724-85BC22C2EBE7}"/>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73"/>
        <p:cNvGrpSpPr/>
        <p:nvPr/>
      </p:nvGrpSpPr>
      <p:grpSpPr>
        <a:xfrm>
          <a:off x="0" y="0"/>
          <a:ext cx="0" cy="0"/>
          <a:chOff x="0" y="0"/>
          <a:chExt cx="0" cy="0"/>
        </a:xfrm>
      </p:grpSpPr>
      <p:sp>
        <p:nvSpPr>
          <p:cNvPr id="2274" name="Google Shape;2274;p80"/>
          <p:cNvSpPr txBox="1">
            <a:spLocks noGrp="1"/>
          </p:cNvSpPr>
          <p:nvPr>
            <p:ph type="title"/>
          </p:nvPr>
        </p:nvSpPr>
        <p:spPr>
          <a:xfrm>
            <a:off x="352697" y="342899"/>
            <a:ext cx="8412600" cy="5154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
              <a:t>Intended Use</a:t>
            </a:r>
            <a:endParaRPr/>
          </a:p>
        </p:txBody>
      </p:sp>
      <p:sp>
        <p:nvSpPr>
          <p:cNvPr id="2275" name="Google Shape;2275;p80"/>
          <p:cNvSpPr txBox="1">
            <a:spLocks noGrp="1"/>
          </p:cNvSpPr>
          <p:nvPr>
            <p:ph type="body" idx="1"/>
          </p:nvPr>
        </p:nvSpPr>
        <p:spPr>
          <a:xfrm>
            <a:off x="352697" y="960120"/>
            <a:ext cx="8412600" cy="36726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sz="1800"/>
              <a:t>These slides are intended as a teacher accompaniment for the Scholastic Resource “Passe à l’action”, and are designed for use with Junior and Intermediate students.</a:t>
            </a:r>
            <a:endParaRPr sz="1800"/>
          </a:p>
          <a:p>
            <a:pPr marL="0" lvl="0" indent="0" algn="l" rtl="0">
              <a:spcBef>
                <a:spcPts val="1000"/>
              </a:spcBef>
              <a:spcAft>
                <a:spcPts val="0"/>
              </a:spcAft>
              <a:buNone/>
            </a:pPr>
            <a:r>
              <a:rPr lang="en" sz="1800"/>
              <a:t>Three lessons have been created to explore the more difficult texts in the book. These lessons can be differentiated for different grade levels through scaling teacher support and intervention. </a:t>
            </a:r>
            <a:endParaRPr sz="1800"/>
          </a:p>
          <a:p>
            <a:pPr marL="0" lvl="0" indent="0" algn="l" rtl="0">
              <a:spcBef>
                <a:spcPts val="1000"/>
              </a:spcBef>
              <a:spcAft>
                <a:spcPts val="0"/>
              </a:spcAft>
              <a:buNone/>
            </a:pPr>
            <a:r>
              <a:rPr lang="en" sz="1800"/>
              <a:t>A list of related texts in the book has been provided. The intent is that teachers can use the provided lessons as a mentor text, then assign related texts for future shared, group or independent reading depending on student needs. </a:t>
            </a:r>
            <a:endParaRPr sz="1800"/>
          </a:p>
          <a:p>
            <a:pPr marL="0" lvl="0" indent="0" algn="l" rtl="0">
              <a:spcBef>
                <a:spcPts val="1000"/>
              </a:spcBef>
              <a:spcAft>
                <a:spcPts val="0"/>
              </a:spcAft>
              <a:buNone/>
            </a:pPr>
            <a:r>
              <a:rPr lang="en" sz="1800"/>
              <a:t>Curriculum connections have also been provided for each lesson.</a:t>
            </a:r>
            <a:endParaRPr sz="1800"/>
          </a:p>
        </p:txBody>
      </p:sp>
      <p:pic>
        <p:nvPicPr>
          <p:cNvPr id="2" name="Google Shape;65;p14">
            <a:extLst>
              <a:ext uri="{FF2B5EF4-FFF2-40B4-BE49-F238E27FC236}">
                <a16:creationId xmlns:a16="http://schemas.microsoft.com/office/drawing/2014/main" id="{D80CDE36-091F-0212-13BF-FA8CCBA70454}"/>
              </a:ext>
            </a:extLst>
          </p:cNvPr>
          <p:cNvPicPr preferRelativeResize="0"/>
          <p:nvPr/>
        </p:nvPicPr>
        <p:blipFill>
          <a:blip r:embed="rId3">
            <a:alphaModFix/>
          </a:blip>
          <a:stretch>
            <a:fillRect/>
          </a:stretch>
        </p:blipFill>
        <p:spPr>
          <a:xfrm>
            <a:off x="-1" y="4720230"/>
            <a:ext cx="1090248" cy="43088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80"/>
        <p:cNvGrpSpPr/>
        <p:nvPr/>
      </p:nvGrpSpPr>
      <p:grpSpPr>
        <a:xfrm>
          <a:off x="0" y="0"/>
          <a:ext cx="0" cy="0"/>
          <a:chOff x="0" y="0"/>
          <a:chExt cx="0" cy="0"/>
        </a:xfrm>
      </p:grpSpPr>
      <p:sp>
        <p:nvSpPr>
          <p:cNvPr id="2281" name="Google Shape;2281;p81"/>
          <p:cNvSpPr txBox="1">
            <a:spLocks noGrp="1"/>
          </p:cNvSpPr>
          <p:nvPr>
            <p:ph type="title"/>
          </p:nvPr>
        </p:nvSpPr>
        <p:spPr>
          <a:xfrm>
            <a:off x="352697" y="342899"/>
            <a:ext cx="8412600" cy="5154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
              <a:t>Format and lesson structure</a:t>
            </a:r>
            <a:endParaRPr/>
          </a:p>
        </p:txBody>
      </p:sp>
      <p:sp>
        <p:nvSpPr>
          <p:cNvPr id="2282" name="Google Shape;2282;p81"/>
          <p:cNvSpPr txBox="1">
            <a:spLocks noGrp="1"/>
          </p:cNvSpPr>
          <p:nvPr>
            <p:ph type="body" idx="1"/>
          </p:nvPr>
        </p:nvSpPr>
        <p:spPr>
          <a:xfrm>
            <a:off x="226422" y="735445"/>
            <a:ext cx="8412600" cy="36726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sz="1500"/>
              <a:t>In each lesson, teachers will find:</a:t>
            </a:r>
            <a:endParaRPr sz="1500"/>
          </a:p>
          <a:p>
            <a:pPr marL="914400" lvl="0" indent="-323850" algn="l" rtl="0">
              <a:spcBef>
                <a:spcPts val="1000"/>
              </a:spcBef>
              <a:spcAft>
                <a:spcPts val="0"/>
              </a:spcAft>
              <a:buSzPts val="1500"/>
              <a:buAutoNum type="arabicParenR"/>
            </a:pPr>
            <a:r>
              <a:rPr lang="en" sz="1500" b="1"/>
              <a:t>A title page</a:t>
            </a:r>
            <a:r>
              <a:rPr lang="en" sz="1500"/>
              <a:t> with the student manual page numbers, curriculum connections, and the big idea in the text.</a:t>
            </a:r>
            <a:endParaRPr sz="1500"/>
          </a:p>
          <a:p>
            <a:pPr marL="914400" lvl="0" indent="-323850" algn="l" rtl="0">
              <a:spcBef>
                <a:spcPts val="0"/>
              </a:spcBef>
              <a:spcAft>
                <a:spcPts val="0"/>
              </a:spcAft>
              <a:buSzPts val="1500"/>
              <a:buAutoNum type="arabicParenR"/>
            </a:pPr>
            <a:r>
              <a:rPr lang="en" sz="1500" b="1"/>
              <a:t>2-4 “Minds On” activities</a:t>
            </a:r>
            <a:r>
              <a:rPr lang="en" sz="1500"/>
              <a:t> (e.g., word work, vocabulary, grammar concepts, etc.). The intent is for teachers choose </a:t>
            </a:r>
            <a:r>
              <a:rPr lang="en" sz="1500" b="1"/>
              <a:t>one</a:t>
            </a:r>
            <a:r>
              <a:rPr lang="en" sz="1500"/>
              <a:t> that suits the needs of their students, and uses it for a language talk (5-10 minutes).</a:t>
            </a:r>
            <a:endParaRPr sz="1500"/>
          </a:p>
          <a:p>
            <a:pPr marL="914400" lvl="0" indent="-323850" algn="l" rtl="0">
              <a:spcBef>
                <a:spcPts val="0"/>
              </a:spcBef>
              <a:spcAft>
                <a:spcPts val="0"/>
              </a:spcAft>
              <a:buSzPts val="1500"/>
              <a:buAutoNum type="arabicParenR"/>
            </a:pPr>
            <a:r>
              <a:rPr lang="en" sz="1500" b="1"/>
              <a:t>Pre-reading questions</a:t>
            </a:r>
            <a:r>
              <a:rPr lang="en" sz="1500"/>
              <a:t>. The intent is for teachers use these questions as a guide for a pre-reading discussion with the class (5-10 minutes).</a:t>
            </a:r>
            <a:endParaRPr sz="1500"/>
          </a:p>
          <a:p>
            <a:pPr marL="914400" lvl="0" indent="-323850" algn="l" rtl="0">
              <a:spcBef>
                <a:spcPts val="0"/>
              </a:spcBef>
              <a:spcAft>
                <a:spcPts val="0"/>
              </a:spcAft>
              <a:buSzPts val="1500"/>
              <a:buAutoNum type="arabicParenR"/>
            </a:pPr>
            <a:r>
              <a:rPr lang="en" sz="1500" b="1"/>
              <a:t>A guiding question and comprehension questions</a:t>
            </a:r>
            <a:r>
              <a:rPr lang="en" sz="1500"/>
              <a:t>. This slide is intended to be projected during reading to help guide students’ comprehension. The text can be used for shared reading, group reading, choral reading or independent reading based on student needs (20-30 minutes)</a:t>
            </a:r>
            <a:endParaRPr sz="1500"/>
          </a:p>
          <a:p>
            <a:pPr marL="914400" lvl="0" indent="-323850" algn="l" rtl="0">
              <a:spcBef>
                <a:spcPts val="0"/>
              </a:spcBef>
              <a:spcAft>
                <a:spcPts val="0"/>
              </a:spcAft>
              <a:buSzPts val="1500"/>
              <a:buAutoNum type="arabicParenR"/>
            </a:pPr>
            <a:r>
              <a:rPr lang="en" sz="1500" b="1"/>
              <a:t>A reflection question </a:t>
            </a:r>
            <a:r>
              <a:rPr lang="en" sz="1500"/>
              <a:t>for consolidation. This question can be used for a class discussion, exit card, writing prompt, etc. (5-10 minutes)</a:t>
            </a:r>
            <a:endParaRPr sz="1500"/>
          </a:p>
          <a:p>
            <a:pPr marL="914400" lvl="0" indent="-323850" algn="l" rtl="0">
              <a:spcBef>
                <a:spcPts val="0"/>
              </a:spcBef>
              <a:spcAft>
                <a:spcPts val="0"/>
              </a:spcAft>
              <a:buSzPts val="1500"/>
              <a:buAutoNum type="arabicParenR"/>
            </a:pPr>
            <a:r>
              <a:rPr lang="en" sz="1500"/>
              <a:t>A selection of </a:t>
            </a:r>
            <a:r>
              <a:rPr lang="en" sz="1500" b="1"/>
              <a:t>extension activities </a:t>
            </a:r>
            <a:r>
              <a:rPr lang="en" sz="1500"/>
              <a:t>that can be used to build upon ideas in the reading, in tandem with other texts in the book, or as a provocation for a related unit. These may involve other strands of the French Immersion curriculum (listening, speaking, writing), or cross-curricular links.</a:t>
            </a:r>
            <a:endParaRPr sz="1500"/>
          </a:p>
        </p:txBody>
      </p:sp>
      <p:pic>
        <p:nvPicPr>
          <p:cNvPr id="2" name="Google Shape;65;p14">
            <a:extLst>
              <a:ext uri="{FF2B5EF4-FFF2-40B4-BE49-F238E27FC236}">
                <a16:creationId xmlns:a16="http://schemas.microsoft.com/office/drawing/2014/main" id="{52F58B71-6B8E-D3DE-23CD-017AD85FF170}"/>
              </a:ext>
            </a:extLst>
          </p:cNvPr>
          <p:cNvPicPr preferRelativeResize="0"/>
          <p:nvPr/>
        </p:nvPicPr>
        <p:blipFill>
          <a:blip r:embed="rId3">
            <a:alphaModFix/>
          </a:blip>
          <a:stretch>
            <a:fillRect/>
          </a:stretch>
        </p:blipFill>
        <p:spPr>
          <a:xfrm>
            <a:off x="-1" y="4720230"/>
            <a:ext cx="1090248" cy="430888"/>
          </a:xfrm>
          <a:prstGeom prst="rect">
            <a:avLst/>
          </a:prstGeom>
          <a:noFill/>
          <a:ln>
            <a:noFill/>
          </a:ln>
        </p:spPr>
      </p:pic>
      <p:pic>
        <p:nvPicPr>
          <p:cNvPr id="3" name="Google Shape;65;p14">
            <a:extLst>
              <a:ext uri="{FF2B5EF4-FFF2-40B4-BE49-F238E27FC236}">
                <a16:creationId xmlns:a16="http://schemas.microsoft.com/office/drawing/2014/main" id="{3BAE7F09-3EB4-A6C5-836F-1244075AAFD2}"/>
              </a:ext>
            </a:extLst>
          </p:cNvPr>
          <p:cNvPicPr preferRelativeResize="0"/>
          <p:nvPr/>
        </p:nvPicPr>
        <p:blipFill>
          <a:blip r:embed="rId3">
            <a:alphaModFix/>
          </a:blip>
          <a:stretch>
            <a:fillRect/>
          </a:stretch>
        </p:blipFill>
        <p:spPr>
          <a:xfrm>
            <a:off x="-1" y="4743090"/>
            <a:ext cx="1090248" cy="43088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1">
          <a:extLst>
            <a:ext uri="{FF2B5EF4-FFF2-40B4-BE49-F238E27FC236}">
              <a16:creationId xmlns:a16="http://schemas.microsoft.com/office/drawing/2014/main" id="{FB8D5BF6-22A0-EEDC-FF0B-7D29747665E1}"/>
            </a:ext>
          </a:extLst>
        </p:cNvPr>
        <p:cNvGrpSpPr/>
        <p:nvPr/>
      </p:nvGrpSpPr>
      <p:grpSpPr>
        <a:xfrm>
          <a:off x="0" y="0"/>
          <a:ext cx="0" cy="0"/>
          <a:chOff x="0" y="0"/>
          <a:chExt cx="0" cy="0"/>
        </a:xfrm>
      </p:grpSpPr>
      <p:sp>
        <p:nvSpPr>
          <p:cNvPr id="82" name="Google Shape;82;p16">
            <a:extLst>
              <a:ext uri="{FF2B5EF4-FFF2-40B4-BE49-F238E27FC236}">
                <a16:creationId xmlns:a16="http://schemas.microsoft.com/office/drawing/2014/main" id="{DB129FE2-449A-1EA5-FD3F-BD47E3185DAF}"/>
              </a:ext>
            </a:extLst>
          </p:cNvPr>
          <p:cNvSpPr txBox="1">
            <a:spLocks noGrp="1"/>
          </p:cNvSpPr>
          <p:nvPr>
            <p:ph type="title"/>
          </p:nvPr>
        </p:nvSpPr>
        <p:spPr>
          <a:xfrm>
            <a:off x="352697" y="147812"/>
            <a:ext cx="8412600" cy="5154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fr-FR" dirty="0"/>
              <a:t>R</a:t>
            </a:r>
            <a:r>
              <a:rPr lang="fr" dirty="0"/>
              <a:t>ights of Use for this Resource</a:t>
            </a:r>
            <a:endParaRPr dirty="0"/>
          </a:p>
        </p:txBody>
      </p:sp>
      <p:sp>
        <p:nvSpPr>
          <p:cNvPr id="83" name="Google Shape;83;p16">
            <a:extLst>
              <a:ext uri="{FF2B5EF4-FFF2-40B4-BE49-F238E27FC236}">
                <a16:creationId xmlns:a16="http://schemas.microsoft.com/office/drawing/2014/main" id="{0A2F5814-00F5-6170-EDE5-B845371EE14E}"/>
              </a:ext>
            </a:extLst>
          </p:cNvPr>
          <p:cNvSpPr txBox="1">
            <a:spLocks noGrp="1"/>
          </p:cNvSpPr>
          <p:nvPr>
            <p:ph type="body" idx="1"/>
          </p:nvPr>
        </p:nvSpPr>
        <p:spPr>
          <a:xfrm>
            <a:off x="126609" y="695062"/>
            <a:ext cx="8638688" cy="2233246"/>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fr-FR" sz="1500" dirty="0"/>
              <a:t>For </a:t>
            </a:r>
            <a:r>
              <a:rPr lang="fr-FR" sz="1500" dirty="0" err="1"/>
              <a:t>educational</a:t>
            </a:r>
            <a:r>
              <a:rPr lang="fr-FR" sz="1500" dirty="0"/>
              <a:t> </a:t>
            </a:r>
            <a:r>
              <a:rPr lang="fr-FR" sz="1500" dirty="0" err="1"/>
              <a:t>purposes</a:t>
            </a:r>
            <a:r>
              <a:rPr lang="fr-FR" sz="1500" dirty="0"/>
              <a:t>, </a:t>
            </a:r>
            <a:r>
              <a:rPr lang="fr-FR" sz="1500" dirty="0" err="1"/>
              <a:t>teachers</a:t>
            </a:r>
            <a:r>
              <a:rPr lang="fr-FR" sz="1500" dirty="0"/>
              <a:t> </a:t>
            </a:r>
            <a:r>
              <a:rPr lang="fr-FR" sz="1500" b="1" dirty="0"/>
              <a:t>can:</a:t>
            </a:r>
            <a:endParaRPr sz="1500" dirty="0"/>
          </a:p>
          <a:p>
            <a:pPr marL="914400" lvl="0" indent="-323850" algn="l" rtl="0">
              <a:spcBef>
                <a:spcPts val="1200"/>
              </a:spcBef>
              <a:spcAft>
                <a:spcPts val="0"/>
              </a:spcAft>
              <a:buSzPts val="1500"/>
              <a:buAutoNum type="arabicParenR"/>
            </a:pPr>
            <a:r>
              <a:rPr lang="fr-FR" sz="1500" b="1" dirty="0"/>
              <a:t>download </a:t>
            </a:r>
            <a:r>
              <a:rPr lang="fr-FR" sz="1500" b="1" dirty="0" err="1"/>
              <a:t>it</a:t>
            </a:r>
            <a:endParaRPr lang="fr-FR" sz="1500" b="1" dirty="0"/>
          </a:p>
          <a:p>
            <a:pPr marL="914400" lvl="0" indent="-323850" algn="l" rtl="0">
              <a:spcBef>
                <a:spcPts val="1200"/>
              </a:spcBef>
              <a:spcAft>
                <a:spcPts val="0"/>
              </a:spcAft>
              <a:buSzPts val="1500"/>
              <a:buAutoNum type="arabicParenR"/>
            </a:pPr>
            <a:r>
              <a:rPr lang="fr-FR" sz="1500" b="1" dirty="0" err="1"/>
              <a:t>modify</a:t>
            </a:r>
            <a:r>
              <a:rPr lang="fr-FR" sz="1500" b="1" dirty="0"/>
              <a:t> </a:t>
            </a:r>
            <a:r>
              <a:rPr lang="fr-FR" sz="1500" b="1" dirty="0" err="1"/>
              <a:t>it</a:t>
            </a:r>
            <a:endParaRPr lang="fr-FR" sz="1500" b="1" dirty="0"/>
          </a:p>
          <a:p>
            <a:pPr marL="914400" lvl="0" indent="-323850" algn="l" rtl="0">
              <a:spcBef>
                <a:spcPts val="1200"/>
              </a:spcBef>
              <a:spcAft>
                <a:spcPts val="0"/>
              </a:spcAft>
              <a:buSzPts val="1500"/>
              <a:buAutoNum type="arabicParenR"/>
            </a:pPr>
            <a:r>
              <a:rPr lang="fr-FR" sz="1500" b="1" dirty="0" err="1"/>
              <a:t>project</a:t>
            </a:r>
            <a:r>
              <a:rPr lang="fr-FR" sz="1500" b="1" dirty="0"/>
              <a:t> </a:t>
            </a:r>
            <a:r>
              <a:rPr lang="fr-FR" sz="1500" b="1" dirty="0" err="1"/>
              <a:t>it</a:t>
            </a:r>
            <a:r>
              <a:rPr lang="fr-FR" sz="1500" b="1" dirty="0"/>
              <a:t> in class </a:t>
            </a:r>
          </a:p>
          <a:p>
            <a:pPr marL="914400" lvl="0" indent="-323850" algn="l" rtl="0">
              <a:spcBef>
                <a:spcPts val="1200"/>
              </a:spcBef>
              <a:spcAft>
                <a:spcPts val="0"/>
              </a:spcAft>
              <a:buSzPts val="1500"/>
              <a:buAutoNum type="arabicParenR"/>
            </a:pPr>
            <a:r>
              <a:rPr lang="fr-FR" sz="1500" b="1" dirty="0"/>
              <a:t>post </a:t>
            </a:r>
            <a:r>
              <a:rPr lang="fr-FR" sz="1500" b="1" dirty="0" err="1"/>
              <a:t>it</a:t>
            </a:r>
            <a:r>
              <a:rPr lang="fr-FR" sz="1500" b="1" dirty="0"/>
              <a:t> on </a:t>
            </a:r>
            <a:r>
              <a:rPr lang="fr-FR" sz="1500" b="1" dirty="0" err="1"/>
              <a:t>their</a:t>
            </a:r>
            <a:r>
              <a:rPr lang="fr-FR" sz="1500" b="1" dirty="0"/>
              <a:t> </a:t>
            </a:r>
            <a:r>
              <a:rPr lang="fr-FR" sz="1500" b="1" dirty="0" err="1"/>
              <a:t>classroom</a:t>
            </a:r>
            <a:r>
              <a:rPr lang="fr-FR" sz="1500" b="1" dirty="0"/>
              <a:t> LMS</a:t>
            </a:r>
          </a:p>
          <a:p>
            <a:pPr marL="914400" lvl="0" indent="-323850" algn="l" rtl="0">
              <a:spcBef>
                <a:spcPts val="1200"/>
              </a:spcBef>
              <a:spcAft>
                <a:spcPts val="0"/>
              </a:spcAft>
              <a:buSzPts val="1500"/>
              <a:buAutoNum type="arabicParenR"/>
            </a:pPr>
            <a:r>
              <a:rPr lang="fr-FR" sz="1500" b="1" dirty="0" err="1"/>
              <a:t>Reshare</a:t>
            </a:r>
            <a:r>
              <a:rPr lang="fr-FR" sz="1500" b="1" dirty="0"/>
              <a:t> the original or a </a:t>
            </a:r>
            <a:r>
              <a:rPr lang="fr-FR" sz="1500" b="1" dirty="0" err="1"/>
              <a:t>modified</a:t>
            </a:r>
            <a:r>
              <a:rPr lang="fr-FR" sz="1500" b="1" dirty="0"/>
              <a:t> version on </a:t>
            </a:r>
            <a:r>
              <a:rPr lang="fr-FR" sz="1500" b="1" dirty="0" err="1"/>
              <a:t>any</a:t>
            </a:r>
            <a:r>
              <a:rPr lang="fr-FR" sz="1500" b="1" dirty="0"/>
              <a:t> </a:t>
            </a:r>
            <a:r>
              <a:rPr lang="fr-FR" sz="1500" b="1" dirty="0" err="1"/>
              <a:t>educational</a:t>
            </a:r>
            <a:r>
              <a:rPr lang="fr-FR" sz="1500" b="1" dirty="0"/>
              <a:t> </a:t>
            </a:r>
            <a:r>
              <a:rPr lang="fr-FR" sz="1500" b="1" dirty="0" err="1"/>
              <a:t>website</a:t>
            </a:r>
            <a:r>
              <a:rPr lang="fr-FR" sz="1500" b="1" dirty="0"/>
              <a:t>.</a:t>
            </a:r>
          </a:p>
        </p:txBody>
      </p:sp>
      <p:sp>
        <p:nvSpPr>
          <p:cNvPr id="84" name="Google Shape;84;p16">
            <a:extLst>
              <a:ext uri="{FF2B5EF4-FFF2-40B4-BE49-F238E27FC236}">
                <a16:creationId xmlns:a16="http://schemas.microsoft.com/office/drawing/2014/main" id="{9C4F9D4E-DFB4-D5F9-BFFF-E299B969C6C5}"/>
              </a:ext>
            </a:extLst>
          </p:cNvPr>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4</a:t>
            </a:fld>
            <a:endParaRPr/>
          </a:p>
        </p:txBody>
      </p:sp>
      <p:sp>
        <p:nvSpPr>
          <p:cNvPr id="2" name="Google Shape;83;p16">
            <a:extLst>
              <a:ext uri="{FF2B5EF4-FFF2-40B4-BE49-F238E27FC236}">
                <a16:creationId xmlns:a16="http://schemas.microsoft.com/office/drawing/2014/main" id="{65E1711C-5B34-C000-BBEC-1C30F99E58DC}"/>
              </a:ext>
            </a:extLst>
          </p:cNvPr>
          <p:cNvSpPr txBox="1">
            <a:spLocks/>
          </p:cNvSpPr>
          <p:nvPr/>
        </p:nvSpPr>
        <p:spPr>
          <a:xfrm>
            <a:off x="126609" y="3052805"/>
            <a:ext cx="8890782" cy="2233246"/>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2500"/>
              <a:buFont typeface="Arial"/>
              <a:buNone/>
              <a:defRPr sz="2500" b="0" i="0" u="none" strike="noStrike" cap="none">
                <a:solidFill>
                  <a:schemeClr val="dk1"/>
                </a:solidFill>
                <a:latin typeface="Open Sans"/>
                <a:ea typeface="Open Sans"/>
                <a:cs typeface="Open Sans"/>
                <a:sym typeface="Open Sans"/>
              </a:defRPr>
            </a:lvl1pPr>
            <a:lvl2pPr marL="914400" marR="0" lvl="1" indent="-368300" algn="l" rtl="0">
              <a:lnSpc>
                <a:spcPct val="90000"/>
              </a:lnSpc>
              <a:spcBef>
                <a:spcPts val="1200"/>
              </a:spcBef>
              <a:spcAft>
                <a:spcPts val="0"/>
              </a:spcAft>
              <a:buClr>
                <a:schemeClr val="dk1"/>
              </a:buClr>
              <a:buSzPts val="2200"/>
              <a:buFont typeface="Arial"/>
              <a:buChar char="•"/>
              <a:defRPr sz="2200" b="0" i="0" u="none" strike="noStrike" cap="none">
                <a:solidFill>
                  <a:schemeClr val="dk1"/>
                </a:solidFill>
                <a:latin typeface="Open Sans"/>
                <a:ea typeface="Open Sans"/>
                <a:cs typeface="Open Sans"/>
                <a:sym typeface="Open Sans"/>
              </a:defRPr>
            </a:lvl2pPr>
            <a:lvl3pPr marL="1371600" marR="0" lvl="2" indent="-355600" algn="l" rtl="0">
              <a:lnSpc>
                <a:spcPct val="90000"/>
              </a:lnSpc>
              <a:spcBef>
                <a:spcPts val="12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rtl="0">
              <a:lnSpc>
                <a:spcPct val="90000"/>
              </a:lnSpc>
              <a:spcBef>
                <a:spcPts val="1200"/>
              </a:spcBef>
              <a:spcAft>
                <a:spcPts val="120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pPr marL="0" indent="0"/>
            <a:r>
              <a:rPr lang="en-US" sz="1500" dirty="0"/>
              <a:t>Teachers </a:t>
            </a:r>
            <a:r>
              <a:rPr lang="en-US" sz="1500" b="1" dirty="0"/>
              <a:t>can’t</a:t>
            </a:r>
            <a:r>
              <a:rPr lang="en-US" sz="1500" dirty="0"/>
              <a:t> sell this resource and can’t modify the applied CC license when resharing it even in modified version (CC-BY-NC-SA)</a:t>
            </a:r>
          </a:p>
          <a:p>
            <a:pPr marL="0" indent="0"/>
            <a:br>
              <a:rPr lang="en-US" sz="800" dirty="0"/>
            </a:br>
            <a:r>
              <a:rPr lang="en-US" sz="1500" dirty="0"/>
              <a:t>When sharing a modified version of this resource, you are required to credit the original author(s) and you can also add your name using this template :</a:t>
            </a:r>
          </a:p>
          <a:p>
            <a:pPr algn="ctr"/>
            <a:r>
              <a:rPr lang="en-US" sz="1000" dirty="0"/>
              <a:t>This resource, &lt;</a:t>
            </a:r>
            <a:r>
              <a:rPr lang="en-US" sz="1000" i="1" dirty="0"/>
              <a:t>Your modified title</a:t>
            </a:r>
            <a:r>
              <a:rPr lang="en-US" sz="1000" dirty="0"/>
              <a:t>&gt; is adapted from </a:t>
            </a:r>
            <a:r>
              <a:rPr lang="fr-FR" sz="1000" i="1" dirty="0"/>
              <a:t>Passe à l’action : La santé mentale Leçon 2 </a:t>
            </a:r>
            <a:r>
              <a:rPr lang="en-US" sz="1000" dirty="0"/>
              <a:t>by Andrea Vogan, </a:t>
            </a:r>
            <a:r>
              <a:rPr lang="fr-FR" altLang="fr-FR" sz="1000" dirty="0">
                <a:solidFill>
                  <a:schemeClr val="tx1"/>
                </a:solidFill>
                <a:latin typeface="Arial" panose="020B0604020202020204" pitchFamily="34" charset="0"/>
              </a:rPr>
              <a:t>Katherine </a:t>
            </a:r>
            <a:r>
              <a:rPr lang="fr-FR" altLang="fr-FR" sz="1000" dirty="0" err="1">
                <a:solidFill>
                  <a:schemeClr val="tx1"/>
                </a:solidFill>
                <a:latin typeface="Arial" panose="020B0604020202020204" pitchFamily="34" charset="0"/>
              </a:rPr>
              <a:t>Andrejowich</a:t>
            </a:r>
            <a:r>
              <a:rPr lang="fr-FR" altLang="fr-FR" sz="1000" dirty="0">
                <a:solidFill>
                  <a:schemeClr val="tx1"/>
                </a:solidFill>
                <a:latin typeface="Arial" panose="020B0604020202020204" pitchFamily="34" charset="0"/>
              </a:rPr>
              <a:t> and Grace </a:t>
            </a:r>
            <a:r>
              <a:rPr lang="fr-FR" altLang="fr-FR" sz="1000" dirty="0" err="1">
                <a:solidFill>
                  <a:schemeClr val="tx1"/>
                </a:solidFill>
                <a:latin typeface="Arial" panose="020B0604020202020204" pitchFamily="34" charset="0"/>
              </a:rPr>
              <a:t>Brnjac</a:t>
            </a:r>
            <a:r>
              <a:rPr lang="fr-FR" altLang="fr-FR" sz="1000" dirty="0">
                <a:solidFill>
                  <a:schemeClr val="tx1"/>
                </a:solidFill>
                <a:latin typeface="Arial" panose="020B0604020202020204" pitchFamily="34" charset="0"/>
              </a:rPr>
              <a:t> </a:t>
            </a:r>
            <a:r>
              <a:rPr lang="en-US" sz="1000" dirty="0"/>
              <a:t>for Halton District School Board, used under license </a:t>
            </a:r>
            <a:r>
              <a:rPr lang="en-US" sz="1000" i="1" dirty="0"/>
              <a:t>CC-BY-NC-SA</a:t>
            </a:r>
            <a:r>
              <a:rPr lang="en-US" sz="1000" dirty="0"/>
              <a:t>.  &lt;</a:t>
            </a:r>
            <a:r>
              <a:rPr lang="en-US" sz="1000" i="1" dirty="0"/>
              <a:t>Your modified title</a:t>
            </a:r>
            <a:r>
              <a:rPr lang="en-US" sz="1000" dirty="0"/>
              <a:t>&gt; is licensed under CC-BY-NC-SA by &lt;</a:t>
            </a:r>
            <a:r>
              <a:rPr lang="en-US" sz="1000" i="1" dirty="0"/>
              <a:t>Your name</a:t>
            </a:r>
            <a:r>
              <a:rPr lang="en-US" sz="1000" dirty="0"/>
              <a:t>&gt;.</a:t>
            </a:r>
            <a:br>
              <a:rPr lang="fr-FR" sz="1000" dirty="0"/>
            </a:br>
            <a:endParaRPr lang="en-US" sz="1000" b="1" dirty="0"/>
          </a:p>
        </p:txBody>
      </p:sp>
      <p:pic>
        <p:nvPicPr>
          <p:cNvPr id="3" name="Google Shape;65;p14">
            <a:extLst>
              <a:ext uri="{FF2B5EF4-FFF2-40B4-BE49-F238E27FC236}">
                <a16:creationId xmlns:a16="http://schemas.microsoft.com/office/drawing/2014/main" id="{7C2F508A-FA2E-EE41-3694-B1804DD9E7B9}"/>
              </a:ext>
            </a:extLst>
          </p:cNvPr>
          <p:cNvPicPr preferRelativeResize="0"/>
          <p:nvPr/>
        </p:nvPicPr>
        <p:blipFill>
          <a:blip r:embed="rId3">
            <a:alphaModFix/>
          </a:blip>
          <a:stretch>
            <a:fillRect/>
          </a:stretch>
        </p:blipFill>
        <p:spPr>
          <a:xfrm>
            <a:off x="7181912" y="819559"/>
            <a:ext cx="1760591" cy="584004"/>
          </a:xfrm>
          <a:prstGeom prst="rect">
            <a:avLst/>
          </a:prstGeom>
          <a:noFill/>
          <a:ln>
            <a:noFill/>
          </a:ln>
        </p:spPr>
      </p:pic>
    </p:spTree>
    <p:extLst>
      <p:ext uri="{BB962C8B-B14F-4D97-AF65-F5344CB8AC3E}">
        <p14:creationId xmlns:p14="http://schemas.microsoft.com/office/powerpoint/2010/main" val="37053551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B2FB0B-AE20-CFC4-4AA7-9953136293AB}"/>
              </a:ext>
            </a:extLst>
          </p:cNvPr>
          <p:cNvSpPr>
            <a:spLocks noGrp="1"/>
          </p:cNvSpPr>
          <p:nvPr>
            <p:ph type="title"/>
          </p:nvPr>
        </p:nvSpPr>
        <p:spPr/>
        <p:txBody>
          <a:bodyPr>
            <a:normAutofit fontScale="90000"/>
          </a:bodyPr>
          <a:lstStyle/>
          <a:p>
            <a:r>
              <a:rPr lang="fr-FR" dirty="0" err="1"/>
              <a:t>Artificial</a:t>
            </a:r>
            <a:r>
              <a:rPr lang="fr-FR" dirty="0"/>
              <a:t> Intelligence </a:t>
            </a:r>
            <a:r>
              <a:rPr lang="fr-FR" dirty="0" err="1"/>
              <a:t>Declaration</a:t>
            </a:r>
            <a:endParaRPr lang="fr-FR" dirty="0"/>
          </a:p>
        </p:txBody>
      </p:sp>
      <p:sp>
        <p:nvSpPr>
          <p:cNvPr id="3" name="Espace réservé du texte 2">
            <a:extLst>
              <a:ext uri="{FF2B5EF4-FFF2-40B4-BE49-F238E27FC236}">
                <a16:creationId xmlns:a16="http://schemas.microsoft.com/office/drawing/2014/main" id="{08A68327-7DCC-CBD9-5A75-84DD01BF9DBE}"/>
              </a:ext>
            </a:extLst>
          </p:cNvPr>
          <p:cNvSpPr>
            <a:spLocks noGrp="1"/>
          </p:cNvSpPr>
          <p:nvPr>
            <p:ph type="body" idx="1"/>
          </p:nvPr>
        </p:nvSpPr>
        <p:spPr>
          <a:xfrm>
            <a:off x="126609" y="1366520"/>
            <a:ext cx="8638688" cy="3672600"/>
          </a:xfrm>
        </p:spPr>
        <p:txBody>
          <a:bodyPr/>
          <a:lstStyle/>
          <a:p>
            <a:endParaRPr lang="fr-FR" dirty="0"/>
          </a:p>
          <a:p>
            <a:endParaRPr lang="fr-FR" dirty="0"/>
          </a:p>
          <a:p>
            <a:endParaRPr lang="fr-FR" dirty="0"/>
          </a:p>
          <a:p>
            <a:endParaRPr lang="fr-FR" dirty="0"/>
          </a:p>
          <a:p>
            <a:pPr algn="ctr"/>
            <a:r>
              <a:rPr lang="fr-FR" dirty="0"/>
              <a:t>This </a:t>
            </a:r>
            <a:r>
              <a:rPr lang="fr-FR" dirty="0" err="1"/>
              <a:t>resource</a:t>
            </a:r>
            <a:r>
              <a:rPr lang="fr-FR" dirty="0"/>
              <a:t> has </a:t>
            </a:r>
            <a:r>
              <a:rPr lang="fr-FR" dirty="0" err="1"/>
              <a:t>used</a:t>
            </a:r>
            <a:r>
              <a:rPr lang="fr-FR" dirty="0"/>
              <a:t> the support of </a:t>
            </a:r>
            <a:r>
              <a:rPr lang="fr-FR" dirty="0" err="1"/>
              <a:t>Artificial</a:t>
            </a:r>
            <a:r>
              <a:rPr lang="fr-FR" dirty="0"/>
              <a:t> Intelligence </a:t>
            </a:r>
            <a:r>
              <a:rPr lang="fr-FR" dirty="0" err="1"/>
              <a:t>only</a:t>
            </a:r>
            <a:r>
              <a:rPr lang="fr-FR" dirty="0"/>
              <a:t> to </a:t>
            </a:r>
            <a:r>
              <a:rPr lang="fr-FR" dirty="0" err="1"/>
              <a:t>provide</a:t>
            </a:r>
            <a:r>
              <a:rPr lang="fr-FR" dirty="0"/>
              <a:t> illustrations and images.</a:t>
            </a:r>
          </a:p>
        </p:txBody>
      </p:sp>
      <p:pic>
        <p:nvPicPr>
          <p:cNvPr id="4" name="Picture 2">
            <a:extLst>
              <a:ext uri="{FF2B5EF4-FFF2-40B4-BE49-F238E27FC236}">
                <a16:creationId xmlns:a16="http://schemas.microsoft.com/office/drawing/2014/main" id="{0006AEFC-6120-2B2C-2847-56592CE1C2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1997" y="1145667"/>
            <a:ext cx="1126177" cy="1426083"/>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1658FC37-64F6-8A77-0AC3-3CFB2F4373A5}"/>
              </a:ext>
            </a:extLst>
          </p:cNvPr>
          <p:cNvSpPr txBox="1"/>
          <p:nvPr/>
        </p:nvSpPr>
        <p:spPr>
          <a:xfrm>
            <a:off x="-66908" y="4690023"/>
            <a:ext cx="7807569" cy="246221"/>
          </a:xfrm>
          <a:prstGeom prst="rect">
            <a:avLst/>
          </a:prstGeom>
          <a:noFill/>
        </p:spPr>
        <p:txBody>
          <a:bodyPr wrap="square">
            <a:spAutoFit/>
          </a:bodyPr>
          <a:lstStyle/>
          <a:p>
            <a:r>
              <a:rPr lang="fr-FR" sz="1000" i="0" dirty="0">
                <a:solidFill>
                  <a:srgbClr val="1C65BD"/>
                </a:solidFill>
                <a:effectLst/>
                <a:latin typeface="Open Sans" panose="020B0606030504020204" pitchFamily="34" charset="0"/>
                <a:hlinkClick r:id="rId4"/>
              </a:rPr>
              <a:t>Logos pour une utilisation transparente de l’intelligence artificielle </a:t>
            </a:r>
            <a:r>
              <a:rPr lang="fr-FR" sz="1000" i="0" dirty="0">
                <a:solidFill>
                  <a:srgbClr val="444444"/>
                </a:solidFill>
                <a:effectLst/>
                <a:latin typeface="Open Sans" panose="020B0606030504020204" pitchFamily="34" charset="0"/>
              </a:rPr>
              <a:t>© 2023 by </a:t>
            </a:r>
            <a:r>
              <a:rPr lang="fr-FR" sz="1000" i="0" dirty="0">
                <a:solidFill>
                  <a:srgbClr val="1C65BD"/>
                </a:solidFill>
                <a:effectLst/>
                <a:latin typeface="Open Sans" panose="020B0606030504020204" pitchFamily="34" charset="0"/>
                <a:hlinkClick r:id="rId5"/>
              </a:rPr>
              <a:t>Martine Peters </a:t>
            </a:r>
            <a:r>
              <a:rPr lang="fr-FR" sz="1000" i="0" dirty="0" err="1">
                <a:solidFill>
                  <a:srgbClr val="444444"/>
                </a:solidFill>
                <a:effectLst/>
                <a:latin typeface="Open Sans" panose="020B0606030504020204" pitchFamily="34" charset="0"/>
              </a:rPr>
              <a:t>is</a:t>
            </a:r>
            <a:r>
              <a:rPr lang="fr-FR" sz="1000" i="0" dirty="0">
                <a:solidFill>
                  <a:srgbClr val="444444"/>
                </a:solidFill>
                <a:effectLst/>
                <a:latin typeface="Open Sans" panose="020B0606030504020204" pitchFamily="34" charset="0"/>
              </a:rPr>
              <a:t> </a:t>
            </a:r>
            <a:r>
              <a:rPr lang="fr-FR" sz="1000" i="0" dirty="0" err="1">
                <a:solidFill>
                  <a:srgbClr val="444444"/>
                </a:solidFill>
                <a:effectLst/>
                <a:latin typeface="Open Sans" panose="020B0606030504020204" pitchFamily="34" charset="0"/>
              </a:rPr>
              <a:t>licensed</a:t>
            </a:r>
            <a:r>
              <a:rPr lang="fr-FR" sz="1000" i="0" dirty="0">
                <a:solidFill>
                  <a:srgbClr val="444444"/>
                </a:solidFill>
                <a:effectLst/>
                <a:latin typeface="Open Sans" panose="020B0606030504020204" pitchFamily="34" charset="0"/>
              </a:rPr>
              <a:t> </a:t>
            </a:r>
            <a:r>
              <a:rPr lang="fr-FR" sz="1000" i="0" dirty="0" err="1">
                <a:solidFill>
                  <a:srgbClr val="444444"/>
                </a:solidFill>
                <a:effectLst/>
                <a:latin typeface="Open Sans" panose="020B0606030504020204" pitchFamily="34" charset="0"/>
              </a:rPr>
              <a:t>under</a:t>
            </a:r>
            <a:r>
              <a:rPr lang="fr-FR" sz="1000" i="0" dirty="0">
                <a:solidFill>
                  <a:srgbClr val="444444"/>
                </a:solidFill>
                <a:effectLst/>
                <a:latin typeface="Open Sans" panose="020B0606030504020204" pitchFamily="34" charset="0"/>
              </a:rPr>
              <a:t> </a:t>
            </a:r>
            <a:r>
              <a:rPr lang="fr-FR" sz="1000" i="0" dirty="0">
                <a:solidFill>
                  <a:srgbClr val="1C65BD"/>
                </a:solidFill>
                <a:effectLst/>
                <a:latin typeface="Open Sans" panose="020B0606030504020204" pitchFamily="34" charset="0"/>
                <a:hlinkClick r:id="rId6"/>
              </a:rPr>
              <a:t>CC BY-NC-SA 4.0 </a:t>
            </a:r>
            <a:endParaRPr lang="fr-FR" sz="1000" dirty="0"/>
          </a:p>
        </p:txBody>
      </p:sp>
      <p:sp>
        <p:nvSpPr>
          <p:cNvPr id="7" name="ZoneTexte 6">
            <a:extLst>
              <a:ext uri="{FF2B5EF4-FFF2-40B4-BE49-F238E27FC236}">
                <a16:creationId xmlns:a16="http://schemas.microsoft.com/office/drawing/2014/main" id="{F8144A30-EE88-18B8-7455-3E958F3768B3}"/>
              </a:ext>
            </a:extLst>
          </p:cNvPr>
          <p:cNvSpPr txBox="1"/>
          <p:nvPr/>
        </p:nvSpPr>
        <p:spPr>
          <a:xfrm>
            <a:off x="3206794" y="2602630"/>
            <a:ext cx="2276585" cy="307777"/>
          </a:xfrm>
          <a:prstGeom prst="rect">
            <a:avLst/>
          </a:prstGeom>
          <a:noFill/>
        </p:spPr>
        <p:txBody>
          <a:bodyPr wrap="none" rtlCol="0">
            <a:spAutoFit/>
          </a:bodyPr>
          <a:lstStyle/>
          <a:p>
            <a:r>
              <a:rPr lang="fr-FR" dirty="0" err="1"/>
              <a:t>Artificial</a:t>
            </a:r>
            <a:r>
              <a:rPr lang="fr-FR" dirty="0"/>
              <a:t> Intelligence </a:t>
            </a:r>
            <a:r>
              <a:rPr lang="fr-FR" dirty="0" err="1"/>
              <a:t>Aided</a:t>
            </a:r>
            <a:endParaRPr lang="fr-FR" dirty="0"/>
          </a:p>
        </p:txBody>
      </p:sp>
    </p:spTree>
    <p:extLst>
      <p:ext uri="{BB962C8B-B14F-4D97-AF65-F5344CB8AC3E}">
        <p14:creationId xmlns:p14="http://schemas.microsoft.com/office/powerpoint/2010/main" val="76627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86"/>
        <p:cNvGrpSpPr/>
        <p:nvPr/>
      </p:nvGrpSpPr>
      <p:grpSpPr>
        <a:xfrm>
          <a:off x="0" y="0"/>
          <a:ext cx="0" cy="0"/>
          <a:chOff x="0" y="0"/>
          <a:chExt cx="0" cy="0"/>
        </a:xfrm>
      </p:grpSpPr>
      <p:sp>
        <p:nvSpPr>
          <p:cNvPr id="2287" name="Google Shape;2287;p82"/>
          <p:cNvSpPr txBox="1">
            <a:spLocks noGrp="1"/>
          </p:cNvSpPr>
          <p:nvPr>
            <p:ph type="title"/>
          </p:nvPr>
        </p:nvSpPr>
        <p:spPr>
          <a:xfrm>
            <a:off x="239275" y="32925"/>
            <a:ext cx="6915000" cy="24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a:solidFill>
                  <a:srgbClr val="0076BE"/>
                </a:solidFill>
                <a:latin typeface="Open Sans"/>
                <a:ea typeface="Open Sans"/>
                <a:cs typeface="Open Sans"/>
                <a:sym typeface="Open Sans"/>
              </a:rPr>
              <a:t>Passe à l’action</a:t>
            </a:r>
            <a:endParaRPr sz="3600" dirty="0">
              <a:solidFill>
                <a:srgbClr val="0076BE"/>
              </a:solidFill>
              <a:latin typeface="Open Sans"/>
              <a:ea typeface="Open Sans"/>
              <a:cs typeface="Open Sans"/>
              <a:sym typeface="Open Sans"/>
            </a:endParaRPr>
          </a:p>
          <a:p>
            <a:pPr marL="0" lvl="0" indent="0" algn="l" rtl="0">
              <a:spcBef>
                <a:spcPts val="0"/>
              </a:spcBef>
              <a:spcAft>
                <a:spcPts val="0"/>
              </a:spcAft>
              <a:buNone/>
            </a:pPr>
            <a:r>
              <a:rPr lang="en" sz="5800" dirty="0">
                <a:solidFill>
                  <a:srgbClr val="FBB901"/>
                </a:solidFill>
                <a:latin typeface="Open Sans"/>
                <a:ea typeface="Open Sans"/>
                <a:cs typeface="Open Sans"/>
                <a:sym typeface="Open Sans"/>
              </a:rPr>
              <a:t>La</a:t>
            </a:r>
            <a:r>
              <a:rPr lang="en" sz="5800" dirty="0">
                <a:latin typeface="Open Sans"/>
                <a:ea typeface="Open Sans"/>
                <a:cs typeface="Open Sans"/>
                <a:sym typeface="Open Sans"/>
              </a:rPr>
              <a:t> </a:t>
            </a:r>
            <a:r>
              <a:rPr lang="en" sz="5800" dirty="0">
                <a:solidFill>
                  <a:srgbClr val="EE2737"/>
                </a:solidFill>
                <a:latin typeface="Open Sans"/>
                <a:ea typeface="Open Sans"/>
                <a:cs typeface="Open Sans"/>
                <a:sym typeface="Open Sans"/>
              </a:rPr>
              <a:t>santé </a:t>
            </a:r>
            <a:endParaRPr sz="5800" dirty="0">
              <a:solidFill>
                <a:srgbClr val="EE2737"/>
              </a:solidFill>
              <a:latin typeface="Open Sans"/>
              <a:ea typeface="Open Sans"/>
              <a:cs typeface="Open Sans"/>
              <a:sym typeface="Open Sans"/>
            </a:endParaRPr>
          </a:p>
          <a:p>
            <a:pPr marL="0" lvl="0" indent="0" algn="l" rtl="0">
              <a:spcBef>
                <a:spcPts val="0"/>
              </a:spcBef>
              <a:spcAft>
                <a:spcPts val="0"/>
              </a:spcAft>
              <a:buNone/>
            </a:pPr>
            <a:r>
              <a:rPr lang="en" sz="5800" dirty="0">
                <a:solidFill>
                  <a:srgbClr val="191919"/>
                </a:solidFill>
                <a:latin typeface="Open Sans"/>
                <a:ea typeface="Open Sans"/>
                <a:cs typeface="Open Sans"/>
                <a:sym typeface="Open Sans"/>
              </a:rPr>
              <a:t>mentale</a:t>
            </a:r>
            <a:endParaRPr sz="5800" dirty="0">
              <a:solidFill>
                <a:srgbClr val="191919"/>
              </a:solidFill>
              <a:latin typeface="Open Sans"/>
              <a:ea typeface="Open Sans"/>
              <a:cs typeface="Open Sans"/>
              <a:sym typeface="Open Sans"/>
            </a:endParaRPr>
          </a:p>
        </p:txBody>
      </p:sp>
      <p:sp>
        <p:nvSpPr>
          <p:cNvPr id="2386" name="Google Shape;2386;p82"/>
          <p:cNvSpPr txBox="1"/>
          <p:nvPr/>
        </p:nvSpPr>
        <p:spPr>
          <a:xfrm>
            <a:off x="1162263" y="4416250"/>
            <a:ext cx="17658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b="1">
                <a:solidFill>
                  <a:srgbClr val="2F3139"/>
                </a:solidFill>
                <a:latin typeface="Open Sans"/>
                <a:ea typeface="Open Sans"/>
                <a:cs typeface="Open Sans"/>
                <a:sym typeface="Open Sans"/>
              </a:rPr>
              <a:t>Image: Scholastic Education</a:t>
            </a:r>
            <a:endParaRPr sz="800" b="1">
              <a:solidFill>
                <a:srgbClr val="2F3139"/>
              </a:solidFill>
              <a:latin typeface="Open Sans"/>
              <a:ea typeface="Open Sans"/>
              <a:cs typeface="Open Sans"/>
              <a:sym typeface="Open Sans"/>
            </a:endParaRPr>
          </a:p>
        </p:txBody>
      </p:sp>
      <p:pic>
        <p:nvPicPr>
          <p:cNvPr id="2" name="Google Shape;2385;p82">
            <a:hlinkClick r:id="rId3"/>
            <a:extLst>
              <a:ext uri="{FF2B5EF4-FFF2-40B4-BE49-F238E27FC236}">
                <a16:creationId xmlns:a16="http://schemas.microsoft.com/office/drawing/2014/main" id="{3C02C292-FB0A-C4AA-66BE-9EC05A404E40}"/>
              </a:ext>
            </a:extLst>
          </p:cNvPr>
          <p:cNvPicPr preferRelativeResize="0"/>
          <p:nvPr/>
        </p:nvPicPr>
        <p:blipFill>
          <a:blip r:embed="rId4">
            <a:alphaModFix/>
          </a:blip>
          <a:stretch>
            <a:fillRect/>
          </a:stretch>
        </p:blipFill>
        <p:spPr>
          <a:xfrm>
            <a:off x="1263400" y="2516625"/>
            <a:ext cx="1445600" cy="1984175"/>
          </a:xfrm>
          <a:prstGeom prst="rect">
            <a:avLst/>
          </a:prstGeom>
          <a:noFill/>
          <a:ln>
            <a:noFill/>
          </a:ln>
        </p:spPr>
      </p:pic>
      <p:pic>
        <p:nvPicPr>
          <p:cNvPr id="8" name="Image 7" descr="Une image contenant dessin, croquis, dessin humoristique, illustration">
            <a:extLst>
              <a:ext uri="{FF2B5EF4-FFF2-40B4-BE49-F238E27FC236}">
                <a16:creationId xmlns:a16="http://schemas.microsoft.com/office/drawing/2014/main" id="{8426006A-8714-B8B0-427C-993A362C08BB}"/>
              </a:ext>
            </a:extLst>
          </p:cNvPr>
          <p:cNvPicPr>
            <a:picLocks noChangeAspect="1"/>
          </p:cNvPicPr>
          <p:nvPr/>
        </p:nvPicPr>
        <p:blipFill>
          <a:blip r:embed="rId5"/>
          <a:srcRect l="37162" t="20579" r="38265"/>
          <a:stretch>
            <a:fillRect/>
          </a:stretch>
        </p:blipFill>
        <p:spPr>
          <a:xfrm>
            <a:off x="5830248" y="1373698"/>
            <a:ext cx="2792086" cy="4549502"/>
          </a:xfrm>
          <a:prstGeom prst="rect">
            <a:avLst/>
          </a:prstGeom>
        </p:spPr>
      </p:pic>
      <p:pic>
        <p:nvPicPr>
          <p:cNvPr id="12" name="Image 11">
            <a:extLst>
              <a:ext uri="{FF2B5EF4-FFF2-40B4-BE49-F238E27FC236}">
                <a16:creationId xmlns:a16="http://schemas.microsoft.com/office/drawing/2014/main" id="{49105659-A342-E8A6-FC85-A569A3BDE0B5}"/>
              </a:ext>
            </a:extLst>
          </p:cNvPr>
          <p:cNvPicPr>
            <a:picLocks noChangeAspect="1"/>
          </p:cNvPicPr>
          <p:nvPr/>
        </p:nvPicPr>
        <p:blipFill>
          <a:blip r:embed="rId6"/>
          <a:srcRect l="33084" t="21058" r="30749" b="23683"/>
          <a:stretch>
            <a:fillRect/>
          </a:stretch>
        </p:blipFill>
        <p:spPr>
          <a:xfrm>
            <a:off x="3977639" y="226990"/>
            <a:ext cx="2179321" cy="1873011"/>
          </a:xfrm>
          <a:prstGeom prst="rect">
            <a:avLst/>
          </a:prstGeom>
        </p:spPr>
      </p:pic>
      <p:pic>
        <p:nvPicPr>
          <p:cNvPr id="3" name="Google Shape;65;p14">
            <a:extLst>
              <a:ext uri="{FF2B5EF4-FFF2-40B4-BE49-F238E27FC236}">
                <a16:creationId xmlns:a16="http://schemas.microsoft.com/office/drawing/2014/main" id="{B6B8C4E0-55A3-4C3A-AC4E-65C6413A0293}"/>
              </a:ext>
            </a:extLst>
          </p:cNvPr>
          <p:cNvPicPr preferRelativeResize="0"/>
          <p:nvPr/>
        </p:nvPicPr>
        <p:blipFill>
          <a:blip r:embed="rId7">
            <a:alphaModFix/>
          </a:blip>
          <a:stretch>
            <a:fillRect/>
          </a:stretch>
        </p:blipFill>
        <p:spPr>
          <a:xfrm>
            <a:off x="-1" y="4720230"/>
            <a:ext cx="1090248" cy="43088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90"/>
        <p:cNvGrpSpPr/>
        <p:nvPr/>
      </p:nvGrpSpPr>
      <p:grpSpPr>
        <a:xfrm>
          <a:off x="0" y="0"/>
          <a:ext cx="0" cy="0"/>
          <a:chOff x="0" y="0"/>
          <a:chExt cx="0" cy="0"/>
        </a:xfrm>
      </p:grpSpPr>
      <p:sp>
        <p:nvSpPr>
          <p:cNvPr id="2391" name="Google Shape;2391;p83"/>
          <p:cNvSpPr txBox="1">
            <a:spLocks noGrp="1"/>
          </p:cNvSpPr>
          <p:nvPr>
            <p:ph type="title"/>
          </p:nvPr>
        </p:nvSpPr>
        <p:spPr>
          <a:xfrm>
            <a:off x="239275" y="32925"/>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500">
                <a:solidFill>
                  <a:srgbClr val="FBB901"/>
                </a:solidFill>
                <a:latin typeface="Open Sans"/>
                <a:ea typeface="Open Sans"/>
                <a:cs typeface="Open Sans"/>
                <a:sym typeface="Open Sans"/>
              </a:rPr>
              <a:t>Leçons</a:t>
            </a:r>
            <a:r>
              <a:rPr lang="en" sz="3500">
                <a:latin typeface="Open Sans"/>
                <a:ea typeface="Open Sans"/>
                <a:cs typeface="Open Sans"/>
                <a:sym typeface="Open Sans"/>
              </a:rPr>
              <a:t> </a:t>
            </a:r>
            <a:r>
              <a:rPr lang="en" sz="3500">
                <a:solidFill>
                  <a:srgbClr val="EE2737"/>
                </a:solidFill>
                <a:latin typeface="Open Sans"/>
                <a:ea typeface="Open Sans"/>
                <a:cs typeface="Open Sans"/>
                <a:sym typeface="Open Sans"/>
              </a:rPr>
              <a:t>dans </a:t>
            </a:r>
            <a:r>
              <a:rPr lang="en" sz="3500">
                <a:solidFill>
                  <a:srgbClr val="191919"/>
                </a:solidFill>
                <a:latin typeface="Open Sans"/>
                <a:ea typeface="Open Sans"/>
                <a:cs typeface="Open Sans"/>
                <a:sym typeface="Open Sans"/>
              </a:rPr>
              <a:t>l’unité</a:t>
            </a:r>
            <a:endParaRPr sz="3500">
              <a:solidFill>
                <a:srgbClr val="191919"/>
              </a:solidFill>
              <a:latin typeface="Open Sans"/>
              <a:ea typeface="Open Sans"/>
              <a:cs typeface="Open Sans"/>
              <a:sym typeface="Open Sans"/>
            </a:endParaRPr>
          </a:p>
        </p:txBody>
      </p:sp>
      <p:sp>
        <p:nvSpPr>
          <p:cNvPr id="2393" name="Google Shape;2393;p83"/>
          <p:cNvSpPr txBox="1"/>
          <p:nvPr/>
        </p:nvSpPr>
        <p:spPr>
          <a:xfrm>
            <a:off x="721200" y="920175"/>
            <a:ext cx="7834800" cy="3232500"/>
          </a:xfrm>
          <a:prstGeom prst="rect">
            <a:avLst/>
          </a:prstGeom>
          <a:noFill/>
          <a:ln>
            <a:noFill/>
          </a:ln>
        </p:spPr>
        <p:txBody>
          <a:bodyPr spcFirstLastPara="1" wrap="square" lIns="91425" tIns="91425" rIns="91425" bIns="91425" anchor="t" anchorCtr="0">
            <a:spAutoFit/>
          </a:bodyPr>
          <a:lstStyle/>
          <a:p>
            <a:pPr marL="457200" lvl="0" indent="-342900" algn="l" rtl="0">
              <a:spcBef>
                <a:spcPts val="0"/>
              </a:spcBef>
              <a:spcAft>
                <a:spcPts val="0"/>
              </a:spcAft>
              <a:buClr>
                <a:srgbClr val="191919"/>
              </a:buClr>
              <a:buSzPts val="1800"/>
              <a:buFont typeface="Open Sans"/>
              <a:buChar char="★"/>
            </a:pPr>
            <a:r>
              <a:rPr lang="en" sz="1800" u="sng">
                <a:solidFill>
                  <a:schemeClr val="hlink"/>
                </a:solidFill>
                <a:latin typeface="Open Sans"/>
                <a:ea typeface="Open Sans"/>
                <a:cs typeface="Open Sans"/>
                <a:sym typeface="Open Sans"/>
                <a:hlinkClick r:id="rId3" action="ppaction://hlinksldjump"/>
              </a:rPr>
              <a:t>Leçon 1: les types de maladies mentales</a:t>
            </a:r>
            <a:r>
              <a:rPr lang="en" sz="1800">
                <a:solidFill>
                  <a:srgbClr val="191919"/>
                </a:solidFill>
                <a:latin typeface="Open Sans"/>
                <a:ea typeface="Open Sans"/>
                <a:cs typeface="Open Sans"/>
                <a:sym typeface="Open Sans"/>
              </a:rPr>
              <a:t>, p. 24-25</a:t>
            </a:r>
            <a:endParaRPr sz="1800">
              <a:solidFill>
                <a:srgbClr val="191919"/>
              </a:solidFill>
              <a:latin typeface="Open Sans"/>
              <a:ea typeface="Open Sans"/>
              <a:cs typeface="Open Sans"/>
              <a:sym typeface="Open Sans"/>
            </a:endParaRPr>
          </a:p>
          <a:p>
            <a:pPr marL="914400" lvl="1" indent="-342900" algn="l" rtl="0">
              <a:spcBef>
                <a:spcPts val="0"/>
              </a:spcBef>
              <a:spcAft>
                <a:spcPts val="0"/>
              </a:spcAft>
              <a:buClr>
                <a:srgbClr val="191919"/>
              </a:buClr>
              <a:buSzPts val="1800"/>
              <a:buFont typeface="Open Sans"/>
              <a:buChar char="○"/>
            </a:pPr>
            <a:r>
              <a:rPr lang="en" sz="1800">
                <a:solidFill>
                  <a:srgbClr val="191919"/>
                </a:solidFill>
                <a:latin typeface="Open Sans"/>
                <a:ea typeface="Open Sans"/>
                <a:cs typeface="Open Sans"/>
                <a:sym typeface="Open Sans"/>
              </a:rPr>
              <a:t>Grande idée: les maladies mentales qui touchent couramment les jeunes</a:t>
            </a:r>
            <a:endParaRPr sz="1800">
              <a:solidFill>
                <a:srgbClr val="191919"/>
              </a:solidFill>
              <a:latin typeface="Open Sans"/>
              <a:ea typeface="Open Sans"/>
              <a:cs typeface="Open Sans"/>
              <a:sym typeface="Open Sans"/>
            </a:endParaRPr>
          </a:p>
          <a:p>
            <a:pPr marL="914400" lvl="0" indent="0" algn="l" rtl="0">
              <a:spcBef>
                <a:spcPts val="0"/>
              </a:spcBef>
              <a:spcAft>
                <a:spcPts val="0"/>
              </a:spcAft>
              <a:buNone/>
            </a:pPr>
            <a:endParaRPr sz="1800">
              <a:solidFill>
                <a:srgbClr val="191919"/>
              </a:solidFill>
              <a:latin typeface="Open Sans"/>
              <a:ea typeface="Open Sans"/>
              <a:cs typeface="Open Sans"/>
              <a:sym typeface="Open Sans"/>
            </a:endParaRPr>
          </a:p>
          <a:p>
            <a:pPr marL="457200" lvl="0" indent="-342900" algn="l" rtl="0">
              <a:spcBef>
                <a:spcPts val="0"/>
              </a:spcBef>
              <a:spcAft>
                <a:spcPts val="0"/>
              </a:spcAft>
              <a:buClr>
                <a:srgbClr val="191919"/>
              </a:buClr>
              <a:buSzPts val="1800"/>
              <a:buFont typeface="Open Sans"/>
              <a:buChar char="★"/>
            </a:pPr>
            <a:r>
              <a:rPr lang="en" sz="1800" u="sng">
                <a:solidFill>
                  <a:schemeClr val="hlink"/>
                </a:solidFill>
                <a:latin typeface="Open Sans"/>
                <a:ea typeface="Open Sans"/>
                <a:cs typeface="Open Sans"/>
                <a:sym typeface="Open Sans"/>
                <a:hlinkClick r:id="rId3" action="ppaction://hlinksldjump"/>
              </a:rPr>
              <a:t>Leçon 2: Gros plan sur les maladies mentales</a:t>
            </a:r>
            <a:r>
              <a:rPr lang="en" sz="1800">
                <a:solidFill>
                  <a:srgbClr val="191919"/>
                </a:solidFill>
                <a:latin typeface="Open Sans"/>
                <a:ea typeface="Open Sans"/>
                <a:cs typeface="Open Sans"/>
                <a:sym typeface="Open Sans"/>
              </a:rPr>
              <a:t>, p.26-27</a:t>
            </a:r>
            <a:endParaRPr sz="1800">
              <a:solidFill>
                <a:srgbClr val="191919"/>
              </a:solidFill>
              <a:latin typeface="Open Sans"/>
              <a:ea typeface="Open Sans"/>
              <a:cs typeface="Open Sans"/>
              <a:sym typeface="Open Sans"/>
            </a:endParaRPr>
          </a:p>
          <a:p>
            <a:pPr marL="914400" lvl="1" indent="-342900" algn="l" rtl="0">
              <a:spcBef>
                <a:spcPts val="0"/>
              </a:spcBef>
              <a:spcAft>
                <a:spcPts val="0"/>
              </a:spcAft>
              <a:buClr>
                <a:srgbClr val="191919"/>
              </a:buClr>
              <a:buSzPts val="1800"/>
              <a:buFont typeface="Open Sans"/>
              <a:buChar char="○"/>
            </a:pPr>
            <a:r>
              <a:rPr lang="en" sz="1800">
                <a:solidFill>
                  <a:srgbClr val="191919"/>
                </a:solidFill>
                <a:latin typeface="Open Sans"/>
                <a:ea typeface="Open Sans"/>
                <a:cs typeface="Open Sans"/>
                <a:sym typeface="Open Sans"/>
              </a:rPr>
              <a:t>Grande idée: les répercussions de la maladie mentale sur les jeunes (statistiques et compte personnel)</a:t>
            </a:r>
            <a:endParaRPr sz="1800">
              <a:solidFill>
                <a:srgbClr val="191919"/>
              </a:solidFill>
              <a:latin typeface="Open Sans"/>
              <a:ea typeface="Open Sans"/>
              <a:cs typeface="Open Sans"/>
              <a:sym typeface="Open Sans"/>
            </a:endParaRPr>
          </a:p>
          <a:p>
            <a:pPr marL="914400" lvl="0" indent="0" algn="l" rtl="0">
              <a:spcBef>
                <a:spcPts val="0"/>
              </a:spcBef>
              <a:spcAft>
                <a:spcPts val="0"/>
              </a:spcAft>
              <a:buNone/>
            </a:pPr>
            <a:endParaRPr sz="1800">
              <a:solidFill>
                <a:srgbClr val="191919"/>
              </a:solidFill>
              <a:latin typeface="Open Sans"/>
              <a:ea typeface="Open Sans"/>
              <a:cs typeface="Open Sans"/>
              <a:sym typeface="Open Sans"/>
            </a:endParaRPr>
          </a:p>
          <a:p>
            <a:pPr marL="457200" lvl="0" indent="-342900" algn="l" rtl="0">
              <a:spcBef>
                <a:spcPts val="0"/>
              </a:spcBef>
              <a:spcAft>
                <a:spcPts val="0"/>
              </a:spcAft>
              <a:buClr>
                <a:srgbClr val="191919"/>
              </a:buClr>
              <a:buSzPts val="1800"/>
              <a:buFont typeface="Open Sans"/>
              <a:buChar char="★"/>
            </a:pPr>
            <a:r>
              <a:rPr lang="en" sz="1800" u="sng">
                <a:solidFill>
                  <a:schemeClr val="hlink"/>
                </a:solidFill>
                <a:latin typeface="Open Sans"/>
                <a:ea typeface="Open Sans"/>
                <a:cs typeface="Open Sans"/>
                <a:sym typeface="Open Sans"/>
                <a:hlinkClick r:id="" action="ppaction://noaction"/>
              </a:rPr>
              <a:t>Leçon 3: En route vers la guérison</a:t>
            </a:r>
            <a:r>
              <a:rPr lang="en" sz="1800">
                <a:solidFill>
                  <a:srgbClr val="191919"/>
                </a:solidFill>
                <a:latin typeface="Open Sans"/>
                <a:ea typeface="Open Sans"/>
                <a:cs typeface="Open Sans"/>
                <a:sym typeface="Open Sans"/>
              </a:rPr>
              <a:t>, p. 28-29</a:t>
            </a:r>
            <a:endParaRPr sz="1800">
              <a:solidFill>
                <a:srgbClr val="191919"/>
              </a:solidFill>
              <a:latin typeface="Open Sans"/>
              <a:ea typeface="Open Sans"/>
              <a:cs typeface="Open Sans"/>
              <a:sym typeface="Open Sans"/>
            </a:endParaRPr>
          </a:p>
          <a:p>
            <a:pPr marL="914400" lvl="1" indent="-342900" algn="l" rtl="0">
              <a:spcBef>
                <a:spcPts val="0"/>
              </a:spcBef>
              <a:spcAft>
                <a:spcPts val="0"/>
              </a:spcAft>
              <a:buClr>
                <a:srgbClr val="191919"/>
              </a:buClr>
              <a:buSzPts val="1800"/>
              <a:buFont typeface="Jost"/>
              <a:buChar char="○"/>
            </a:pPr>
            <a:r>
              <a:rPr lang="en" sz="1800">
                <a:solidFill>
                  <a:srgbClr val="191919"/>
                </a:solidFill>
                <a:latin typeface="Open Sans"/>
                <a:ea typeface="Open Sans"/>
                <a:cs typeface="Open Sans"/>
                <a:sym typeface="Open Sans"/>
              </a:rPr>
              <a:t>Grande idée: Diagnostic et traitement de la maladie mentale </a:t>
            </a:r>
            <a:endParaRPr sz="1800">
              <a:solidFill>
                <a:srgbClr val="191919"/>
              </a:solidFill>
              <a:latin typeface="Open Sans"/>
              <a:ea typeface="Open Sans"/>
              <a:cs typeface="Open Sans"/>
              <a:sym typeface="Open Sans"/>
            </a:endParaRPr>
          </a:p>
          <a:p>
            <a:pPr marL="0" lvl="0" indent="0" algn="l" rtl="0">
              <a:spcBef>
                <a:spcPts val="0"/>
              </a:spcBef>
              <a:spcAft>
                <a:spcPts val="0"/>
              </a:spcAft>
              <a:buNone/>
            </a:pPr>
            <a:endParaRPr sz="1800">
              <a:solidFill>
                <a:srgbClr val="191919"/>
              </a:solidFill>
              <a:latin typeface="Open Sans"/>
              <a:ea typeface="Open Sans"/>
              <a:cs typeface="Open Sans"/>
              <a:sym typeface="Open Sans"/>
            </a:endParaRPr>
          </a:p>
        </p:txBody>
      </p:sp>
      <p:pic>
        <p:nvPicPr>
          <p:cNvPr id="2" name="Google Shape;65;p14">
            <a:extLst>
              <a:ext uri="{FF2B5EF4-FFF2-40B4-BE49-F238E27FC236}">
                <a16:creationId xmlns:a16="http://schemas.microsoft.com/office/drawing/2014/main" id="{9DE160E7-D3D8-00E2-57B8-7DB300AAF0EA}"/>
              </a:ext>
            </a:extLst>
          </p:cNvPr>
          <p:cNvPicPr preferRelativeResize="0"/>
          <p:nvPr/>
        </p:nvPicPr>
        <p:blipFill>
          <a:blip r:embed="rId4">
            <a:alphaModFix/>
          </a:blip>
          <a:stretch>
            <a:fillRect/>
          </a:stretch>
        </p:blipFill>
        <p:spPr>
          <a:xfrm>
            <a:off x="-1" y="4712610"/>
            <a:ext cx="1090248" cy="43088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78"/>
        <p:cNvGrpSpPr/>
        <p:nvPr/>
      </p:nvGrpSpPr>
      <p:grpSpPr>
        <a:xfrm>
          <a:off x="0" y="0"/>
          <a:ext cx="0" cy="0"/>
          <a:chOff x="0" y="0"/>
          <a:chExt cx="0" cy="0"/>
        </a:xfrm>
      </p:grpSpPr>
      <p:sp>
        <p:nvSpPr>
          <p:cNvPr id="2679" name="Google Shape;2679;p94"/>
          <p:cNvSpPr txBox="1"/>
          <p:nvPr/>
        </p:nvSpPr>
        <p:spPr>
          <a:xfrm>
            <a:off x="130475" y="167700"/>
            <a:ext cx="8236800" cy="290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None/>
            </a:pPr>
            <a:r>
              <a:rPr lang="en" sz="2000" b="1">
                <a:solidFill>
                  <a:srgbClr val="005EB8"/>
                </a:solidFill>
                <a:latin typeface="Open Sans"/>
                <a:ea typeface="Open Sans"/>
                <a:cs typeface="Open Sans"/>
                <a:sym typeface="Open Sans"/>
              </a:rPr>
              <a:t>Leçon 2, Passe à l’action, La santé mentale</a:t>
            </a:r>
            <a:endParaRPr sz="2000" b="1">
              <a:solidFill>
                <a:srgbClr val="005EB8"/>
              </a:solidFill>
              <a:latin typeface="Open Sans"/>
              <a:ea typeface="Open Sans"/>
              <a:cs typeface="Open Sans"/>
              <a:sym typeface="Open Sans"/>
            </a:endParaRPr>
          </a:p>
        </p:txBody>
      </p:sp>
      <p:sp>
        <p:nvSpPr>
          <p:cNvPr id="2680" name="Google Shape;2680;p94"/>
          <p:cNvSpPr txBox="1"/>
          <p:nvPr/>
        </p:nvSpPr>
        <p:spPr>
          <a:xfrm>
            <a:off x="25350" y="707850"/>
            <a:ext cx="9093300" cy="4572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None/>
            </a:pPr>
            <a:r>
              <a:rPr lang="en" sz="3100" b="1">
                <a:solidFill>
                  <a:srgbClr val="FBB901"/>
                </a:solidFill>
                <a:latin typeface="Open Sans"/>
                <a:ea typeface="Open Sans"/>
                <a:cs typeface="Open Sans"/>
                <a:sym typeface="Open Sans"/>
              </a:rPr>
              <a:t>Gros plan</a:t>
            </a:r>
            <a:r>
              <a:rPr lang="en" sz="3100" b="1">
                <a:solidFill>
                  <a:srgbClr val="005EB8"/>
                </a:solidFill>
                <a:latin typeface="Open Sans"/>
                <a:ea typeface="Open Sans"/>
                <a:cs typeface="Open Sans"/>
                <a:sym typeface="Open Sans"/>
              </a:rPr>
              <a:t> </a:t>
            </a:r>
            <a:r>
              <a:rPr lang="en" sz="3100" b="1">
                <a:solidFill>
                  <a:srgbClr val="EE2737"/>
                </a:solidFill>
                <a:latin typeface="Open Sans"/>
                <a:ea typeface="Open Sans"/>
                <a:cs typeface="Open Sans"/>
                <a:sym typeface="Open Sans"/>
              </a:rPr>
              <a:t>sur les</a:t>
            </a:r>
            <a:r>
              <a:rPr lang="en" sz="3100" b="1">
                <a:solidFill>
                  <a:srgbClr val="005EB8"/>
                </a:solidFill>
                <a:latin typeface="Open Sans"/>
                <a:ea typeface="Open Sans"/>
                <a:cs typeface="Open Sans"/>
                <a:sym typeface="Open Sans"/>
              </a:rPr>
              <a:t> </a:t>
            </a:r>
            <a:r>
              <a:rPr lang="en" sz="3100" b="1">
                <a:solidFill>
                  <a:srgbClr val="191919"/>
                </a:solidFill>
                <a:latin typeface="Open Sans"/>
                <a:ea typeface="Open Sans"/>
                <a:cs typeface="Open Sans"/>
                <a:sym typeface="Open Sans"/>
              </a:rPr>
              <a:t>maladies mentales</a:t>
            </a:r>
            <a:r>
              <a:rPr lang="en" sz="3100" b="1">
                <a:latin typeface="Open Sans"/>
                <a:ea typeface="Open Sans"/>
                <a:cs typeface="Open Sans"/>
                <a:sym typeface="Open Sans"/>
              </a:rPr>
              <a:t>, p. 26-27</a:t>
            </a:r>
            <a:endParaRPr sz="3100" b="1">
              <a:latin typeface="Open Sans"/>
              <a:ea typeface="Open Sans"/>
              <a:cs typeface="Open Sans"/>
              <a:sym typeface="Open Sans"/>
            </a:endParaRPr>
          </a:p>
        </p:txBody>
      </p:sp>
      <p:sp>
        <p:nvSpPr>
          <p:cNvPr id="2681" name="Google Shape;2681;p94"/>
          <p:cNvSpPr txBox="1"/>
          <p:nvPr/>
        </p:nvSpPr>
        <p:spPr>
          <a:xfrm>
            <a:off x="-479125" y="1364484"/>
            <a:ext cx="8101375" cy="2954625"/>
          </a:xfrm>
          <a:prstGeom prst="rect">
            <a:avLst/>
          </a:prstGeom>
          <a:noFill/>
          <a:ln>
            <a:noFill/>
          </a:ln>
        </p:spPr>
        <p:txBody>
          <a:bodyPr spcFirstLastPara="1" wrap="square" lIns="91425" tIns="91425" rIns="91425" bIns="91425" anchor="t" anchorCtr="0">
            <a:spAutoFit/>
          </a:bodyPr>
          <a:lstStyle/>
          <a:p>
            <a:pPr marL="914400" lvl="1" indent="-336550" algn="l" rtl="0">
              <a:spcBef>
                <a:spcPts val="0"/>
              </a:spcBef>
              <a:spcAft>
                <a:spcPts val="0"/>
              </a:spcAft>
              <a:buClr>
                <a:srgbClr val="191919"/>
              </a:buClr>
              <a:buSzPts val="1700"/>
              <a:buFont typeface="Open Sans"/>
              <a:buChar char="○"/>
            </a:pPr>
            <a:r>
              <a:rPr lang="en" sz="2000" dirty="0">
                <a:solidFill>
                  <a:srgbClr val="191919"/>
                </a:solidFill>
                <a:latin typeface="Open Sans"/>
                <a:ea typeface="Open Sans"/>
                <a:cs typeface="Open Sans"/>
                <a:sym typeface="Open Sans"/>
              </a:rPr>
              <a:t>Big idea: the repercussions of mental illness on young people (statistics and personal account)</a:t>
            </a:r>
            <a:endParaRPr sz="2000" dirty="0">
              <a:solidFill>
                <a:srgbClr val="191919"/>
              </a:solidFill>
              <a:latin typeface="Open Sans"/>
              <a:ea typeface="Open Sans"/>
              <a:cs typeface="Open Sans"/>
              <a:sym typeface="Open Sans"/>
            </a:endParaRPr>
          </a:p>
          <a:p>
            <a:pPr marL="914400" lvl="0" indent="0" algn="l" rtl="0">
              <a:spcBef>
                <a:spcPts val="0"/>
              </a:spcBef>
              <a:spcAft>
                <a:spcPts val="0"/>
              </a:spcAft>
              <a:buNone/>
            </a:pPr>
            <a:endParaRPr sz="2000" dirty="0">
              <a:solidFill>
                <a:srgbClr val="191919"/>
              </a:solidFill>
              <a:latin typeface="Open Sans"/>
              <a:ea typeface="Open Sans"/>
              <a:cs typeface="Open Sans"/>
              <a:sym typeface="Open Sans"/>
            </a:endParaRPr>
          </a:p>
          <a:p>
            <a:pPr marL="914400" lvl="1" indent="-336550" algn="l" rtl="0">
              <a:spcBef>
                <a:spcPts val="0"/>
              </a:spcBef>
              <a:spcAft>
                <a:spcPts val="0"/>
              </a:spcAft>
              <a:buClr>
                <a:srgbClr val="191919"/>
              </a:buClr>
              <a:buSzPts val="1700"/>
              <a:buFont typeface="Open Sans"/>
              <a:buChar char="○"/>
            </a:pPr>
            <a:r>
              <a:rPr lang="en" sz="2000" dirty="0">
                <a:solidFill>
                  <a:srgbClr val="191919"/>
                </a:solidFill>
                <a:latin typeface="Open Sans"/>
                <a:ea typeface="Open Sans"/>
                <a:cs typeface="Open Sans"/>
                <a:sym typeface="Open Sans"/>
              </a:rPr>
              <a:t>Curriculum connections:</a:t>
            </a:r>
            <a:endParaRPr sz="2000" dirty="0">
              <a:solidFill>
                <a:srgbClr val="191919"/>
              </a:solidFill>
              <a:latin typeface="Open Sans"/>
              <a:ea typeface="Open Sans"/>
              <a:cs typeface="Open Sans"/>
              <a:sym typeface="Open Sans"/>
            </a:endParaRPr>
          </a:p>
          <a:p>
            <a:pPr marL="914400" lvl="0" indent="0" algn="l" rtl="0">
              <a:spcBef>
                <a:spcPts val="0"/>
              </a:spcBef>
              <a:spcAft>
                <a:spcPts val="0"/>
              </a:spcAft>
              <a:buNone/>
            </a:pPr>
            <a:endParaRPr sz="2000" dirty="0">
              <a:solidFill>
                <a:srgbClr val="191919"/>
              </a:solidFill>
              <a:latin typeface="Open Sans"/>
              <a:ea typeface="Open Sans"/>
              <a:cs typeface="Open Sans"/>
              <a:sym typeface="Open Sans"/>
            </a:endParaRPr>
          </a:p>
          <a:p>
            <a:pPr marL="1371600" lvl="2" indent="-361950" algn="l" rtl="0">
              <a:spcBef>
                <a:spcPts val="0"/>
              </a:spcBef>
              <a:spcAft>
                <a:spcPts val="0"/>
              </a:spcAft>
              <a:buClr>
                <a:srgbClr val="191919"/>
              </a:buClr>
              <a:buSzPts val="2100"/>
              <a:buFont typeface="Open Sans"/>
              <a:buChar char="■"/>
            </a:pPr>
            <a:r>
              <a:rPr lang="en" sz="2000" b="1" dirty="0">
                <a:latin typeface="Open Sans"/>
                <a:ea typeface="Open Sans"/>
                <a:cs typeface="Open Sans"/>
                <a:sym typeface="Open Sans"/>
              </a:rPr>
              <a:t>Grade 5 Health</a:t>
            </a:r>
            <a:r>
              <a:rPr lang="en" sz="2000" dirty="0">
                <a:latin typeface="Open Sans"/>
                <a:ea typeface="Open Sans"/>
                <a:cs typeface="Open Sans"/>
                <a:sym typeface="Open Sans"/>
              </a:rPr>
              <a:t> - Supporting mental health</a:t>
            </a:r>
            <a:endParaRPr sz="2000" dirty="0">
              <a:latin typeface="Open Sans"/>
              <a:ea typeface="Open Sans"/>
              <a:cs typeface="Open Sans"/>
              <a:sym typeface="Open Sans"/>
            </a:endParaRPr>
          </a:p>
          <a:p>
            <a:pPr marL="1371600" lvl="2" indent="-361950" algn="l" rtl="0">
              <a:spcBef>
                <a:spcPts val="0"/>
              </a:spcBef>
              <a:spcAft>
                <a:spcPts val="0"/>
              </a:spcAft>
              <a:buClr>
                <a:srgbClr val="191919"/>
              </a:buClr>
              <a:buSzPts val="2100"/>
              <a:buFont typeface="Open Sans"/>
              <a:buChar char="■"/>
            </a:pPr>
            <a:r>
              <a:rPr lang="en" sz="2000" b="1" dirty="0">
                <a:latin typeface="Open Sans"/>
                <a:ea typeface="Open Sans"/>
                <a:cs typeface="Open Sans"/>
                <a:sym typeface="Open Sans"/>
              </a:rPr>
              <a:t>Grade 6 Health</a:t>
            </a:r>
            <a:r>
              <a:rPr lang="en" sz="2000" dirty="0">
                <a:latin typeface="Open Sans"/>
                <a:ea typeface="Open Sans"/>
                <a:cs typeface="Open Sans"/>
                <a:sym typeface="Open Sans"/>
              </a:rPr>
              <a:t> - Supporting mental health</a:t>
            </a:r>
            <a:endParaRPr sz="2000" dirty="0">
              <a:latin typeface="Open Sans"/>
              <a:ea typeface="Open Sans"/>
              <a:cs typeface="Open Sans"/>
              <a:sym typeface="Open Sans"/>
            </a:endParaRPr>
          </a:p>
          <a:p>
            <a:pPr marL="1371600" lvl="2" indent="-361950" algn="l" rtl="0">
              <a:spcBef>
                <a:spcPts val="0"/>
              </a:spcBef>
              <a:spcAft>
                <a:spcPts val="0"/>
              </a:spcAft>
              <a:buClr>
                <a:srgbClr val="191919"/>
              </a:buClr>
              <a:buSzPts val="2100"/>
              <a:buFont typeface="Open Sans"/>
              <a:buChar char="■"/>
            </a:pPr>
            <a:r>
              <a:rPr lang="en" sz="2000" b="1" dirty="0">
                <a:latin typeface="Open Sans"/>
                <a:ea typeface="Open Sans"/>
                <a:cs typeface="Open Sans"/>
                <a:sym typeface="Open Sans"/>
              </a:rPr>
              <a:t>Grade 7 Health</a:t>
            </a:r>
            <a:r>
              <a:rPr lang="en" sz="2000" dirty="0">
                <a:latin typeface="Open Sans"/>
                <a:ea typeface="Open Sans"/>
                <a:cs typeface="Open Sans"/>
                <a:sym typeface="Open Sans"/>
              </a:rPr>
              <a:t> - Relationship between mental health and mental illness</a:t>
            </a:r>
            <a:endParaRPr sz="2000" b="1" dirty="0">
              <a:solidFill>
                <a:srgbClr val="191919"/>
              </a:solidFill>
              <a:latin typeface="Open Sans"/>
              <a:ea typeface="Open Sans"/>
              <a:cs typeface="Open Sans"/>
              <a:sym typeface="Open Sans"/>
            </a:endParaRPr>
          </a:p>
        </p:txBody>
      </p:sp>
      <p:pic>
        <p:nvPicPr>
          <p:cNvPr id="2" name="Image 1" descr="Une image contenant pétale, Pédicelle, plante, fleur">
            <a:extLst>
              <a:ext uri="{FF2B5EF4-FFF2-40B4-BE49-F238E27FC236}">
                <a16:creationId xmlns:a16="http://schemas.microsoft.com/office/drawing/2014/main" id="{61C730D1-0A9C-7071-D32C-FCEC35E838DE}"/>
              </a:ext>
            </a:extLst>
          </p:cNvPr>
          <p:cNvPicPr>
            <a:picLocks noChangeAspect="1"/>
          </p:cNvPicPr>
          <p:nvPr/>
        </p:nvPicPr>
        <p:blipFill>
          <a:blip r:embed="rId3"/>
          <a:stretch>
            <a:fillRect/>
          </a:stretch>
        </p:blipFill>
        <p:spPr>
          <a:xfrm>
            <a:off x="4404360" y="1364484"/>
            <a:ext cx="7699096" cy="4330741"/>
          </a:xfrm>
          <a:prstGeom prst="rect">
            <a:avLst/>
          </a:prstGeom>
        </p:spPr>
      </p:pic>
      <p:pic>
        <p:nvPicPr>
          <p:cNvPr id="3" name="Google Shape;65;p14">
            <a:extLst>
              <a:ext uri="{FF2B5EF4-FFF2-40B4-BE49-F238E27FC236}">
                <a16:creationId xmlns:a16="http://schemas.microsoft.com/office/drawing/2014/main" id="{5FC0DAD9-9778-C834-6D1C-81FE100149F0}"/>
              </a:ext>
            </a:extLst>
          </p:cNvPr>
          <p:cNvPicPr preferRelativeResize="0"/>
          <p:nvPr/>
        </p:nvPicPr>
        <p:blipFill>
          <a:blip r:embed="rId4">
            <a:alphaModFix/>
          </a:blip>
          <a:stretch>
            <a:fillRect/>
          </a:stretch>
        </p:blipFill>
        <p:spPr>
          <a:xfrm>
            <a:off x="-1" y="4712610"/>
            <a:ext cx="1090248" cy="43088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85"/>
        <p:cNvGrpSpPr/>
        <p:nvPr/>
      </p:nvGrpSpPr>
      <p:grpSpPr>
        <a:xfrm>
          <a:off x="0" y="0"/>
          <a:ext cx="0" cy="0"/>
          <a:chOff x="0" y="0"/>
          <a:chExt cx="0" cy="0"/>
        </a:xfrm>
      </p:grpSpPr>
      <p:sp>
        <p:nvSpPr>
          <p:cNvPr id="2686" name="Google Shape;2686;p95"/>
          <p:cNvSpPr txBox="1">
            <a:spLocks noGrp="1"/>
          </p:cNvSpPr>
          <p:nvPr>
            <p:ph type="title"/>
          </p:nvPr>
        </p:nvSpPr>
        <p:spPr>
          <a:xfrm>
            <a:off x="239275" y="32925"/>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500">
                <a:solidFill>
                  <a:srgbClr val="FBB901"/>
                </a:solidFill>
                <a:latin typeface="Open Sans"/>
                <a:ea typeface="Open Sans"/>
                <a:cs typeface="Open Sans"/>
                <a:sym typeface="Open Sans"/>
              </a:rPr>
              <a:t>Travail</a:t>
            </a:r>
            <a:r>
              <a:rPr lang="en" sz="3500">
                <a:latin typeface="Open Sans"/>
                <a:ea typeface="Open Sans"/>
                <a:cs typeface="Open Sans"/>
                <a:sym typeface="Open Sans"/>
              </a:rPr>
              <a:t> </a:t>
            </a:r>
            <a:r>
              <a:rPr lang="en" sz="3500">
                <a:solidFill>
                  <a:srgbClr val="EE2737"/>
                </a:solidFill>
                <a:latin typeface="Open Sans"/>
                <a:ea typeface="Open Sans"/>
                <a:cs typeface="Open Sans"/>
                <a:sym typeface="Open Sans"/>
              </a:rPr>
              <a:t>de </a:t>
            </a:r>
            <a:r>
              <a:rPr lang="en" sz="3500">
                <a:solidFill>
                  <a:srgbClr val="191919"/>
                </a:solidFill>
                <a:latin typeface="Open Sans"/>
                <a:ea typeface="Open Sans"/>
                <a:cs typeface="Open Sans"/>
                <a:sym typeface="Open Sans"/>
              </a:rPr>
              <a:t>vocabulaire</a:t>
            </a:r>
            <a:endParaRPr sz="3500">
              <a:solidFill>
                <a:srgbClr val="191919"/>
              </a:solidFill>
              <a:latin typeface="Open Sans"/>
              <a:ea typeface="Open Sans"/>
              <a:cs typeface="Open Sans"/>
              <a:sym typeface="Open Sans"/>
            </a:endParaRPr>
          </a:p>
        </p:txBody>
      </p:sp>
      <p:sp>
        <p:nvSpPr>
          <p:cNvPr id="2698" name="Google Shape;2698;p95"/>
          <p:cNvSpPr/>
          <p:nvPr/>
        </p:nvSpPr>
        <p:spPr>
          <a:xfrm>
            <a:off x="809725" y="977450"/>
            <a:ext cx="3568500" cy="3506700"/>
          </a:xfrm>
          <a:prstGeom prst="rect">
            <a:avLst/>
          </a:prstGeom>
          <a:noFill/>
          <a:ln w="28575" cap="flat" cmpd="sng">
            <a:solidFill>
              <a:srgbClr val="EE2737"/>
            </a:solidFill>
            <a:prstDash val="solid"/>
            <a:round/>
            <a:headEnd type="none" w="sm" len="sm"/>
            <a:tailEnd type="none" w="sm" len="sm"/>
          </a:ln>
        </p:spPr>
        <p:txBody>
          <a:bodyPr spcFirstLastPara="1" wrap="square" lIns="91425" tIns="91425" rIns="91425" bIns="91425" anchor="ctr" anchorCtr="0">
            <a:noAutofit/>
          </a:bodyPr>
          <a:lstStyle/>
          <a:p>
            <a:pPr lvl="0"/>
            <a:r>
              <a:rPr lang="en" b="1" dirty="0">
                <a:latin typeface="Open Sans"/>
                <a:ea typeface="Open Sans"/>
                <a:cs typeface="Open Sans"/>
                <a:sym typeface="Open Sans"/>
              </a:rPr>
              <a:t>On va diviser la classe en groupes. Chaque groupe va chercher à bien comprendre un des mots de vocabulaire et ensuite va enseigner leur nouveau mot à la classe. </a:t>
            </a:r>
            <a:endParaRPr b="1" dirty="0">
              <a:latin typeface="Open Sans"/>
              <a:ea typeface="Open Sans"/>
              <a:cs typeface="Open Sans"/>
              <a:sym typeface="Open Sans"/>
            </a:endParaRPr>
          </a:p>
          <a:p>
            <a:pPr marL="0" lvl="0" indent="0" algn="l" rtl="0">
              <a:spcBef>
                <a:spcPts val="0"/>
              </a:spcBef>
              <a:spcAft>
                <a:spcPts val="0"/>
              </a:spcAft>
              <a:buNone/>
            </a:pPr>
            <a:endParaRPr b="1" dirty="0">
              <a:latin typeface="Open Sans"/>
              <a:ea typeface="Open Sans"/>
              <a:cs typeface="Open Sans"/>
              <a:sym typeface="Open Sans"/>
            </a:endParaRPr>
          </a:p>
          <a:p>
            <a:pPr marL="0" lvl="0" indent="0" algn="l" rtl="0">
              <a:spcBef>
                <a:spcPts val="0"/>
              </a:spcBef>
              <a:spcAft>
                <a:spcPts val="0"/>
              </a:spcAft>
              <a:buNone/>
            </a:pPr>
            <a:r>
              <a:rPr lang="en" b="1" dirty="0">
                <a:latin typeface="Open Sans"/>
                <a:ea typeface="Open Sans"/>
                <a:cs typeface="Open Sans"/>
                <a:sym typeface="Open Sans"/>
              </a:rPr>
              <a:t>Avec ton groupe:</a:t>
            </a:r>
            <a:endParaRPr b="1" dirty="0">
              <a:latin typeface="Open Sans"/>
              <a:ea typeface="Open Sans"/>
              <a:cs typeface="Open Sans"/>
              <a:sym typeface="Open Sans"/>
            </a:endParaRPr>
          </a:p>
          <a:p>
            <a:pPr marL="0" lvl="0" indent="0" algn="l" rtl="0">
              <a:spcBef>
                <a:spcPts val="0"/>
              </a:spcBef>
              <a:spcAft>
                <a:spcPts val="0"/>
              </a:spcAft>
              <a:buNone/>
            </a:pPr>
            <a:endParaRPr b="1" dirty="0">
              <a:latin typeface="Open Sans"/>
              <a:ea typeface="Open Sans"/>
              <a:cs typeface="Open Sans"/>
              <a:sym typeface="Open Sans"/>
            </a:endParaRPr>
          </a:p>
          <a:p>
            <a:pPr marL="457200" lvl="0" indent="-317500" algn="l" rtl="0">
              <a:spcBef>
                <a:spcPts val="0"/>
              </a:spcBef>
              <a:spcAft>
                <a:spcPts val="0"/>
              </a:spcAft>
              <a:buSzPts val="1400"/>
              <a:buFont typeface="Open Sans"/>
              <a:buAutoNum type="arabicPeriod"/>
            </a:pPr>
            <a:r>
              <a:rPr lang="en" b="1" dirty="0">
                <a:latin typeface="Open Sans"/>
                <a:ea typeface="Open Sans"/>
                <a:cs typeface="Open Sans"/>
                <a:sym typeface="Open Sans"/>
              </a:rPr>
              <a:t>Chercher la définition du mot ou terme (et sa traduction si vous voulez)</a:t>
            </a:r>
            <a:endParaRPr b="1" dirty="0">
              <a:latin typeface="Open Sans"/>
              <a:ea typeface="Open Sans"/>
              <a:cs typeface="Open Sans"/>
              <a:sym typeface="Open Sans"/>
            </a:endParaRPr>
          </a:p>
          <a:p>
            <a:pPr marL="457200" lvl="0" indent="-317500" algn="l" rtl="0">
              <a:spcBef>
                <a:spcPts val="0"/>
              </a:spcBef>
              <a:spcAft>
                <a:spcPts val="0"/>
              </a:spcAft>
              <a:buSzPts val="1400"/>
              <a:buFont typeface="Open Sans"/>
              <a:buAutoNum type="arabicPeriod"/>
            </a:pPr>
            <a:r>
              <a:rPr lang="en" b="1" dirty="0">
                <a:latin typeface="Open Sans"/>
                <a:ea typeface="Open Sans"/>
                <a:cs typeface="Open Sans"/>
                <a:sym typeface="Open Sans"/>
              </a:rPr>
              <a:t>Réécrire la définition en mots qui sont plus simples</a:t>
            </a:r>
            <a:endParaRPr b="1" dirty="0">
              <a:latin typeface="Open Sans"/>
              <a:ea typeface="Open Sans"/>
              <a:cs typeface="Open Sans"/>
              <a:sym typeface="Open Sans"/>
            </a:endParaRPr>
          </a:p>
          <a:p>
            <a:pPr marL="457200" lvl="0" indent="-317500" algn="l" rtl="0">
              <a:spcBef>
                <a:spcPts val="0"/>
              </a:spcBef>
              <a:spcAft>
                <a:spcPts val="0"/>
              </a:spcAft>
              <a:buSzPts val="1400"/>
              <a:buFont typeface="Open Sans"/>
              <a:buAutoNum type="arabicPeriod"/>
            </a:pPr>
            <a:r>
              <a:rPr lang="en" b="1" dirty="0">
                <a:latin typeface="Open Sans"/>
                <a:ea typeface="Open Sans"/>
                <a:cs typeface="Open Sans"/>
                <a:sym typeface="Open Sans"/>
              </a:rPr>
              <a:t>Utiliser le mot dans une phrase</a:t>
            </a:r>
            <a:endParaRPr b="1" dirty="0">
              <a:latin typeface="Open Sans"/>
              <a:ea typeface="Open Sans"/>
              <a:cs typeface="Open Sans"/>
              <a:sym typeface="Open Sans"/>
            </a:endParaRPr>
          </a:p>
          <a:p>
            <a:pPr marL="457200" lvl="0" indent="-317500" algn="l" rtl="0">
              <a:spcBef>
                <a:spcPts val="0"/>
              </a:spcBef>
              <a:spcAft>
                <a:spcPts val="0"/>
              </a:spcAft>
              <a:buSzPts val="1400"/>
              <a:buFont typeface="Open Sans"/>
              <a:buAutoNum type="arabicPeriod"/>
            </a:pPr>
            <a:r>
              <a:rPr lang="en" b="1" dirty="0">
                <a:latin typeface="Open Sans"/>
                <a:ea typeface="Open Sans"/>
                <a:cs typeface="Open Sans"/>
                <a:sym typeface="Open Sans"/>
              </a:rPr>
              <a:t>Dessiner le mot, si possible</a:t>
            </a:r>
            <a:endParaRPr b="1" dirty="0">
              <a:latin typeface="Open Sans"/>
              <a:ea typeface="Open Sans"/>
              <a:cs typeface="Open Sans"/>
              <a:sym typeface="Open Sans"/>
            </a:endParaRPr>
          </a:p>
        </p:txBody>
      </p:sp>
      <p:sp>
        <p:nvSpPr>
          <p:cNvPr id="2700" name="Google Shape;2700;p95"/>
          <p:cNvSpPr/>
          <p:nvPr/>
        </p:nvSpPr>
        <p:spPr>
          <a:xfrm>
            <a:off x="4543350" y="977450"/>
            <a:ext cx="3964800" cy="3506700"/>
          </a:xfrm>
          <a:prstGeom prst="rect">
            <a:avLst/>
          </a:prstGeom>
          <a:noFill/>
          <a:ln w="28575" cap="flat" cmpd="sng">
            <a:solidFill>
              <a:srgbClr val="005EB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900" b="1" u="sng">
                <a:latin typeface="Open Sans"/>
                <a:ea typeface="Open Sans"/>
                <a:cs typeface="Open Sans"/>
                <a:sym typeface="Open Sans"/>
              </a:rPr>
              <a:t>Les termes de vocabulaire</a:t>
            </a:r>
            <a:endParaRPr sz="1900" b="1" u="sng">
              <a:latin typeface="Open Sans"/>
              <a:ea typeface="Open Sans"/>
              <a:cs typeface="Open Sans"/>
              <a:sym typeface="Open Sans"/>
            </a:endParaRPr>
          </a:p>
          <a:p>
            <a:pPr marL="0" lvl="0" indent="0" algn="ctr" rtl="0">
              <a:spcBef>
                <a:spcPts val="0"/>
              </a:spcBef>
              <a:spcAft>
                <a:spcPts val="0"/>
              </a:spcAft>
              <a:buNone/>
            </a:pPr>
            <a:r>
              <a:rPr lang="en" sz="1200" b="1">
                <a:latin typeface="Open Sans"/>
                <a:ea typeface="Open Sans"/>
                <a:cs typeface="Open Sans"/>
                <a:sym typeface="Open Sans"/>
              </a:rPr>
              <a:t>Attention: certains termes sont de faux amis!</a:t>
            </a:r>
            <a:endParaRPr sz="1200" b="1">
              <a:latin typeface="Open Sans"/>
              <a:ea typeface="Open Sans"/>
              <a:cs typeface="Open Sans"/>
              <a:sym typeface="Open Sans"/>
            </a:endParaRPr>
          </a:p>
          <a:p>
            <a:pPr marL="0" lvl="0" indent="0" algn="ctr" rtl="0">
              <a:spcBef>
                <a:spcPts val="0"/>
              </a:spcBef>
              <a:spcAft>
                <a:spcPts val="0"/>
              </a:spcAft>
              <a:buNone/>
            </a:pPr>
            <a:endParaRPr sz="1900" b="1" u="sng">
              <a:latin typeface="Open Sans"/>
              <a:ea typeface="Open Sans"/>
              <a:cs typeface="Open Sans"/>
              <a:sym typeface="Open Sans"/>
            </a:endParaRPr>
          </a:p>
          <a:p>
            <a:pPr marL="457200" lvl="0" indent="-349250" algn="l" rtl="0">
              <a:spcBef>
                <a:spcPts val="0"/>
              </a:spcBef>
              <a:spcAft>
                <a:spcPts val="0"/>
              </a:spcAft>
              <a:buSzPts val="1900"/>
              <a:buFont typeface="Open Sans"/>
              <a:buChar char="●"/>
            </a:pPr>
            <a:r>
              <a:rPr lang="en" sz="1900">
                <a:latin typeface="Open Sans"/>
                <a:ea typeface="Open Sans"/>
                <a:cs typeface="Open Sans"/>
                <a:sym typeface="Open Sans"/>
              </a:rPr>
              <a:t>Sensible</a:t>
            </a:r>
            <a:endParaRPr sz="1900">
              <a:latin typeface="Open Sans"/>
              <a:ea typeface="Open Sans"/>
              <a:cs typeface="Open Sans"/>
              <a:sym typeface="Open Sans"/>
            </a:endParaRPr>
          </a:p>
          <a:p>
            <a:pPr marL="457200" lvl="0" indent="-349250" algn="l" rtl="0">
              <a:spcBef>
                <a:spcPts val="0"/>
              </a:spcBef>
              <a:spcAft>
                <a:spcPts val="0"/>
              </a:spcAft>
              <a:buSzPts val="1900"/>
              <a:buFont typeface="Open Sans"/>
              <a:buChar char="●"/>
            </a:pPr>
            <a:r>
              <a:rPr lang="en" sz="1900">
                <a:latin typeface="Open Sans"/>
                <a:ea typeface="Open Sans"/>
                <a:cs typeface="Open Sans"/>
                <a:sym typeface="Open Sans"/>
              </a:rPr>
              <a:t>Maniaque</a:t>
            </a:r>
            <a:endParaRPr sz="1900">
              <a:latin typeface="Open Sans"/>
              <a:ea typeface="Open Sans"/>
              <a:cs typeface="Open Sans"/>
              <a:sym typeface="Open Sans"/>
            </a:endParaRPr>
          </a:p>
          <a:p>
            <a:pPr marL="457200" lvl="0" indent="-349250" algn="l" rtl="0">
              <a:spcBef>
                <a:spcPts val="0"/>
              </a:spcBef>
              <a:spcAft>
                <a:spcPts val="0"/>
              </a:spcAft>
              <a:buSzPts val="1900"/>
              <a:buFont typeface="Open Sans"/>
              <a:buChar char="●"/>
            </a:pPr>
            <a:r>
              <a:rPr lang="en" sz="1900">
                <a:latin typeface="Open Sans"/>
                <a:ea typeface="Open Sans"/>
                <a:cs typeface="Open Sans"/>
                <a:sym typeface="Open Sans"/>
              </a:rPr>
              <a:t>Empathie</a:t>
            </a:r>
            <a:endParaRPr sz="1900">
              <a:latin typeface="Open Sans"/>
              <a:ea typeface="Open Sans"/>
              <a:cs typeface="Open Sans"/>
              <a:sym typeface="Open Sans"/>
            </a:endParaRPr>
          </a:p>
          <a:p>
            <a:pPr marL="457200" lvl="0" indent="-349250" algn="l" rtl="0">
              <a:spcBef>
                <a:spcPts val="0"/>
              </a:spcBef>
              <a:spcAft>
                <a:spcPts val="0"/>
              </a:spcAft>
              <a:buSzPts val="1900"/>
              <a:buFont typeface="Open Sans"/>
              <a:buChar char="●"/>
            </a:pPr>
            <a:r>
              <a:rPr lang="en" sz="1900">
                <a:latin typeface="Open Sans"/>
                <a:ea typeface="Open Sans"/>
                <a:cs typeface="Open Sans"/>
                <a:sym typeface="Open Sans"/>
              </a:rPr>
              <a:t>Psychiatre</a:t>
            </a:r>
            <a:endParaRPr sz="1900">
              <a:latin typeface="Open Sans"/>
              <a:ea typeface="Open Sans"/>
              <a:cs typeface="Open Sans"/>
              <a:sym typeface="Open Sans"/>
            </a:endParaRPr>
          </a:p>
          <a:p>
            <a:pPr marL="457200" lvl="0" indent="-349250" algn="l" rtl="0">
              <a:spcBef>
                <a:spcPts val="0"/>
              </a:spcBef>
              <a:spcAft>
                <a:spcPts val="0"/>
              </a:spcAft>
              <a:buSzPts val="1900"/>
              <a:buFont typeface="Open Sans"/>
              <a:buChar char="●"/>
            </a:pPr>
            <a:r>
              <a:rPr lang="en" sz="1900">
                <a:latin typeface="Open Sans"/>
                <a:ea typeface="Open Sans"/>
                <a:cs typeface="Open Sans"/>
                <a:sym typeface="Open Sans"/>
              </a:rPr>
              <a:t>Attitude</a:t>
            </a:r>
            <a:endParaRPr sz="1900">
              <a:latin typeface="Open Sans"/>
              <a:ea typeface="Open Sans"/>
              <a:cs typeface="Open Sans"/>
              <a:sym typeface="Open Sans"/>
            </a:endParaRPr>
          </a:p>
        </p:txBody>
      </p:sp>
      <p:pic>
        <p:nvPicPr>
          <p:cNvPr id="2" name="Google Shape;65;p14">
            <a:extLst>
              <a:ext uri="{FF2B5EF4-FFF2-40B4-BE49-F238E27FC236}">
                <a16:creationId xmlns:a16="http://schemas.microsoft.com/office/drawing/2014/main" id="{32C9EA6D-C5FA-A166-53CC-BBF277B015E8}"/>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239</TotalTime>
  <Words>1140</Words>
  <Application>Microsoft Office PowerPoint</Application>
  <PresentationFormat>On-screen Show (16:9)</PresentationFormat>
  <Paragraphs>134</Paragraphs>
  <Slides>16</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Jost</vt:lpstr>
      <vt:lpstr>Arial</vt:lpstr>
      <vt:lpstr>Hind</vt:lpstr>
      <vt:lpstr>Open Sans</vt:lpstr>
      <vt:lpstr>Office Theme</vt:lpstr>
      <vt:lpstr>PowerPoint Presentation</vt:lpstr>
      <vt:lpstr>Intended Use</vt:lpstr>
      <vt:lpstr>Format and lesson structure</vt:lpstr>
      <vt:lpstr>Rights of Use for this Resource</vt:lpstr>
      <vt:lpstr>Artificial Intelligence Declaration</vt:lpstr>
      <vt:lpstr>Passe à l’action La santé  mentale</vt:lpstr>
      <vt:lpstr>Leçons dans l’unité</vt:lpstr>
      <vt:lpstr>PowerPoint Presentation</vt:lpstr>
      <vt:lpstr>Travail de vocabulaire</vt:lpstr>
      <vt:lpstr>Les suffixes verbaux</vt:lpstr>
      <vt:lpstr>Questions de prélecture </vt:lpstr>
      <vt:lpstr>As-tu compris? </vt:lpstr>
      <vt:lpstr>Question de réflexion </vt:lpstr>
      <vt:lpstr>Idée d’enquête </vt:lpstr>
      <vt:lpstr>Idée de conception </vt:lpstr>
      <vt:lpstr>Les articles liés dans le livre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Muriel Peguret</cp:lastModifiedBy>
  <cp:revision>18</cp:revision>
  <dcterms:modified xsi:type="dcterms:W3CDTF">2026-02-01T20:38:21Z</dcterms:modified>
</cp:coreProperties>
</file>