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7" r:id="rId3"/>
    <p:sldId id="257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Les notes d'enquête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66047B2F-23E1-13DA-7D1E-F9B0561E511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ECD10B27-5EC7-3266-BB1C-1D48C2BDC94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1935" y="3055641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42B91A8F-B323-8AC6-1EEB-E6A87CF1391B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Les notes d’enquête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Les notes </a:t>
            </a:r>
            <a:r>
              <a:rPr lang="fr-FR" sz="1000" i="1" dirty="0"/>
              <a:t>d’enquête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CA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CA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practise of scaffolded language learning, underscoring their positive impact on engagement, fluency, and cognitive development (Deci, Vallerand, Pelletier, &amp; Ryan, 1991). Below are several key student outcomes of using this strategy.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DC417DF8-B73D-ABD0-5ADA-810BD8C8F91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000" y="101252"/>
            <a:ext cx="8422600" cy="13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00" y="1526550"/>
            <a:ext cx="6058200" cy="13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09486" y="1392425"/>
            <a:ext cx="2582114" cy="31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6200" y="2822105"/>
            <a:ext cx="5873476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AA366756-A8CB-8760-41AE-FC2BD2213DF3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" name="Google Shape;117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748850" y="305800"/>
            <a:ext cx="4399500" cy="45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3253775" y="0"/>
            <a:ext cx="2514900" cy="3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u="sng">
                <a:solidFill>
                  <a:schemeClr val="dk1"/>
                </a:solidFill>
              </a:rPr>
              <a:t>Les notes d'enquête</a:t>
            </a:r>
            <a:endParaRPr sz="27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5470300" y="937775"/>
            <a:ext cx="3438600" cy="35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Sommaire: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6564BDE2-3F96-B66C-13CD-75AF4B3F2B5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8" name="Google Shape;128;p17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5" y="3907135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 rot="-5400000">
            <a:off x="-254075" y="1941000"/>
            <a:ext cx="1922700" cy="3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u="sng">
                <a:solidFill>
                  <a:schemeClr val="dk1"/>
                </a:solidFill>
              </a:rPr>
              <a:t>Les notes d'enquête</a:t>
            </a:r>
            <a:endParaRPr sz="27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 rot="-5400000">
            <a:off x="5193200" y="845250"/>
            <a:ext cx="4333800" cy="32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Sommaire: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1" name="Google Shape;13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282400" y="206325"/>
            <a:ext cx="4399500" cy="45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0BD072A-EC32-DF0B-0E23-B58F4CDBE4C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On-screen Show (16:9)</PresentationFormat>
  <Paragraphs>35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Open Sans</vt:lpstr>
      <vt:lpstr>Calibri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3</cp:revision>
  <dcterms:modified xsi:type="dcterms:W3CDTF">2026-02-14T20:41:06Z</dcterms:modified>
</cp:coreProperties>
</file>